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0" r:id="rId6"/>
    <p:sldId id="314" r:id="rId7"/>
    <p:sldId id="315" r:id="rId8"/>
    <p:sldId id="316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3"/>
    <p:restoredTop sz="94406"/>
  </p:normalViewPr>
  <p:slideViewPr>
    <p:cSldViewPr snapToGrid="0">
      <p:cViewPr varScale="1">
        <p:scale>
          <a:sx n="35" d="100"/>
          <a:sy n="35" d="100"/>
        </p:scale>
        <p:origin x="10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kiola Laura" userId="b0183962-fd32-4957-b63d-c9bd9cecac39" providerId="ADAL" clId="{D8331187-264E-419B-BDF1-C66A7A950774}"/>
    <pc:docChg chg="undo custSel modSld">
      <pc:chgData name="Sarkiola Laura" userId="b0183962-fd32-4957-b63d-c9bd9cecac39" providerId="ADAL" clId="{D8331187-264E-419B-BDF1-C66A7A950774}" dt="2024-05-21T12:27:50.928" v="58" actId="27636"/>
      <pc:docMkLst>
        <pc:docMk/>
      </pc:docMkLst>
      <pc:sldChg chg="modSp mod">
        <pc:chgData name="Sarkiola Laura" userId="b0183962-fd32-4957-b63d-c9bd9cecac39" providerId="ADAL" clId="{D8331187-264E-419B-BDF1-C66A7A950774}" dt="2024-05-21T12:26:33.063" v="34" actId="20577"/>
        <pc:sldMkLst>
          <pc:docMk/>
          <pc:sldMk cId="3804708575" sldId="314"/>
        </pc:sldMkLst>
        <pc:spChg chg="mod">
          <ac:chgData name="Sarkiola Laura" userId="b0183962-fd32-4957-b63d-c9bd9cecac39" providerId="ADAL" clId="{D8331187-264E-419B-BDF1-C66A7A950774}" dt="2024-05-21T12:26:33.063" v="34" actId="20577"/>
          <ac:spMkLst>
            <pc:docMk/>
            <pc:sldMk cId="3804708575" sldId="314"/>
            <ac:spMk id="3" creationId="{736D4308-E9BD-1140-9045-D8BE39DAEA4F}"/>
          </ac:spMkLst>
        </pc:spChg>
      </pc:sldChg>
      <pc:sldChg chg="modSp mod">
        <pc:chgData name="Sarkiola Laura" userId="b0183962-fd32-4957-b63d-c9bd9cecac39" providerId="ADAL" clId="{D8331187-264E-419B-BDF1-C66A7A950774}" dt="2024-05-21T12:27:50.928" v="58" actId="27636"/>
        <pc:sldMkLst>
          <pc:docMk/>
          <pc:sldMk cId="1169939957" sldId="315"/>
        </pc:sldMkLst>
        <pc:spChg chg="mod">
          <ac:chgData name="Sarkiola Laura" userId="b0183962-fd32-4957-b63d-c9bd9cecac39" providerId="ADAL" clId="{D8331187-264E-419B-BDF1-C66A7A950774}" dt="2024-05-21T12:27:50.928" v="58" actId="27636"/>
          <ac:spMkLst>
            <pc:docMk/>
            <pc:sldMk cId="1169939957" sldId="315"/>
            <ac:spMk id="3" creationId="{736D4308-E9BD-1140-9045-D8BE39DAEA4F}"/>
          </ac:spMkLst>
        </pc:spChg>
      </pc:sldChg>
      <pc:sldChg chg="modSp mod">
        <pc:chgData name="Sarkiola Laura" userId="b0183962-fd32-4957-b63d-c9bd9cecac39" providerId="ADAL" clId="{D8331187-264E-419B-BDF1-C66A7A950774}" dt="2024-05-21T12:26:28.026" v="32" actId="20577"/>
        <pc:sldMkLst>
          <pc:docMk/>
          <pc:sldMk cId="1644807741" sldId="316"/>
        </pc:sldMkLst>
        <pc:spChg chg="mod">
          <ac:chgData name="Sarkiola Laura" userId="b0183962-fd32-4957-b63d-c9bd9cecac39" providerId="ADAL" clId="{D8331187-264E-419B-BDF1-C66A7A950774}" dt="2024-05-21T12:26:28.026" v="32" actId="20577"/>
          <ac:spMkLst>
            <pc:docMk/>
            <pc:sldMk cId="1644807741" sldId="316"/>
            <ac:spMk id="3" creationId="{736D4308-E9BD-1140-9045-D8BE39DAEA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20. </a:t>
            </a:r>
            <a:r>
              <a:rPr lang="en-GB" dirty="0" err="1"/>
              <a:t>Tuhannen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yhden</a:t>
            </a:r>
            <a:r>
              <a:rPr lang="en-GB" dirty="0"/>
              <a:t> </a:t>
            </a:r>
            <a:r>
              <a:rPr lang="en-GB" dirty="0" err="1"/>
              <a:t>totuuden</a:t>
            </a:r>
            <a:r>
              <a:rPr lang="en-GB" dirty="0"/>
              <a:t> </a:t>
            </a:r>
            <a:r>
              <a:rPr lang="en-GB" dirty="0" err="1"/>
              <a:t>Lähi-ita</a:t>
            </a:r>
            <a:r>
              <a:rPr lang="en-GB" dirty="0"/>
              <a:t>̈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Syyrian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sisällissota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Sodan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taustaa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81377"/>
            <a:ext cx="21031200" cy="8145947"/>
          </a:xfrm>
        </p:spPr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Syyriaa</a:t>
            </a:r>
            <a:r>
              <a:rPr lang="en-GB" dirty="0"/>
              <a:t> </a:t>
            </a:r>
            <a:r>
              <a:rPr lang="en-GB" dirty="0" err="1"/>
              <a:t>hallitsi</a:t>
            </a:r>
            <a:r>
              <a:rPr lang="en-GB" dirty="0"/>
              <a:t> </a:t>
            </a:r>
            <a:r>
              <a:rPr lang="en-GB" dirty="0" err="1"/>
              <a:t>vuosikymmeniä</a:t>
            </a:r>
            <a:r>
              <a:rPr lang="en-GB" dirty="0"/>
              <a:t> </a:t>
            </a:r>
            <a:r>
              <a:rPr lang="en-GB" dirty="0" err="1"/>
              <a:t>autoritaarisesti</a:t>
            </a:r>
            <a:r>
              <a:rPr lang="en-GB" dirty="0"/>
              <a:t> </a:t>
            </a:r>
            <a:r>
              <a:rPr lang="en-GB" dirty="0" err="1"/>
              <a:t>pieni</a:t>
            </a:r>
            <a:r>
              <a:rPr lang="en-GB" dirty="0"/>
              <a:t> </a:t>
            </a:r>
            <a:r>
              <a:rPr lang="en-GB" dirty="0" err="1"/>
              <a:t>alaviittien</a:t>
            </a:r>
            <a:r>
              <a:rPr lang="en-GB" dirty="0"/>
              <a:t> </a:t>
            </a:r>
            <a:r>
              <a:rPr lang="en-GB" dirty="0" err="1"/>
              <a:t>eliitti</a:t>
            </a:r>
            <a:r>
              <a:rPr lang="en-GB" dirty="0"/>
              <a:t>, jota </a:t>
            </a:r>
            <a:r>
              <a:rPr lang="en-GB" dirty="0" err="1"/>
              <a:t>vastaan</a:t>
            </a:r>
            <a:r>
              <a:rPr lang="en-GB" dirty="0"/>
              <a:t> </a:t>
            </a: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enemmistö</a:t>
            </a:r>
            <a:r>
              <a:rPr lang="en-GB" dirty="0"/>
              <a:t> </a:t>
            </a:r>
            <a:r>
              <a:rPr lang="en-GB" dirty="0" err="1"/>
              <a:t>sunnalaiset</a:t>
            </a:r>
            <a:r>
              <a:rPr lang="en-GB" dirty="0"/>
              <a:t> </a:t>
            </a:r>
            <a:r>
              <a:rPr lang="en-GB" dirty="0" err="1"/>
              <a:t>aika</a:t>
            </a:r>
            <a:r>
              <a:rPr lang="en-GB" dirty="0"/>
              <a:t> </a:t>
            </a:r>
            <a:r>
              <a:rPr lang="en-GB" dirty="0" err="1"/>
              <a:t>ajoin</a:t>
            </a:r>
            <a:r>
              <a:rPr lang="en-GB" dirty="0"/>
              <a:t> </a:t>
            </a:r>
            <a:r>
              <a:rPr lang="en-GB" dirty="0" err="1"/>
              <a:t>kapinoivat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Arabikevään</a:t>
            </a:r>
            <a:r>
              <a:rPr lang="en-GB" dirty="0"/>
              <a:t> 2011 </a:t>
            </a:r>
            <a:r>
              <a:rPr lang="en-GB" dirty="0" err="1"/>
              <a:t>protestit</a:t>
            </a:r>
            <a:r>
              <a:rPr lang="en-GB" dirty="0"/>
              <a:t> </a:t>
            </a:r>
            <a:r>
              <a:rPr lang="en-GB" dirty="0" err="1"/>
              <a:t>levisivät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Syyriaan</a:t>
            </a:r>
            <a:r>
              <a:rPr lang="en-GB" dirty="0"/>
              <a:t> – </a:t>
            </a:r>
            <a:r>
              <a:rPr lang="en-GB" dirty="0" err="1"/>
              <a:t>kansa</a:t>
            </a:r>
            <a:r>
              <a:rPr lang="en-GB" dirty="0"/>
              <a:t> </a:t>
            </a:r>
            <a:r>
              <a:rPr lang="en-GB" dirty="0" err="1"/>
              <a:t>lähti</a:t>
            </a:r>
            <a:r>
              <a:rPr lang="en-GB" dirty="0"/>
              <a:t> </a:t>
            </a:r>
            <a:r>
              <a:rPr lang="en-GB" dirty="0" err="1"/>
              <a:t>kaduilla</a:t>
            </a:r>
            <a:r>
              <a:rPr lang="en-GB" dirty="0"/>
              <a:t> </a:t>
            </a:r>
            <a:r>
              <a:rPr lang="en-GB" dirty="0" err="1"/>
              <a:t>vaatimaan</a:t>
            </a:r>
            <a:r>
              <a:rPr lang="en-GB" dirty="0"/>
              <a:t> </a:t>
            </a:r>
            <a:r>
              <a:rPr lang="en-GB" dirty="0" err="1"/>
              <a:t>demokratiaa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yhteiskunnallisia</a:t>
            </a:r>
            <a:r>
              <a:rPr lang="en-GB" dirty="0"/>
              <a:t> </a:t>
            </a:r>
            <a:r>
              <a:rPr lang="en-GB" dirty="0" err="1"/>
              <a:t>uudistuksia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/>
              <a:t>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joukot</a:t>
            </a:r>
            <a:r>
              <a:rPr lang="en-GB" dirty="0"/>
              <a:t> </a:t>
            </a:r>
            <a:r>
              <a:rPr lang="en-GB" dirty="0" err="1"/>
              <a:t>tukahduttivat</a:t>
            </a:r>
            <a:r>
              <a:rPr lang="en-GB" dirty="0"/>
              <a:t> </a:t>
            </a:r>
            <a:r>
              <a:rPr lang="en-GB" dirty="0" err="1"/>
              <a:t>mielenosoitukset</a:t>
            </a:r>
            <a:r>
              <a:rPr lang="en-GB" dirty="0"/>
              <a:t> </a:t>
            </a:r>
            <a:r>
              <a:rPr lang="en-GB" dirty="0" err="1"/>
              <a:t>väkivaltaisesti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38047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Pitkä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monimutkainen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sota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Maahan</a:t>
            </a:r>
            <a:r>
              <a:rPr lang="en-GB" dirty="0"/>
              <a:t> </a:t>
            </a:r>
            <a:r>
              <a:rPr lang="en-GB" dirty="0" err="1"/>
              <a:t>syntyi</a:t>
            </a:r>
            <a:r>
              <a:rPr lang="en-GB" dirty="0"/>
              <a:t> </a:t>
            </a:r>
            <a:r>
              <a:rPr lang="en-GB" dirty="0" err="1"/>
              <a:t>monia</a:t>
            </a:r>
            <a:r>
              <a:rPr lang="en-GB" dirty="0"/>
              <a:t> </a:t>
            </a:r>
            <a:r>
              <a:rPr lang="en-GB" dirty="0" err="1"/>
              <a:t>aseellisia</a:t>
            </a:r>
            <a:r>
              <a:rPr lang="en-GB" dirty="0"/>
              <a:t> (</a:t>
            </a:r>
            <a:r>
              <a:rPr lang="en-GB" dirty="0" err="1"/>
              <a:t>maltillisia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islamistisia</a:t>
            </a:r>
            <a:r>
              <a:rPr lang="en-GB" dirty="0"/>
              <a:t>) </a:t>
            </a:r>
            <a:r>
              <a:rPr lang="en-GB" dirty="0" err="1"/>
              <a:t>kapinallisryhmiä</a:t>
            </a:r>
            <a:r>
              <a:rPr lang="en-GB" dirty="0"/>
              <a:t>, </a:t>
            </a:r>
            <a:r>
              <a:rPr lang="en-GB" dirty="0" err="1"/>
              <a:t>jotka</a:t>
            </a:r>
            <a:r>
              <a:rPr lang="en-GB" dirty="0"/>
              <a:t> </a:t>
            </a:r>
            <a:r>
              <a:rPr lang="en-GB" dirty="0" err="1"/>
              <a:t>taistelivat</a:t>
            </a:r>
            <a:r>
              <a:rPr lang="en-GB" dirty="0"/>
              <a:t> al-</a:t>
            </a:r>
            <a:r>
              <a:rPr lang="en-GB" dirty="0" err="1"/>
              <a:t>Assadin</a:t>
            </a:r>
            <a:r>
              <a:rPr lang="en-GB" dirty="0"/>
              <a:t> </a:t>
            </a:r>
            <a:r>
              <a:rPr lang="en-GB" dirty="0" err="1"/>
              <a:t>hallintoa</a:t>
            </a:r>
            <a:r>
              <a:rPr lang="en-GB" dirty="0"/>
              <a:t>, </a:t>
            </a:r>
            <a:r>
              <a:rPr lang="en-GB" dirty="0" err="1"/>
              <a:t>mutta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toisiaan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Ääri-islamilainen</a:t>
            </a:r>
            <a:r>
              <a:rPr lang="en-GB" dirty="0"/>
              <a:t> Isis </a:t>
            </a:r>
            <a:r>
              <a:rPr lang="en-GB" dirty="0" err="1"/>
              <a:t>alkoi</a:t>
            </a:r>
            <a:r>
              <a:rPr lang="en-GB" dirty="0"/>
              <a:t> </a:t>
            </a:r>
            <a:r>
              <a:rPr lang="en-GB" dirty="0" err="1"/>
              <a:t>laajentaa</a:t>
            </a:r>
            <a:r>
              <a:rPr lang="en-GB" dirty="0"/>
              <a:t> </a:t>
            </a:r>
            <a:r>
              <a:rPr lang="en-GB" dirty="0" err="1"/>
              <a:t>alueitaan</a:t>
            </a:r>
            <a:r>
              <a:rPr lang="en-GB" dirty="0"/>
              <a:t> </a:t>
            </a:r>
            <a:r>
              <a:rPr lang="en-GB" dirty="0" err="1"/>
              <a:t>Syyriassa</a:t>
            </a:r>
            <a:r>
              <a:rPr lang="en-GB" dirty="0"/>
              <a:t> 2014.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i="0" u="none" strike="noStrike" dirty="0">
                <a:solidFill>
                  <a:srgbClr val="313132"/>
                </a:solidFill>
                <a:effectLst/>
                <a:latin typeface="+mj-lt"/>
              </a:rPr>
              <a:t>Kaikki muut sodan osapuolet sotivat Isistä vastaan. Se ei enää hallitse maa-alueita muttei ole täysin kukistunut.</a:t>
            </a:r>
            <a:endParaRPr lang="en-GB" dirty="0">
              <a:latin typeface="+mj-lt"/>
            </a:endParaRP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i="0" u="none" strike="noStrike">
                <a:solidFill>
                  <a:srgbClr val="313132"/>
                </a:solidFill>
                <a:effectLst/>
                <a:latin typeface="+mj-lt"/>
              </a:rPr>
              <a:t>Syyriassa </a:t>
            </a:r>
            <a:r>
              <a:rPr lang="fi-FI" i="0" u="none" strike="noStrike" dirty="0">
                <a:solidFill>
                  <a:srgbClr val="313132"/>
                </a:solidFill>
                <a:effectLst/>
                <a:latin typeface="+mj-lt"/>
              </a:rPr>
              <a:t>on ollut jo muutaman vuoden tulitauko. Diktaattori </a:t>
            </a:r>
            <a:r>
              <a:rPr lang="fi-FI" i="0" u="none" strike="noStrike" dirty="0" err="1">
                <a:solidFill>
                  <a:srgbClr val="313132"/>
                </a:solidFill>
                <a:effectLst/>
                <a:latin typeface="+mj-lt"/>
              </a:rPr>
              <a:t>Al</a:t>
            </a:r>
            <a:r>
              <a:rPr lang="fi-FI" i="0" u="none" strike="noStrike" dirty="0">
                <a:solidFill>
                  <a:srgbClr val="313132"/>
                </a:solidFill>
                <a:effectLst/>
                <a:latin typeface="+mj-lt"/>
              </a:rPr>
              <a:t>-Assadin joukot hallitsevat suurinta osaa Syyrian pinta-alasta.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1699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35CC-33D2-8649-AA39-965C322B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Humanitäärinen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katastrofi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D4308-E9BD-1140-9045-D8BE39DAEA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sodassa</a:t>
            </a:r>
            <a:r>
              <a:rPr lang="en-GB" dirty="0"/>
              <a:t> on </a:t>
            </a:r>
            <a:r>
              <a:rPr lang="en-GB" dirty="0" err="1"/>
              <a:t>kuollut</a:t>
            </a:r>
            <a:r>
              <a:rPr lang="en-GB" dirty="0"/>
              <a:t> </a:t>
            </a:r>
            <a:r>
              <a:rPr lang="en-GB" dirty="0" err="1"/>
              <a:t>yli</a:t>
            </a:r>
            <a:r>
              <a:rPr lang="en-GB" dirty="0"/>
              <a:t> 500 000 </a:t>
            </a:r>
            <a:r>
              <a:rPr lang="en-GB" dirty="0" err="1"/>
              <a:t>ihmistä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Yli</a:t>
            </a:r>
            <a:r>
              <a:rPr lang="en-GB" dirty="0"/>
              <a:t> 10 </a:t>
            </a:r>
            <a:r>
              <a:rPr lang="en-GB" dirty="0" err="1"/>
              <a:t>miljoonaa</a:t>
            </a:r>
            <a:r>
              <a:rPr lang="en-GB" dirty="0"/>
              <a:t> </a:t>
            </a:r>
            <a:r>
              <a:rPr lang="en-GB" dirty="0" err="1"/>
              <a:t>ihmistä</a:t>
            </a:r>
            <a:r>
              <a:rPr lang="en-GB" dirty="0"/>
              <a:t> on </a:t>
            </a:r>
            <a:r>
              <a:rPr lang="en-GB" dirty="0" err="1"/>
              <a:t>lähtenyt</a:t>
            </a:r>
            <a:r>
              <a:rPr lang="en-GB" dirty="0"/>
              <a:t> </a:t>
            </a:r>
            <a:r>
              <a:rPr lang="en-GB" dirty="0" err="1"/>
              <a:t>pakolaiseksi</a:t>
            </a:r>
            <a:r>
              <a:rPr lang="en-GB" dirty="0"/>
              <a:t>, </a:t>
            </a:r>
            <a:r>
              <a:rPr lang="en-GB" dirty="0" err="1"/>
              <a:t>suurin</a:t>
            </a:r>
            <a:r>
              <a:rPr lang="en-GB" dirty="0"/>
              <a:t> </a:t>
            </a:r>
            <a:r>
              <a:rPr lang="en-GB" dirty="0" err="1"/>
              <a:t>osa</a:t>
            </a:r>
            <a:r>
              <a:rPr lang="en-GB" dirty="0"/>
              <a:t> </a:t>
            </a:r>
            <a:r>
              <a:rPr lang="en-GB" dirty="0" err="1"/>
              <a:t>heistä</a:t>
            </a:r>
            <a:r>
              <a:rPr lang="en-GB" dirty="0"/>
              <a:t> on </a:t>
            </a:r>
            <a:r>
              <a:rPr lang="en-GB" dirty="0" err="1"/>
              <a:t>maan</a:t>
            </a:r>
            <a:r>
              <a:rPr lang="en-GB" dirty="0"/>
              <a:t> </a:t>
            </a:r>
            <a:r>
              <a:rPr lang="en-GB" dirty="0" err="1"/>
              <a:t>sisäisiä</a:t>
            </a:r>
            <a:r>
              <a:rPr lang="en-GB" dirty="0"/>
              <a:t> </a:t>
            </a:r>
            <a:r>
              <a:rPr lang="en-GB" dirty="0" err="1"/>
              <a:t>pakolaisia</a:t>
            </a:r>
            <a:r>
              <a:rPr lang="en-GB" dirty="0"/>
              <a:t> tai </a:t>
            </a:r>
            <a:r>
              <a:rPr lang="en-GB" dirty="0" err="1"/>
              <a:t>lähialueille</a:t>
            </a:r>
            <a:r>
              <a:rPr lang="en-GB" dirty="0"/>
              <a:t> </a:t>
            </a:r>
            <a:r>
              <a:rPr lang="en-GB" dirty="0" err="1"/>
              <a:t>paenneita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Syyrian</a:t>
            </a:r>
            <a:r>
              <a:rPr lang="en-GB" dirty="0"/>
              <a:t> </a:t>
            </a:r>
            <a:r>
              <a:rPr lang="en-GB" dirty="0" err="1"/>
              <a:t>infrastruktuuri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talous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romahtaneet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maassa</a:t>
            </a:r>
            <a:r>
              <a:rPr lang="en-GB" dirty="0"/>
              <a:t> on </a:t>
            </a:r>
            <a:r>
              <a:rPr lang="en-GB" dirty="0" err="1"/>
              <a:t>puutetta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ruoasta</a:t>
            </a:r>
            <a:r>
              <a:rPr lang="en-GB" dirty="0"/>
              <a:t>, </a:t>
            </a:r>
            <a:r>
              <a:rPr lang="en-GB" dirty="0" err="1"/>
              <a:t>sähköstä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lääkkeistä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Sodan</a:t>
            </a:r>
            <a:r>
              <a:rPr lang="en-GB" dirty="0"/>
              <a:t> </a:t>
            </a:r>
            <a:r>
              <a:rPr lang="en-GB" dirty="0" err="1"/>
              <a:t>osapuolet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syyllistyneet</a:t>
            </a:r>
            <a:r>
              <a:rPr lang="en-GB" dirty="0"/>
              <a:t> </a:t>
            </a:r>
            <a:r>
              <a:rPr lang="en-GB" dirty="0" err="1"/>
              <a:t>vakaviin</a:t>
            </a:r>
            <a:r>
              <a:rPr lang="en-GB" dirty="0"/>
              <a:t> </a:t>
            </a:r>
            <a:r>
              <a:rPr lang="en-GB" dirty="0" err="1"/>
              <a:t>ihmisoikeusrikkomuksiin</a:t>
            </a:r>
            <a:r>
              <a:rPr lang="en-GB" dirty="0"/>
              <a:t> </a:t>
            </a:r>
            <a:r>
              <a:rPr lang="en-GB" dirty="0" err="1"/>
              <a:t>siviilejä</a:t>
            </a:r>
            <a:r>
              <a:rPr lang="en-GB" dirty="0"/>
              <a:t> </a:t>
            </a:r>
            <a:r>
              <a:rPr lang="en-GB" dirty="0" err="1"/>
              <a:t>vastaan</a:t>
            </a:r>
            <a:r>
              <a:rPr lang="en-GB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6C34-117E-AC4B-A776-55A6748A2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C7341-43FE-5B41-9BDC-E4C2B48D30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644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200</Words>
  <Application>Microsoft Office PowerPoint</Application>
  <PresentationFormat>Mukautettu</PresentationFormat>
  <Paragraphs>26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20. Tuhannen ja yhden totuuden Lähi-itä</vt:lpstr>
      <vt:lpstr>Tietoisku: Syyrian sisällissota</vt:lpstr>
      <vt:lpstr>Sodan taustaa</vt:lpstr>
      <vt:lpstr>Pitkä ja monimutkainen sota</vt:lpstr>
      <vt:lpstr>Humanitäärinen katastrofi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Sarkiola Laura</cp:lastModifiedBy>
  <cp:revision>60</cp:revision>
  <cp:lastPrinted>2017-11-30T08:45:33Z</cp:lastPrinted>
  <dcterms:created xsi:type="dcterms:W3CDTF">2020-05-05T09:10:38Z</dcterms:created>
  <dcterms:modified xsi:type="dcterms:W3CDTF">2024-05-21T12:27:54Z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