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9" r:id="rId3"/>
    <p:sldId id="257" r:id="rId4"/>
    <p:sldId id="270" r:id="rId5"/>
    <p:sldId id="261" r:id="rId6"/>
    <p:sldId id="266" r:id="rId7"/>
    <p:sldId id="267" r:id="rId8"/>
    <p:sldId id="268" r:id="rId9"/>
    <p:sldId id="273" r:id="rId10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1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781A2-DE7C-4287-B222-71EFC31D390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5FABA37-BEF0-4AF1-93CD-A2F5065F83EC}">
      <dgm:prSet phldrT="[Teksti]"/>
      <dgm:spPr/>
      <dgm:t>
        <a:bodyPr/>
        <a:lstStyle/>
        <a:p>
          <a:r>
            <a:rPr lang="fi-FI" dirty="0" smtClean="0"/>
            <a:t>OPS 2016, koulu oppivana yhteisönä</a:t>
          </a:r>
          <a:endParaRPr lang="fi-FI" dirty="0"/>
        </a:p>
      </dgm:t>
    </dgm:pt>
    <dgm:pt modelId="{FAF5E747-B3D3-46FF-8E4D-6E0AD6417A6A}" type="parTrans" cxnId="{E55CE47A-4E97-4EC7-99FE-B37775712AA7}">
      <dgm:prSet/>
      <dgm:spPr/>
      <dgm:t>
        <a:bodyPr/>
        <a:lstStyle/>
        <a:p>
          <a:endParaRPr lang="fi-FI"/>
        </a:p>
      </dgm:t>
    </dgm:pt>
    <dgm:pt modelId="{E37202C7-39AF-438A-AC0D-E2C90F557827}" type="sibTrans" cxnId="{E55CE47A-4E97-4EC7-99FE-B37775712AA7}">
      <dgm:prSet/>
      <dgm:spPr/>
      <dgm:t>
        <a:bodyPr/>
        <a:lstStyle/>
        <a:p>
          <a:endParaRPr lang="fi-FI"/>
        </a:p>
      </dgm:t>
    </dgm:pt>
    <dgm:pt modelId="{9F97BBE1-F086-483C-B210-DB1F60D466EC}">
      <dgm:prSet phldrT="[Teksti]"/>
      <dgm:spPr/>
      <dgm:t>
        <a:bodyPr/>
        <a:lstStyle/>
        <a:p>
          <a:r>
            <a:rPr lang="fi-FI" dirty="0" smtClean="0"/>
            <a:t>Oppilaan muuttuva rooli</a:t>
          </a:r>
          <a:endParaRPr lang="fi-FI" dirty="0"/>
        </a:p>
      </dgm:t>
    </dgm:pt>
    <dgm:pt modelId="{2CD15675-BF0D-4CCA-A1A1-155903565387}" type="parTrans" cxnId="{FA80FE59-81B7-4A4E-BCF5-DC0D839012C2}">
      <dgm:prSet/>
      <dgm:spPr/>
      <dgm:t>
        <a:bodyPr/>
        <a:lstStyle/>
        <a:p>
          <a:endParaRPr lang="fi-FI"/>
        </a:p>
      </dgm:t>
    </dgm:pt>
    <dgm:pt modelId="{374DA59F-5999-4752-BBAD-3100DE21F72F}" type="sibTrans" cxnId="{FA80FE59-81B7-4A4E-BCF5-DC0D839012C2}">
      <dgm:prSet/>
      <dgm:spPr/>
      <dgm:t>
        <a:bodyPr/>
        <a:lstStyle/>
        <a:p>
          <a:endParaRPr lang="fi-FI"/>
        </a:p>
      </dgm:t>
    </dgm:pt>
    <dgm:pt modelId="{CE81A59B-D6C4-4BEC-B620-6D5B8CF0BFEC}">
      <dgm:prSet phldrT="[Teksti]"/>
      <dgm:spPr/>
      <dgm:t>
        <a:bodyPr/>
        <a:lstStyle/>
        <a:p>
          <a:r>
            <a:rPr lang="fi-FI" dirty="0" smtClean="0"/>
            <a:t>Muuttuva opetus</a:t>
          </a:r>
          <a:endParaRPr lang="fi-FI" dirty="0"/>
        </a:p>
      </dgm:t>
    </dgm:pt>
    <dgm:pt modelId="{6D37982D-D6E9-4E70-B765-4FA3A28FB835}" type="parTrans" cxnId="{CDA04537-AE68-491C-A3F0-9A3B2CA42CD4}">
      <dgm:prSet/>
      <dgm:spPr/>
      <dgm:t>
        <a:bodyPr/>
        <a:lstStyle/>
        <a:p>
          <a:endParaRPr lang="fi-FI"/>
        </a:p>
      </dgm:t>
    </dgm:pt>
    <dgm:pt modelId="{2AB2E608-2130-458F-9352-8091BC1F5F7B}" type="sibTrans" cxnId="{CDA04537-AE68-491C-A3F0-9A3B2CA42CD4}">
      <dgm:prSet/>
      <dgm:spPr/>
      <dgm:t>
        <a:bodyPr/>
        <a:lstStyle/>
        <a:p>
          <a:endParaRPr lang="fi-FI"/>
        </a:p>
      </dgm:t>
    </dgm:pt>
    <dgm:pt modelId="{0C3B7B4F-65EA-4205-A884-F0C7DD228251}">
      <dgm:prSet phldrT="[Teksti]"/>
      <dgm:spPr/>
      <dgm:t>
        <a:bodyPr/>
        <a:lstStyle/>
        <a:p>
          <a:r>
            <a:rPr lang="fi-FI" dirty="0" smtClean="0"/>
            <a:t>Muuttuva sivistyskäsitys ja osaaminen</a:t>
          </a:r>
          <a:endParaRPr lang="fi-FI" dirty="0"/>
        </a:p>
      </dgm:t>
    </dgm:pt>
    <dgm:pt modelId="{94E0A849-5176-4655-A30C-7D535FA65BFA}" type="parTrans" cxnId="{F5AF6570-25B6-4827-89A6-0882DF9FD19A}">
      <dgm:prSet/>
      <dgm:spPr/>
      <dgm:t>
        <a:bodyPr/>
        <a:lstStyle/>
        <a:p>
          <a:endParaRPr lang="fi-FI"/>
        </a:p>
      </dgm:t>
    </dgm:pt>
    <dgm:pt modelId="{375D3843-7FA3-487D-9200-04A588E3F2F8}" type="sibTrans" cxnId="{F5AF6570-25B6-4827-89A6-0882DF9FD19A}">
      <dgm:prSet/>
      <dgm:spPr/>
      <dgm:t>
        <a:bodyPr/>
        <a:lstStyle/>
        <a:p>
          <a:endParaRPr lang="fi-FI"/>
        </a:p>
      </dgm:t>
    </dgm:pt>
    <dgm:pt modelId="{2508AFF6-2C68-4ED6-B422-FBDC119F0EC6}">
      <dgm:prSet phldrT="[Teksti]"/>
      <dgm:spPr/>
      <dgm:t>
        <a:bodyPr/>
        <a:lstStyle/>
        <a:p>
          <a:r>
            <a:rPr lang="fi-FI" dirty="0" smtClean="0"/>
            <a:t>Muuttuva maailma</a:t>
          </a:r>
          <a:endParaRPr lang="fi-FI" dirty="0"/>
        </a:p>
      </dgm:t>
    </dgm:pt>
    <dgm:pt modelId="{5702C92E-DCA2-48E9-BC8B-C27A95741CA5}" type="parTrans" cxnId="{7FA42F39-00A4-4836-AB81-3904CB741057}">
      <dgm:prSet/>
      <dgm:spPr/>
      <dgm:t>
        <a:bodyPr/>
        <a:lstStyle/>
        <a:p>
          <a:endParaRPr lang="fi-FI"/>
        </a:p>
      </dgm:t>
    </dgm:pt>
    <dgm:pt modelId="{2C07C3A4-ECD2-40AE-88BA-60FE590BB810}" type="sibTrans" cxnId="{7FA42F39-00A4-4836-AB81-3904CB741057}">
      <dgm:prSet/>
      <dgm:spPr/>
      <dgm:t>
        <a:bodyPr/>
        <a:lstStyle/>
        <a:p>
          <a:endParaRPr lang="fi-FI"/>
        </a:p>
      </dgm:t>
    </dgm:pt>
    <dgm:pt modelId="{815F496E-6EBC-4196-9BB5-EE0A03EDE7E9}">
      <dgm:prSet phldrT="[Teksti]"/>
      <dgm:spPr/>
      <dgm:t>
        <a:bodyPr/>
        <a:lstStyle/>
        <a:p>
          <a:r>
            <a:rPr lang="fi-FI" dirty="0" smtClean="0"/>
            <a:t>Yhdessä tekeminen, osallistuminen</a:t>
          </a:r>
          <a:endParaRPr lang="fi-FI" dirty="0"/>
        </a:p>
      </dgm:t>
    </dgm:pt>
    <dgm:pt modelId="{65E94B4B-8513-47B3-A4C2-A12EBEF4884F}" type="parTrans" cxnId="{41A908C0-4D95-41DB-9417-C935B0159B0F}">
      <dgm:prSet/>
      <dgm:spPr/>
      <dgm:t>
        <a:bodyPr/>
        <a:lstStyle/>
        <a:p>
          <a:endParaRPr lang="fi-FI"/>
        </a:p>
      </dgm:t>
    </dgm:pt>
    <dgm:pt modelId="{D23AD31C-AB8E-465D-A4FA-2D977EB55E4C}" type="sibTrans" cxnId="{41A908C0-4D95-41DB-9417-C935B0159B0F}">
      <dgm:prSet/>
      <dgm:spPr/>
      <dgm:t>
        <a:bodyPr/>
        <a:lstStyle/>
        <a:p>
          <a:endParaRPr lang="fi-FI"/>
        </a:p>
      </dgm:t>
    </dgm:pt>
    <dgm:pt modelId="{E7AC0FA3-6D1A-4E60-8BE8-3A46C7E4FB08}">
      <dgm:prSet phldrT="[Teksti]"/>
      <dgm:spPr/>
      <dgm:t>
        <a:bodyPr/>
        <a:lstStyle/>
        <a:p>
          <a:r>
            <a:rPr lang="fi-FI" dirty="0" smtClean="0"/>
            <a:t>Tutkiva ja luova työskentely</a:t>
          </a:r>
          <a:endParaRPr lang="fi-FI" dirty="0"/>
        </a:p>
      </dgm:t>
    </dgm:pt>
    <dgm:pt modelId="{79716217-64AE-4624-BFF7-0FE19603637E}" type="parTrans" cxnId="{1B6CC089-04AA-42B3-9A87-2A97BCB309FD}">
      <dgm:prSet/>
      <dgm:spPr/>
      <dgm:t>
        <a:bodyPr/>
        <a:lstStyle/>
        <a:p>
          <a:endParaRPr lang="fi-FI"/>
        </a:p>
      </dgm:t>
    </dgm:pt>
    <dgm:pt modelId="{4B09B068-31B7-4B88-B1F7-C9A1FBD22F2E}" type="sibTrans" cxnId="{1B6CC089-04AA-42B3-9A87-2A97BCB309FD}">
      <dgm:prSet/>
      <dgm:spPr/>
      <dgm:t>
        <a:bodyPr/>
        <a:lstStyle/>
        <a:p>
          <a:endParaRPr lang="fi-FI"/>
        </a:p>
      </dgm:t>
    </dgm:pt>
    <dgm:pt modelId="{1E6869B6-1D57-4152-8B20-4936CA8A0F85}">
      <dgm:prSet phldrT="[Teksti]"/>
      <dgm:spPr/>
      <dgm:t>
        <a:bodyPr/>
        <a:lstStyle/>
        <a:p>
          <a:r>
            <a:rPr lang="fi-FI" dirty="0" smtClean="0"/>
            <a:t>Ympäristö, globalisoituminen, talous, työelämä, teknologia, yhteisöjen monimuotoisuus</a:t>
          </a:r>
          <a:endParaRPr lang="fi-FI" dirty="0"/>
        </a:p>
      </dgm:t>
    </dgm:pt>
    <dgm:pt modelId="{1D73053E-26CE-4434-A24C-5BBC74FCD218}" type="parTrans" cxnId="{7AC8E06A-21AD-412C-BBE8-D08CE9F23878}">
      <dgm:prSet/>
      <dgm:spPr/>
      <dgm:t>
        <a:bodyPr/>
        <a:lstStyle/>
        <a:p>
          <a:endParaRPr lang="fi-FI"/>
        </a:p>
      </dgm:t>
    </dgm:pt>
    <dgm:pt modelId="{8C0E277E-A580-400B-9683-9C7C89159AB5}" type="sibTrans" cxnId="{7AC8E06A-21AD-412C-BBE8-D08CE9F23878}">
      <dgm:prSet/>
      <dgm:spPr/>
      <dgm:t>
        <a:bodyPr/>
        <a:lstStyle/>
        <a:p>
          <a:endParaRPr lang="fi-FI"/>
        </a:p>
      </dgm:t>
    </dgm:pt>
    <dgm:pt modelId="{40758EC9-FD3F-4784-A36D-C9582653D7B2}">
      <dgm:prSet phldrT="[Teksti]"/>
      <dgm:spPr/>
      <dgm:t>
        <a:bodyPr/>
        <a:lstStyle/>
        <a:p>
          <a:r>
            <a:rPr lang="fi-FI" dirty="0" smtClean="0"/>
            <a:t>Oppimiskäsitys</a:t>
          </a:r>
          <a:endParaRPr lang="fi-FI" dirty="0"/>
        </a:p>
      </dgm:t>
    </dgm:pt>
    <dgm:pt modelId="{47B9BF38-0316-4A92-815E-9ABCA3BC04F2}" type="parTrans" cxnId="{7DE6A5A5-0E8E-4109-A4BF-94C8D2144E0A}">
      <dgm:prSet/>
      <dgm:spPr/>
      <dgm:t>
        <a:bodyPr/>
        <a:lstStyle/>
        <a:p>
          <a:endParaRPr lang="fi-FI"/>
        </a:p>
      </dgm:t>
    </dgm:pt>
    <dgm:pt modelId="{EFEA6EAF-0240-4C32-89D9-8E36B3FFFF0B}" type="sibTrans" cxnId="{7DE6A5A5-0E8E-4109-A4BF-94C8D2144E0A}">
      <dgm:prSet/>
      <dgm:spPr/>
      <dgm:t>
        <a:bodyPr/>
        <a:lstStyle/>
        <a:p>
          <a:endParaRPr lang="fi-FI"/>
        </a:p>
      </dgm:t>
    </dgm:pt>
    <dgm:pt modelId="{02DFA82A-2092-42B8-A5C5-B69AAE09F593}">
      <dgm:prSet phldrT="[Teksti]"/>
      <dgm:spPr/>
      <dgm:t>
        <a:bodyPr/>
        <a:lstStyle/>
        <a:p>
          <a:r>
            <a:rPr lang="fi-FI" dirty="0" smtClean="0"/>
            <a:t>Yhteistyö ja kokonaisuuksien rakentaminen</a:t>
          </a:r>
          <a:endParaRPr lang="fi-FI" dirty="0"/>
        </a:p>
      </dgm:t>
    </dgm:pt>
    <dgm:pt modelId="{C5F1ED3C-6E3E-4E49-B865-C055DC000A12}" type="parTrans" cxnId="{1FC53BA1-0F65-4EE0-95A9-D7B7F43E3CA3}">
      <dgm:prSet/>
      <dgm:spPr/>
      <dgm:t>
        <a:bodyPr/>
        <a:lstStyle/>
        <a:p>
          <a:endParaRPr lang="fi-FI"/>
        </a:p>
      </dgm:t>
    </dgm:pt>
    <dgm:pt modelId="{C04C754B-3491-4402-BC36-DB805068327C}" type="sibTrans" cxnId="{1FC53BA1-0F65-4EE0-95A9-D7B7F43E3CA3}">
      <dgm:prSet/>
      <dgm:spPr/>
      <dgm:t>
        <a:bodyPr/>
        <a:lstStyle/>
        <a:p>
          <a:endParaRPr lang="fi-FI"/>
        </a:p>
      </dgm:t>
    </dgm:pt>
    <dgm:pt modelId="{D1419DAF-DD06-4B21-84C3-E4666A0EB6BB}">
      <dgm:prSet phldrT="[Teksti]"/>
      <dgm:spPr/>
      <dgm:t>
        <a:bodyPr/>
        <a:lstStyle/>
        <a:p>
          <a:r>
            <a:rPr lang="fi-FI" dirty="0" smtClean="0"/>
            <a:t>Laaja-alaisuus, eettisyys, kestävyys</a:t>
          </a:r>
          <a:endParaRPr lang="fi-FI" dirty="0"/>
        </a:p>
      </dgm:t>
    </dgm:pt>
    <dgm:pt modelId="{F8D38077-E0CC-4564-9557-0A23E1AD1954}" type="parTrans" cxnId="{D1527440-9B2B-4CB9-9DD9-977CDB5A0D1D}">
      <dgm:prSet/>
      <dgm:spPr/>
      <dgm:t>
        <a:bodyPr/>
        <a:lstStyle/>
        <a:p>
          <a:endParaRPr lang="fi-FI"/>
        </a:p>
      </dgm:t>
    </dgm:pt>
    <dgm:pt modelId="{A7FDE270-D5C1-4361-AC11-6DAD80B06A68}" type="sibTrans" cxnId="{D1527440-9B2B-4CB9-9DD9-977CDB5A0D1D}">
      <dgm:prSet/>
      <dgm:spPr/>
      <dgm:t>
        <a:bodyPr/>
        <a:lstStyle/>
        <a:p>
          <a:endParaRPr lang="fi-FI"/>
        </a:p>
      </dgm:t>
    </dgm:pt>
    <dgm:pt modelId="{42E2F60D-428A-4A78-80D9-7BD694F19663}">
      <dgm:prSet phldrT="[Teksti]"/>
      <dgm:spPr/>
      <dgm:t>
        <a:bodyPr/>
        <a:lstStyle/>
        <a:p>
          <a:r>
            <a:rPr lang="fi-FI" dirty="0" smtClean="0"/>
            <a:t>Vuorovaikutus, oppimisen taidot, tiedonhallinta</a:t>
          </a:r>
          <a:endParaRPr lang="fi-FI" dirty="0"/>
        </a:p>
      </dgm:t>
    </dgm:pt>
    <dgm:pt modelId="{9FFE1BAF-1788-4577-984C-70B14B15300B}" type="parTrans" cxnId="{101C9530-93C6-4D1D-A164-F71EFCFDC84D}">
      <dgm:prSet/>
      <dgm:spPr/>
      <dgm:t>
        <a:bodyPr/>
        <a:lstStyle/>
        <a:p>
          <a:endParaRPr lang="fi-FI"/>
        </a:p>
      </dgm:t>
    </dgm:pt>
    <dgm:pt modelId="{B49C6AE2-8829-46E5-B969-1F3B3F408A9C}" type="sibTrans" cxnId="{101C9530-93C6-4D1D-A164-F71EFCFDC84D}">
      <dgm:prSet/>
      <dgm:spPr/>
      <dgm:t>
        <a:bodyPr/>
        <a:lstStyle/>
        <a:p>
          <a:endParaRPr lang="fi-FI"/>
        </a:p>
      </dgm:t>
    </dgm:pt>
    <dgm:pt modelId="{45202983-2EBC-4CB2-B62B-D897D1471EA5}" type="pres">
      <dgm:prSet presAssocID="{025781A2-DE7C-4287-B222-71EFC31D39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BF748CD2-8D57-43C3-9F1A-67D0CFF86EBF}" type="pres">
      <dgm:prSet presAssocID="{F5FABA37-BEF0-4AF1-93CD-A2F5065F83EC}" presName="centerShape" presStyleLbl="node0" presStyleIdx="0" presStyleCnt="1"/>
      <dgm:spPr/>
      <dgm:t>
        <a:bodyPr/>
        <a:lstStyle/>
        <a:p>
          <a:endParaRPr lang="fi-FI"/>
        </a:p>
      </dgm:t>
    </dgm:pt>
    <dgm:pt modelId="{2DF33184-0636-4535-BECF-5BAB78C2342E}" type="pres">
      <dgm:prSet presAssocID="{2CD15675-BF0D-4CCA-A1A1-155903565387}" presName="parTrans" presStyleLbl="bgSibTrans2D1" presStyleIdx="0" presStyleCnt="4"/>
      <dgm:spPr/>
      <dgm:t>
        <a:bodyPr/>
        <a:lstStyle/>
        <a:p>
          <a:endParaRPr lang="fi-FI"/>
        </a:p>
      </dgm:t>
    </dgm:pt>
    <dgm:pt modelId="{76E9A299-6D45-4EF7-8E59-132A0A258AF6}" type="pres">
      <dgm:prSet presAssocID="{9F97BBE1-F086-483C-B210-DB1F60D466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766A6A2-88E4-4E3B-9E07-7FC920EA9008}" type="pres">
      <dgm:prSet presAssocID="{5702C92E-DCA2-48E9-BC8B-C27A95741CA5}" presName="parTrans" presStyleLbl="bgSibTrans2D1" presStyleIdx="1" presStyleCnt="4"/>
      <dgm:spPr/>
      <dgm:t>
        <a:bodyPr/>
        <a:lstStyle/>
        <a:p>
          <a:endParaRPr lang="fi-FI"/>
        </a:p>
      </dgm:t>
    </dgm:pt>
    <dgm:pt modelId="{FC059EC3-0E4E-4458-91B6-8F602ACAF584}" type="pres">
      <dgm:prSet presAssocID="{2508AFF6-2C68-4ED6-B422-FBDC119F0E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D93A0D6-5DAF-415D-AEB6-0400008F99CC}" type="pres">
      <dgm:prSet presAssocID="{6D37982D-D6E9-4E70-B765-4FA3A28FB835}" presName="parTrans" presStyleLbl="bgSibTrans2D1" presStyleIdx="2" presStyleCnt="4"/>
      <dgm:spPr/>
      <dgm:t>
        <a:bodyPr/>
        <a:lstStyle/>
        <a:p>
          <a:endParaRPr lang="fi-FI"/>
        </a:p>
      </dgm:t>
    </dgm:pt>
    <dgm:pt modelId="{D6CF04BF-FFA0-4010-BE38-2AC717638734}" type="pres">
      <dgm:prSet presAssocID="{CE81A59B-D6C4-4BEC-B620-6D5B8CF0BFE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BB03E7D-F9E1-4C51-913C-4FB0C272053B}" type="pres">
      <dgm:prSet presAssocID="{94E0A849-5176-4655-A30C-7D535FA65BFA}" presName="parTrans" presStyleLbl="bgSibTrans2D1" presStyleIdx="3" presStyleCnt="4"/>
      <dgm:spPr/>
      <dgm:t>
        <a:bodyPr/>
        <a:lstStyle/>
        <a:p>
          <a:endParaRPr lang="fi-FI"/>
        </a:p>
      </dgm:t>
    </dgm:pt>
    <dgm:pt modelId="{E1062FD6-EF69-4701-8934-6BF08CF73B4F}" type="pres">
      <dgm:prSet presAssocID="{0C3B7B4F-65EA-4205-A884-F0C7DD2282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555EA70-8155-4368-AA3D-9C0A403D2D76}" type="presOf" srcId="{F5FABA37-BEF0-4AF1-93CD-A2F5065F83EC}" destId="{BF748CD2-8D57-43C3-9F1A-67D0CFF86EBF}" srcOrd="0" destOrd="0" presId="urn:microsoft.com/office/officeart/2005/8/layout/radial4"/>
    <dgm:cxn modelId="{E55CE47A-4E97-4EC7-99FE-B37775712AA7}" srcId="{025781A2-DE7C-4287-B222-71EFC31D3908}" destId="{F5FABA37-BEF0-4AF1-93CD-A2F5065F83EC}" srcOrd="0" destOrd="0" parTransId="{FAF5E747-B3D3-46FF-8E4D-6E0AD6417A6A}" sibTransId="{E37202C7-39AF-438A-AC0D-E2C90F557827}"/>
    <dgm:cxn modelId="{1B6CC089-04AA-42B3-9A87-2A97BCB309FD}" srcId="{9F97BBE1-F086-483C-B210-DB1F60D466EC}" destId="{E7AC0FA3-6D1A-4E60-8BE8-3A46C7E4FB08}" srcOrd="1" destOrd="0" parTransId="{79716217-64AE-4624-BFF7-0FE19603637E}" sibTransId="{4B09B068-31B7-4B88-B1F7-C9A1FBD22F2E}"/>
    <dgm:cxn modelId="{F2B82E39-FC2D-400D-9539-C88EBC7BE877}" type="presOf" srcId="{1E6869B6-1D57-4152-8B20-4936CA8A0F85}" destId="{FC059EC3-0E4E-4458-91B6-8F602ACAF584}" srcOrd="0" destOrd="1" presId="urn:microsoft.com/office/officeart/2005/8/layout/radial4"/>
    <dgm:cxn modelId="{7DE6A5A5-0E8E-4109-A4BF-94C8D2144E0A}" srcId="{CE81A59B-D6C4-4BEC-B620-6D5B8CF0BFEC}" destId="{40758EC9-FD3F-4784-A36D-C9582653D7B2}" srcOrd="0" destOrd="0" parTransId="{47B9BF38-0316-4A92-815E-9ABCA3BC04F2}" sibTransId="{EFEA6EAF-0240-4C32-89D9-8E36B3FFFF0B}"/>
    <dgm:cxn modelId="{EAF5DC39-B58C-41E7-9D24-2EF600DC549E}" type="presOf" srcId="{CE81A59B-D6C4-4BEC-B620-6D5B8CF0BFEC}" destId="{D6CF04BF-FFA0-4010-BE38-2AC717638734}" srcOrd="0" destOrd="0" presId="urn:microsoft.com/office/officeart/2005/8/layout/radial4"/>
    <dgm:cxn modelId="{5CECAC42-F62B-47C0-AF75-13B603B0627B}" type="presOf" srcId="{2CD15675-BF0D-4CCA-A1A1-155903565387}" destId="{2DF33184-0636-4535-BECF-5BAB78C2342E}" srcOrd="0" destOrd="0" presId="urn:microsoft.com/office/officeart/2005/8/layout/radial4"/>
    <dgm:cxn modelId="{300359B5-735B-4185-905C-B8420814E469}" type="presOf" srcId="{815F496E-6EBC-4196-9BB5-EE0A03EDE7E9}" destId="{76E9A299-6D45-4EF7-8E59-132A0A258AF6}" srcOrd="0" destOrd="1" presId="urn:microsoft.com/office/officeart/2005/8/layout/radial4"/>
    <dgm:cxn modelId="{DBFFF072-78F6-4499-9512-B6130324AE4E}" type="presOf" srcId="{E7AC0FA3-6D1A-4E60-8BE8-3A46C7E4FB08}" destId="{76E9A299-6D45-4EF7-8E59-132A0A258AF6}" srcOrd="0" destOrd="2" presId="urn:microsoft.com/office/officeart/2005/8/layout/radial4"/>
    <dgm:cxn modelId="{1FC53BA1-0F65-4EE0-95A9-D7B7F43E3CA3}" srcId="{CE81A59B-D6C4-4BEC-B620-6D5B8CF0BFEC}" destId="{02DFA82A-2092-42B8-A5C5-B69AAE09F593}" srcOrd="1" destOrd="0" parTransId="{C5F1ED3C-6E3E-4E49-B865-C055DC000A12}" sibTransId="{C04C754B-3491-4402-BC36-DB805068327C}"/>
    <dgm:cxn modelId="{F362E186-9525-4E99-ACC5-D2E680E1CF47}" type="presOf" srcId="{025781A2-DE7C-4287-B222-71EFC31D3908}" destId="{45202983-2EBC-4CB2-B62B-D897D1471EA5}" srcOrd="0" destOrd="0" presId="urn:microsoft.com/office/officeart/2005/8/layout/radial4"/>
    <dgm:cxn modelId="{F5AF6570-25B6-4827-89A6-0882DF9FD19A}" srcId="{F5FABA37-BEF0-4AF1-93CD-A2F5065F83EC}" destId="{0C3B7B4F-65EA-4205-A884-F0C7DD228251}" srcOrd="3" destOrd="0" parTransId="{94E0A849-5176-4655-A30C-7D535FA65BFA}" sibTransId="{375D3843-7FA3-487D-9200-04A588E3F2F8}"/>
    <dgm:cxn modelId="{4F4E93FE-667F-453F-BE22-553926B0A8D3}" type="presOf" srcId="{94E0A849-5176-4655-A30C-7D535FA65BFA}" destId="{2BB03E7D-F9E1-4C51-913C-4FB0C272053B}" srcOrd="0" destOrd="0" presId="urn:microsoft.com/office/officeart/2005/8/layout/radial4"/>
    <dgm:cxn modelId="{FA80FE59-81B7-4A4E-BCF5-DC0D839012C2}" srcId="{F5FABA37-BEF0-4AF1-93CD-A2F5065F83EC}" destId="{9F97BBE1-F086-483C-B210-DB1F60D466EC}" srcOrd="0" destOrd="0" parTransId="{2CD15675-BF0D-4CCA-A1A1-155903565387}" sibTransId="{374DA59F-5999-4752-BBAD-3100DE21F72F}"/>
    <dgm:cxn modelId="{29307538-56FB-46F4-B064-892B4DEB9B3D}" type="presOf" srcId="{2508AFF6-2C68-4ED6-B422-FBDC119F0EC6}" destId="{FC059EC3-0E4E-4458-91B6-8F602ACAF584}" srcOrd="0" destOrd="0" presId="urn:microsoft.com/office/officeart/2005/8/layout/radial4"/>
    <dgm:cxn modelId="{41A908C0-4D95-41DB-9417-C935B0159B0F}" srcId="{9F97BBE1-F086-483C-B210-DB1F60D466EC}" destId="{815F496E-6EBC-4196-9BB5-EE0A03EDE7E9}" srcOrd="0" destOrd="0" parTransId="{65E94B4B-8513-47B3-A4C2-A12EBEF4884F}" sibTransId="{D23AD31C-AB8E-465D-A4FA-2D977EB55E4C}"/>
    <dgm:cxn modelId="{7FA42F39-00A4-4836-AB81-3904CB741057}" srcId="{F5FABA37-BEF0-4AF1-93CD-A2F5065F83EC}" destId="{2508AFF6-2C68-4ED6-B422-FBDC119F0EC6}" srcOrd="1" destOrd="0" parTransId="{5702C92E-DCA2-48E9-BC8B-C27A95741CA5}" sibTransId="{2C07C3A4-ECD2-40AE-88BA-60FE590BB810}"/>
    <dgm:cxn modelId="{72C29754-B406-415B-802F-3EA67DB6BF42}" type="presOf" srcId="{5702C92E-DCA2-48E9-BC8B-C27A95741CA5}" destId="{A766A6A2-88E4-4E3B-9E07-7FC920EA9008}" srcOrd="0" destOrd="0" presId="urn:microsoft.com/office/officeart/2005/8/layout/radial4"/>
    <dgm:cxn modelId="{BD8A19E2-FEF8-4B65-AF0E-1F65218453A1}" type="presOf" srcId="{02DFA82A-2092-42B8-A5C5-B69AAE09F593}" destId="{D6CF04BF-FFA0-4010-BE38-2AC717638734}" srcOrd="0" destOrd="2" presId="urn:microsoft.com/office/officeart/2005/8/layout/radial4"/>
    <dgm:cxn modelId="{CDA04537-AE68-491C-A3F0-9A3B2CA42CD4}" srcId="{F5FABA37-BEF0-4AF1-93CD-A2F5065F83EC}" destId="{CE81A59B-D6C4-4BEC-B620-6D5B8CF0BFEC}" srcOrd="2" destOrd="0" parTransId="{6D37982D-D6E9-4E70-B765-4FA3A28FB835}" sibTransId="{2AB2E608-2130-458F-9352-8091BC1F5F7B}"/>
    <dgm:cxn modelId="{101C9530-93C6-4D1D-A164-F71EFCFDC84D}" srcId="{0C3B7B4F-65EA-4205-A884-F0C7DD228251}" destId="{42E2F60D-428A-4A78-80D9-7BD694F19663}" srcOrd="1" destOrd="0" parTransId="{9FFE1BAF-1788-4577-984C-70B14B15300B}" sibTransId="{B49C6AE2-8829-46E5-B969-1F3B3F408A9C}"/>
    <dgm:cxn modelId="{897337B4-78F9-4617-B98E-C3AD092CF4F1}" type="presOf" srcId="{0C3B7B4F-65EA-4205-A884-F0C7DD228251}" destId="{E1062FD6-EF69-4701-8934-6BF08CF73B4F}" srcOrd="0" destOrd="0" presId="urn:microsoft.com/office/officeart/2005/8/layout/radial4"/>
    <dgm:cxn modelId="{D1527440-9B2B-4CB9-9DD9-977CDB5A0D1D}" srcId="{0C3B7B4F-65EA-4205-A884-F0C7DD228251}" destId="{D1419DAF-DD06-4B21-84C3-E4666A0EB6BB}" srcOrd="0" destOrd="0" parTransId="{F8D38077-E0CC-4564-9557-0A23E1AD1954}" sibTransId="{A7FDE270-D5C1-4361-AC11-6DAD80B06A68}"/>
    <dgm:cxn modelId="{5E8CB1EE-1588-499E-9EFA-EA070E495D20}" type="presOf" srcId="{42E2F60D-428A-4A78-80D9-7BD694F19663}" destId="{E1062FD6-EF69-4701-8934-6BF08CF73B4F}" srcOrd="0" destOrd="2" presId="urn:microsoft.com/office/officeart/2005/8/layout/radial4"/>
    <dgm:cxn modelId="{45DF6548-BD2D-4390-AD4F-4B0EEED9CA26}" type="presOf" srcId="{D1419DAF-DD06-4B21-84C3-E4666A0EB6BB}" destId="{E1062FD6-EF69-4701-8934-6BF08CF73B4F}" srcOrd="0" destOrd="1" presId="urn:microsoft.com/office/officeart/2005/8/layout/radial4"/>
    <dgm:cxn modelId="{DEBEA0AB-3B81-4CAE-ABAE-009F23DE7763}" type="presOf" srcId="{9F97BBE1-F086-483C-B210-DB1F60D466EC}" destId="{76E9A299-6D45-4EF7-8E59-132A0A258AF6}" srcOrd="0" destOrd="0" presId="urn:microsoft.com/office/officeart/2005/8/layout/radial4"/>
    <dgm:cxn modelId="{F2A2C3A9-C7C7-4664-8815-CA5D4C41AA97}" type="presOf" srcId="{40758EC9-FD3F-4784-A36D-C9582653D7B2}" destId="{D6CF04BF-FFA0-4010-BE38-2AC717638734}" srcOrd="0" destOrd="1" presId="urn:microsoft.com/office/officeart/2005/8/layout/radial4"/>
    <dgm:cxn modelId="{7AC8E06A-21AD-412C-BBE8-D08CE9F23878}" srcId="{2508AFF6-2C68-4ED6-B422-FBDC119F0EC6}" destId="{1E6869B6-1D57-4152-8B20-4936CA8A0F85}" srcOrd="0" destOrd="0" parTransId="{1D73053E-26CE-4434-A24C-5BBC74FCD218}" sibTransId="{8C0E277E-A580-400B-9683-9C7C89159AB5}"/>
    <dgm:cxn modelId="{4F7F2294-38FB-4953-B6DE-D1DA83B3EF3D}" type="presOf" srcId="{6D37982D-D6E9-4E70-B765-4FA3A28FB835}" destId="{4D93A0D6-5DAF-415D-AEB6-0400008F99CC}" srcOrd="0" destOrd="0" presId="urn:microsoft.com/office/officeart/2005/8/layout/radial4"/>
    <dgm:cxn modelId="{C9B98439-B0CD-47D3-86F7-069CF96AFF1A}" type="presParOf" srcId="{45202983-2EBC-4CB2-B62B-D897D1471EA5}" destId="{BF748CD2-8D57-43C3-9F1A-67D0CFF86EBF}" srcOrd="0" destOrd="0" presId="urn:microsoft.com/office/officeart/2005/8/layout/radial4"/>
    <dgm:cxn modelId="{EDEB787E-80E1-4CDC-BA86-006BEDF1F596}" type="presParOf" srcId="{45202983-2EBC-4CB2-B62B-D897D1471EA5}" destId="{2DF33184-0636-4535-BECF-5BAB78C2342E}" srcOrd="1" destOrd="0" presId="urn:microsoft.com/office/officeart/2005/8/layout/radial4"/>
    <dgm:cxn modelId="{EFEEE98F-5C61-4DD0-8854-8382DB150B2D}" type="presParOf" srcId="{45202983-2EBC-4CB2-B62B-D897D1471EA5}" destId="{76E9A299-6D45-4EF7-8E59-132A0A258AF6}" srcOrd="2" destOrd="0" presId="urn:microsoft.com/office/officeart/2005/8/layout/radial4"/>
    <dgm:cxn modelId="{28199333-166B-4CBE-ADCC-18C884EF363B}" type="presParOf" srcId="{45202983-2EBC-4CB2-B62B-D897D1471EA5}" destId="{A766A6A2-88E4-4E3B-9E07-7FC920EA9008}" srcOrd="3" destOrd="0" presId="urn:microsoft.com/office/officeart/2005/8/layout/radial4"/>
    <dgm:cxn modelId="{0941189D-C35E-479E-BC99-C25A02607CFC}" type="presParOf" srcId="{45202983-2EBC-4CB2-B62B-D897D1471EA5}" destId="{FC059EC3-0E4E-4458-91B6-8F602ACAF584}" srcOrd="4" destOrd="0" presId="urn:microsoft.com/office/officeart/2005/8/layout/radial4"/>
    <dgm:cxn modelId="{A03A10B2-BB47-4CE9-8B60-3FD8917C6913}" type="presParOf" srcId="{45202983-2EBC-4CB2-B62B-D897D1471EA5}" destId="{4D93A0D6-5DAF-415D-AEB6-0400008F99CC}" srcOrd="5" destOrd="0" presId="urn:microsoft.com/office/officeart/2005/8/layout/radial4"/>
    <dgm:cxn modelId="{FBE7B9E9-90B3-454F-9816-2DCAA4E459AB}" type="presParOf" srcId="{45202983-2EBC-4CB2-B62B-D897D1471EA5}" destId="{D6CF04BF-FFA0-4010-BE38-2AC717638734}" srcOrd="6" destOrd="0" presId="urn:microsoft.com/office/officeart/2005/8/layout/radial4"/>
    <dgm:cxn modelId="{31DBC95E-1B42-4709-8570-E1E4D43684EB}" type="presParOf" srcId="{45202983-2EBC-4CB2-B62B-D897D1471EA5}" destId="{2BB03E7D-F9E1-4C51-913C-4FB0C272053B}" srcOrd="7" destOrd="0" presId="urn:microsoft.com/office/officeart/2005/8/layout/radial4"/>
    <dgm:cxn modelId="{A10E0053-04EF-4DF0-8DBD-7C95A0409E63}" type="presParOf" srcId="{45202983-2EBC-4CB2-B62B-D897D1471EA5}" destId="{E1062FD6-EF69-4701-8934-6BF08CF73B4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E7B90B-E9E1-4EE3-86FC-930385B6D38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1F30921-BC49-47FC-9DB0-39D179F804EB}">
      <dgm:prSet phldrT="[Teksti]"/>
      <dgm:spPr/>
      <dgm:t>
        <a:bodyPr/>
        <a:lstStyle/>
        <a:p>
          <a:r>
            <a:rPr lang="fi-FI" dirty="0" smtClean="0"/>
            <a:t>Kestävän elämäntavan välttämättömyys</a:t>
          </a:r>
          <a:endParaRPr lang="fi-FI" dirty="0"/>
        </a:p>
      </dgm:t>
    </dgm:pt>
    <dgm:pt modelId="{351CB1A5-4726-49CA-BA99-691A20F8C185}" type="parTrans" cxnId="{BA902709-693B-4A23-8C8D-5C7B26E21854}">
      <dgm:prSet/>
      <dgm:spPr/>
      <dgm:t>
        <a:bodyPr/>
        <a:lstStyle/>
        <a:p>
          <a:endParaRPr lang="fi-FI"/>
        </a:p>
      </dgm:t>
    </dgm:pt>
    <dgm:pt modelId="{888DFCC9-B587-44A3-978E-B2D2156CB0BE}" type="sibTrans" cxnId="{BA902709-693B-4A23-8C8D-5C7B26E21854}">
      <dgm:prSet/>
      <dgm:spPr/>
      <dgm:t>
        <a:bodyPr/>
        <a:lstStyle/>
        <a:p>
          <a:endParaRPr lang="fi-FI"/>
        </a:p>
      </dgm:t>
    </dgm:pt>
    <dgm:pt modelId="{3AB168B3-72A4-4A4D-AB41-869C057EBA84}">
      <dgm:prSet phldrT="[Teksti]"/>
      <dgm:spPr/>
      <dgm:t>
        <a:bodyPr/>
        <a:lstStyle/>
        <a:p>
          <a:r>
            <a:rPr lang="fi-FI" dirty="0" smtClean="0"/>
            <a:t>Kulttuurinen moninaisuus rikkautena</a:t>
          </a:r>
          <a:endParaRPr lang="fi-FI" dirty="0"/>
        </a:p>
      </dgm:t>
    </dgm:pt>
    <dgm:pt modelId="{59EDFB3F-BE9F-42C0-BF8C-D4033F12560C}" type="parTrans" cxnId="{1FD13630-A422-4977-8BF1-8DB331D73C2D}">
      <dgm:prSet/>
      <dgm:spPr/>
      <dgm:t>
        <a:bodyPr/>
        <a:lstStyle/>
        <a:p>
          <a:endParaRPr lang="fi-FI"/>
        </a:p>
      </dgm:t>
    </dgm:pt>
    <dgm:pt modelId="{CB74E01C-3CA9-43DA-A081-0A2EB418FB0E}" type="sibTrans" cxnId="{1FD13630-A422-4977-8BF1-8DB331D73C2D}">
      <dgm:prSet/>
      <dgm:spPr/>
      <dgm:t>
        <a:bodyPr/>
        <a:lstStyle/>
        <a:p>
          <a:endParaRPr lang="fi-FI"/>
        </a:p>
      </dgm:t>
    </dgm:pt>
    <dgm:pt modelId="{2D169357-DA44-4209-9DCB-5B9C117CFDFA}">
      <dgm:prSet phldrT="[Teksti]"/>
      <dgm:spPr/>
      <dgm:t>
        <a:bodyPr/>
        <a:lstStyle/>
        <a:p>
          <a:r>
            <a:rPr lang="fi-FI" dirty="0" smtClean="0"/>
            <a:t>Ihmisyys, sivistys, tasa-arvo ja demokratia</a:t>
          </a:r>
          <a:endParaRPr lang="fi-FI" dirty="0"/>
        </a:p>
      </dgm:t>
    </dgm:pt>
    <dgm:pt modelId="{2FCEE482-26F7-42F7-827C-B3B43DEF1873}" type="parTrans" cxnId="{8D5AC1ED-CF80-43B0-937B-B37F3D88542E}">
      <dgm:prSet/>
      <dgm:spPr/>
      <dgm:t>
        <a:bodyPr/>
        <a:lstStyle/>
        <a:p>
          <a:endParaRPr lang="fi-FI"/>
        </a:p>
      </dgm:t>
    </dgm:pt>
    <dgm:pt modelId="{E664B7CA-4D63-4344-973E-67A63014705A}" type="sibTrans" cxnId="{8D5AC1ED-CF80-43B0-937B-B37F3D88542E}">
      <dgm:prSet/>
      <dgm:spPr/>
      <dgm:t>
        <a:bodyPr/>
        <a:lstStyle/>
        <a:p>
          <a:endParaRPr lang="fi-FI"/>
        </a:p>
      </dgm:t>
    </dgm:pt>
    <dgm:pt modelId="{3531B422-D5A7-4F11-B4F1-D1279BF81417}">
      <dgm:prSet phldrT="[Teksti]"/>
      <dgm:spPr/>
      <dgm:t>
        <a:bodyPr/>
        <a:lstStyle/>
        <a:p>
          <a:r>
            <a:rPr lang="fi-FI" dirty="0" smtClean="0"/>
            <a:t>Oppilaan ainutlaatuisuus ja oikeus hyvään opetukseen</a:t>
          </a:r>
          <a:endParaRPr lang="fi-FI" dirty="0"/>
        </a:p>
      </dgm:t>
    </dgm:pt>
    <dgm:pt modelId="{8589DE0B-5218-4DA5-83C1-5475E6B0CAE5}" type="parTrans" cxnId="{11B5BECA-CBCA-4F2A-9206-8F639FF124A6}">
      <dgm:prSet/>
      <dgm:spPr/>
      <dgm:t>
        <a:bodyPr/>
        <a:lstStyle/>
        <a:p>
          <a:endParaRPr lang="fi-FI"/>
        </a:p>
      </dgm:t>
    </dgm:pt>
    <dgm:pt modelId="{B6D6C3CF-EF38-42C0-9338-01FF8759C604}" type="sibTrans" cxnId="{11B5BECA-CBCA-4F2A-9206-8F639FF124A6}">
      <dgm:prSet/>
      <dgm:spPr/>
      <dgm:t>
        <a:bodyPr/>
        <a:lstStyle/>
        <a:p>
          <a:endParaRPr lang="fi-FI"/>
        </a:p>
      </dgm:t>
    </dgm:pt>
    <dgm:pt modelId="{41092DC6-6207-4B23-BAD3-6F128D6D9649}" type="pres">
      <dgm:prSet presAssocID="{44E7B90B-E9E1-4EE3-86FC-930385B6D388}" presName="compositeShape" presStyleCnt="0">
        <dgm:presLayoutVars>
          <dgm:chMax val="7"/>
          <dgm:dir/>
          <dgm:resizeHandles val="exact"/>
        </dgm:presLayoutVars>
      </dgm:prSet>
      <dgm:spPr/>
    </dgm:pt>
    <dgm:pt modelId="{17E5FE72-80EB-4BAC-94AA-AA8AE31B6ACF}" type="pres">
      <dgm:prSet presAssocID="{D1F30921-BC49-47FC-9DB0-39D179F804EB}" presName="circ1" presStyleLbl="vennNode1" presStyleIdx="0" presStyleCnt="4"/>
      <dgm:spPr/>
      <dgm:t>
        <a:bodyPr/>
        <a:lstStyle/>
        <a:p>
          <a:endParaRPr lang="fi-FI"/>
        </a:p>
      </dgm:t>
    </dgm:pt>
    <dgm:pt modelId="{63C7637A-96C5-4746-BE83-DB7A096C1027}" type="pres">
      <dgm:prSet presAssocID="{D1F30921-BC49-47FC-9DB0-39D179F804E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BE805F-9F2A-490A-AFD7-C466B2F6E537}" type="pres">
      <dgm:prSet presAssocID="{3AB168B3-72A4-4A4D-AB41-869C057EBA84}" presName="circ2" presStyleLbl="vennNode1" presStyleIdx="1" presStyleCnt="4"/>
      <dgm:spPr/>
      <dgm:t>
        <a:bodyPr/>
        <a:lstStyle/>
        <a:p>
          <a:endParaRPr lang="fi-FI"/>
        </a:p>
      </dgm:t>
    </dgm:pt>
    <dgm:pt modelId="{363D13C3-2F99-4A30-96B4-482B4F3F1D79}" type="pres">
      <dgm:prSet presAssocID="{3AB168B3-72A4-4A4D-AB41-869C057EBA8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78B94D2-DC52-4F8C-9282-9251D44CC1BC}" type="pres">
      <dgm:prSet presAssocID="{3531B422-D5A7-4F11-B4F1-D1279BF81417}" presName="circ3" presStyleLbl="vennNode1" presStyleIdx="2" presStyleCnt="4"/>
      <dgm:spPr/>
      <dgm:t>
        <a:bodyPr/>
        <a:lstStyle/>
        <a:p>
          <a:endParaRPr lang="fi-FI"/>
        </a:p>
      </dgm:t>
    </dgm:pt>
    <dgm:pt modelId="{A1D0F766-8C6B-40F1-A75F-D1D3E5F9B69B}" type="pres">
      <dgm:prSet presAssocID="{3531B422-D5A7-4F11-B4F1-D1279BF8141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3B89543-4DB2-44E8-AAAB-92212F0AABEF}" type="pres">
      <dgm:prSet presAssocID="{2D169357-DA44-4209-9DCB-5B9C117CFDFA}" presName="circ4" presStyleLbl="vennNode1" presStyleIdx="3" presStyleCnt="4"/>
      <dgm:spPr/>
      <dgm:t>
        <a:bodyPr/>
        <a:lstStyle/>
        <a:p>
          <a:endParaRPr lang="fi-FI"/>
        </a:p>
      </dgm:t>
    </dgm:pt>
    <dgm:pt modelId="{B3A206A4-31F9-4069-AC8C-4E00D796BC73}" type="pres">
      <dgm:prSet presAssocID="{2D169357-DA44-4209-9DCB-5B9C117CFDF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C05A1FB8-D503-46C2-864B-2B59EA055FB7}" type="presOf" srcId="{2D169357-DA44-4209-9DCB-5B9C117CFDFA}" destId="{53B89543-4DB2-44E8-AAAB-92212F0AABEF}" srcOrd="0" destOrd="0" presId="urn:microsoft.com/office/officeart/2005/8/layout/venn1"/>
    <dgm:cxn modelId="{BA902709-693B-4A23-8C8D-5C7B26E21854}" srcId="{44E7B90B-E9E1-4EE3-86FC-930385B6D388}" destId="{D1F30921-BC49-47FC-9DB0-39D179F804EB}" srcOrd="0" destOrd="0" parTransId="{351CB1A5-4726-49CA-BA99-691A20F8C185}" sibTransId="{888DFCC9-B587-44A3-978E-B2D2156CB0BE}"/>
    <dgm:cxn modelId="{AB281E8B-DC00-475B-AF78-2825B98CF358}" type="presOf" srcId="{3531B422-D5A7-4F11-B4F1-D1279BF81417}" destId="{A1D0F766-8C6B-40F1-A75F-D1D3E5F9B69B}" srcOrd="1" destOrd="0" presId="urn:microsoft.com/office/officeart/2005/8/layout/venn1"/>
    <dgm:cxn modelId="{C9178E7A-2978-41AE-91A9-C24E4566E21F}" type="presOf" srcId="{3531B422-D5A7-4F11-B4F1-D1279BF81417}" destId="{D78B94D2-DC52-4F8C-9282-9251D44CC1BC}" srcOrd="0" destOrd="0" presId="urn:microsoft.com/office/officeart/2005/8/layout/venn1"/>
    <dgm:cxn modelId="{02D8279B-EF88-4A10-A5E6-A2747211B67D}" type="presOf" srcId="{D1F30921-BC49-47FC-9DB0-39D179F804EB}" destId="{17E5FE72-80EB-4BAC-94AA-AA8AE31B6ACF}" srcOrd="0" destOrd="0" presId="urn:microsoft.com/office/officeart/2005/8/layout/venn1"/>
    <dgm:cxn modelId="{22A534BF-02E3-4ACF-A0B7-E2A136E247EF}" type="presOf" srcId="{44E7B90B-E9E1-4EE3-86FC-930385B6D388}" destId="{41092DC6-6207-4B23-BAD3-6F128D6D9649}" srcOrd="0" destOrd="0" presId="urn:microsoft.com/office/officeart/2005/8/layout/venn1"/>
    <dgm:cxn modelId="{845E9B90-D943-4309-B306-8F0149B2C37B}" type="presOf" srcId="{2D169357-DA44-4209-9DCB-5B9C117CFDFA}" destId="{B3A206A4-31F9-4069-AC8C-4E00D796BC73}" srcOrd="1" destOrd="0" presId="urn:microsoft.com/office/officeart/2005/8/layout/venn1"/>
    <dgm:cxn modelId="{4DFBA3AC-CF63-40F8-BDCF-3C4FE36460AE}" type="presOf" srcId="{D1F30921-BC49-47FC-9DB0-39D179F804EB}" destId="{63C7637A-96C5-4746-BE83-DB7A096C1027}" srcOrd="1" destOrd="0" presId="urn:microsoft.com/office/officeart/2005/8/layout/venn1"/>
    <dgm:cxn modelId="{8D5AC1ED-CF80-43B0-937B-B37F3D88542E}" srcId="{44E7B90B-E9E1-4EE3-86FC-930385B6D388}" destId="{2D169357-DA44-4209-9DCB-5B9C117CFDFA}" srcOrd="3" destOrd="0" parTransId="{2FCEE482-26F7-42F7-827C-B3B43DEF1873}" sibTransId="{E664B7CA-4D63-4344-973E-67A63014705A}"/>
    <dgm:cxn modelId="{A93CB68D-181E-4F81-9898-18AFD5D03913}" type="presOf" srcId="{3AB168B3-72A4-4A4D-AB41-869C057EBA84}" destId="{363D13C3-2F99-4A30-96B4-482B4F3F1D79}" srcOrd="1" destOrd="0" presId="urn:microsoft.com/office/officeart/2005/8/layout/venn1"/>
    <dgm:cxn modelId="{A38E05AC-C0FF-4207-8399-AC57053CB00D}" type="presOf" srcId="{3AB168B3-72A4-4A4D-AB41-869C057EBA84}" destId="{A2BE805F-9F2A-490A-AFD7-C466B2F6E537}" srcOrd="0" destOrd="0" presId="urn:microsoft.com/office/officeart/2005/8/layout/venn1"/>
    <dgm:cxn modelId="{1FD13630-A422-4977-8BF1-8DB331D73C2D}" srcId="{44E7B90B-E9E1-4EE3-86FC-930385B6D388}" destId="{3AB168B3-72A4-4A4D-AB41-869C057EBA84}" srcOrd="1" destOrd="0" parTransId="{59EDFB3F-BE9F-42C0-BF8C-D4033F12560C}" sibTransId="{CB74E01C-3CA9-43DA-A081-0A2EB418FB0E}"/>
    <dgm:cxn modelId="{11B5BECA-CBCA-4F2A-9206-8F639FF124A6}" srcId="{44E7B90B-E9E1-4EE3-86FC-930385B6D388}" destId="{3531B422-D5A7-4F11-B4F1-D1279BF81417}" srcOrd="2" destOrd="0" parTransId="{8589DE0B-5218-4DA5-83C1-5475E6B0CAE5}" sibTransId="{B6D6C3CF-EF38-42C0-9338-01FF8759C604}"/>
    <dgm:cxn modelId="{352AA03D-3AED-44AE-AE43-114A23729A41}" type="presParOf" srcId="{41092DC6-6207-4B23-BAD3-6F128D6D9649}" destId="{17E5FE72-80EB-4BAC-94AA-AA8AE31B6ACF}" srcOrd="0" destOrd="0" presId="urn:microsoft.com/office/officeart/2005/8/layout/venn1"/>
    <dgm:cxn modelId="{BCF56BFB-C211-49E2-BC96-A096F6CB416D}" type="presParOf" srcId="{41092DC6-6207-4B23-BAD3-6F128D6D9649}" destId="{63C7637A-96C5-4746-BE83-DB7A096C1027}" srcOrd="1" destOrd="0" presId="urn:microsoft.com/office/officeart/2005/8/layout/venn1"/>
    <dgm:cxn modelId="{CD151076-DECE-4795-87C4-24701E4C3FCB}" type="presParOf" srcId="{41092DC6-6207-4B23-BAD3-6F128D6D9649}" destId="{A2BE805F-9F2A-490A-AFD7-C466B2F6E537}" srcOrd="2" destOrd="0" presId="urn:microsoft.com/office/officeart/2005/8/layout/venn1"/>
    <dgm:cxn modelId="{08160D5A-291F-4A84-BA85-77886DA46B41}" type="presParOf" srcId="{41092DC6-6207-4B23-BAD3-6F128D6D9649}" destId="{363D13C3-2F99-4A30-96B4-482B4F3F1D79}" srcOrd="3" destOrd="0" presId="urn:microsoft.com/office/officeart/2005/8/layout/venn1"/>
    <dgm:cxn modelId="{A58EFAFB-72FD-4F75-974C-747930A77E7F}" type="presParOf" srcId="{41092DC6-6207-4B23-BAD3-6F128D6D9649}" destId="{D78B94D2-DC52-4F8C-9282-9251D44CC1BC}" srcOrd="4" destOrd="0" presId="urn:microsoft.com/office/officeart/2005/8/layout/venn1"/>
    <dgm:cxn modelId="{68CB65C0-E0D0-4841-92A7-18EDEED1E32F}" type="presParOf" srcId="{41092DC6-6207-4B23-BAD3-6F128D6D9649}" destId="{A1D0F766-8C6B-40F1-A75F-D1D3E5F9B69B}" srcOrd="5" destOrd="0" presId="urn:microsoft.com/office/officeart/2005/8/layout/venn1"/>
    <dgm:cxn modelId="{1C1851F5-EBAE-481E-AD7A-D7E8F3540BFF}" type="presParOf" srcId="{41092DC6-6207-4B23-BAD3-6F128D6D9649}" destId="{53B89543-4DB2-44E8-AAAB-92212F0AABEF}" srcOrd="6" destOrd="0" presId="urn:microsoft.com/office/officeart/2005/8/layout/venn1"/>
    <dgm:cxn modelId="{DE4488A5-BA3A-4380-A16D-B68C12626276}" type="presParOf" srcId="{41092DC6-6207-4B23-BAD3-6F128D6D9649}" destId="{B3A206A4-31F9-4069-AC8C-4E00D796BC7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3DB1DC-6295-472C-9E2B-E4267F677D2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3D619A8C-5954-40E4-8267-6ABD190B40A7}">
      <dgm:prSet phldrT="[Teksti]"/>
      <dgm:spPr/>
      <dgm:t>
        <a:bodyPr/>
        <a:lstStyle/>
        <a:p>
          <a:r>
            <a:rPr lang="fi-FI" dirty="0" smtClean="0"/>
            <a:t>Ihmisenä ja kansalaisena kasvaminen</a:t>
          </a:r>
          <a:endParaRPr lang="fi-FI" dirty="0"/>
        </a:p>
      </dgm:t>
    </dgm:pt>
    <dgm:pt modelId="{4D1523C7-AC2B-4FDF-85E7-7F6DBBBAC4F8}" type="parTrans" cxnId="{03397E65-F620-4953-A174-A4D6CBC0AA59}">
      <dgm:prSet/>
      <dgm:spPr/>
      <dgm:t>
        <a:bodyPr/>
        <a:lstStyle/>
        <a:p>
          <a:endParaRPr lang="fi-FI"/>
        </a:p>
      </dgm:t>
    </dgm:pt>
    <dgm:pt modelId="{312CF4E0-28D1-4FF3-A2D5-5E1D3752AC73}" type="sibTrans" cxnId="{03397E65-F620-4953-A174-A4D6CBC0AA59}">
      <dgm:prSet/>
      <dgm:spPr/>
      <dgm:t>
        <a:bodyPr/>
        <a:lstStyle/>
        <a:p>
          <a:endParaRPr lang="fi-FI"/>
        </a:p>
      </dgm:t>
    </dgm:pt>
    <dgm:pt modelId="{93715925-4419-4C15-9E0B-57FE08032425}">
      <dgm:prSet phldrT="[Teksti]"/>
      <dgm:spPr/>
      <dgm:t>
        <a:bodyPr/>
        <a:lstStyle/>
        <a:p>
          <a:r>
            <a:rPr lang="fi-FI" dirty="0" smtClean="0"/>
            <a:t>Itsestä huolehtiminen ja arjen taidot</a:t>
          </a:r>
          <a:endParaRPr lang="fi-FI" dirty="0"/>
        </a:p>
      </dgm:t>
    </dgm:pt>
    <dgm:pt modelId="{BB4C3BD7-6A6C-43BC-9840-F2452D2DEAFB}" type="parTrans" cxnId="{1879C8D1-05BC-4E3B-BF25-C4A137F6164B}">
      <dgm:prSet/>
      <dgm:spPr/>
      <dgm:t>
        <a:bodyPr/>
        <a:lstStyle/>
        <a:p>
          <a:endParaRPr lang="fi-FI"/>
        </a:p>
      </dgm:t>
    </dgm:pt>
    <dgm:pt modelId="{B9F5A8C1-DD94-419B-ADC7-8B9407A0ED2E}" type="sibTrans" cxnId="{1879C8D1-05BC-4E3B-BF25-C4A137F6164B}">
      <dgm:prSet/>
      <dgm:spPr/>
      <dgm:t>
        <a:bodyPr/>
        <a:lstStyle/>
        <a:p>
          <a:endParaRPr lang="fi-FI"/>
        </a:p>
      </dgm:t>
    </dgm:pt>
    <dgm:pt modelId="{D005A49D-B81A-43D9-B62F-E7B9CEC11940}">
      <dgm:prSet phldrT="[Teksti]"/>
      <dgm:spPr/>
      <dgm:t>
        <a:bodyPr/>
        <a:lstStyle/>
        <a:p>
          <a:r>
            <a:rPr lang="fi-FI" dirty="0" smtClean="0"/>
            <a:t>Kulttuurinen osaaminen, vuorovaikutus ja ilmaisu</a:t>
          </a:r>
          <a:endParaRPr lang="fi-FI" dirty="0"/>
        </a:p>
      </dgm:t>
    </dgm:pt>
    <dgm:pt modelId="{BA757330-9A02-4617-8B3D-D129633F6FDD}" type="parTrans" cxnId="{1DE18DCD-8780-4D3C-BB95-51D69EB2DFA2}">
      <dgm:prSet/>
      <dgm:spPr/>
      <dgm:t>
        <a:bodyPr/>
        <a:lstStyle/>
        <a:p>
          <a:endParaRPr lang="fi-FI"/>
        </a:p>
      </dgm:t>
    </dgm:pt>
    <dgm:pt modelId="{FC374806-E48D-4A80-A5D5-84FE2646487F}" type="sibTrans" cxnId="{1DE18DCD-8780-4D3C-BB95-51D69EB2DFA2}">
      <dgm:prSet/>
      <dgm:spPr/>
      <dgm:t>
        <a:bodyPr/>
        <a:lstStyle/>
        <a:p>
          <a:endParaRPr lang="fi-FI"/>
        </a:p>
      </dgm:t>
    </dgm:pt>
    <dgm:pt modelId="{82B4DB11-8BE3-4641-85F2-BC7B1D4D738B}">
      <dgm:prSet phldrT="[Teksti]"/>
      <dgm:spPr/>
      <dgm:t>
        <a:bodyPr/>
        <a:lstStyle/>
        <a:p>
          <a:r>
            <a:rPr lang="fi-FI" dirty="0" smtClean="0"/>
            <a:t>Monilukutaito</a:t>
          </a:r>
          <a:endParaRPr lang="fi-FI" dirty="0"/>
        </a:p>
      </dgm:t>
    </dgm:pt>
    <dgm:pt modelId="{A1CD5353-5D29-4F28-90D4-2643503F10A3}" type="parTrans" cxnId="{F3171611-9BA3-4848-B427-1F0711E1084D}">
      <dgm:prSet/>
      <dgm:spPr/>
      <dgm:t>
        <a:bodyPr/>
        <a:lstStyle/>
        <a:p>
          <a:endParaRPr lang="fi-FI"/>
        </a:p>
      </dgm:t>
    </dgm:pt>
    <dgm:pt modelId="{4B0EC168-2F6F-4D3D-AF55-519D040F979E}" type="sibTrans" cxnId="{F3171611-9BA3-4848-B427-1F0711E1084D}">
      <dgm:prSet/>
      <dgm:spPr/>
      <dgm:t>
        <a:bodyPr/>
        <a:lstStyle/>
        <a:p>
          <a:endParaRPr lang="fi-FI"/>
        </a:p>
      </dgm:t>
    </dgm:pt>
    <dgm:pt modelId="{4D569FC4-0C21-4AF9-874E-D4F8FEF665DD}">
      <dgm:prSet phldrT="[Teksti]"/>
      <dgm:spPr/>
      <dgm:t>
        <a:bodyPr/>
        <a:lstStyle/>
        <a:p>
          <a:r>
            <a:rPr lang="fi-FI" dirty="0" smtClean="0"/>
            <a:t>Tieto- ja viestintäteknologinen osaaminen</a:t>
          </a:r>
          <a:endParaRPr lang="fi-FI" dirty="0"/>
        </a:p>
      </dgm:t>
    </dgm:pt>
    <dgm:pt modelId="{30D791D9-E99C-490E-84E0-7F94A8A1BE73}" type="parTrans" cxnId="{AB40BB3A-96F2-481F-A4E8-496ACACDE065}">
      <dgm:prSet/>
      <dgm:spPr/>
      <dgm:t>
        <a:bodyPr/>
        <a:lstStyle/>
        <a:p>
          <a:endParaRPr lang="fi-FI"/>
        </a:p>
      </dgm:t>
    </dgm:pt>
    <dgm:pt modelId="{5F4DF575-568E-4138-AB2F-E4EF1686C09D}" type="sibTrans" cxnId="{AB40BB3A-96F2-481F-A4E8-496ACACDE065}">
      <dgm:prSet/>
      <dgm:spPr/>
      <dgm:t>
        <a:bodyPr/>
        <a:lstStyle/>
        <a:p>
          <a:endParaRPr lang="fi-FI"/>
        </a:p>
      </dgm:t>
    </dgm:pt>
    <dgm:pt modelId="{443DDF4C-4CA0-49A9-AE8A-B1627F890663}">
      <dgm:prSet phldrT="[Teksti]"/>
      <dgm:spPr/>
      <dgm:t>
        <a:bodyPr/>
        <a:lstStyle/>
        <a:p>
          <a:r>
            <a:rPr lang="fi-FI" dirty="0" smtClean="0"/>
            <a:t>Työelämätaidot ja yrittäjyys</a:t>
          </a:r>
          <a:endParaRPr lang="fi-FI" dirty="0"/>
        </a:p>
      </dgm:t>
    </dgm:pt>
    <dgm:pt modelId="{13220659-DC7A-4027-B9C7-C94D63882E2F}" type="parTrans" cxnId="{1A3685C7-CAAA-4E86-A1F4-540A12AAE17D}">
      <dgm:prSet/>
      <dgm:spPr/>
      <dgm:t>
        <a:bodyPr/>
        <a:lstStyle/>
        <a:p>
          <a:endParaRPr lang="fi-FI"/>
        </a:p>
      </dgm:t>
    </dgm:pt>
    <dgm:pt modelId="{715DFCA5-1B6E-40D5-BC6B-16193EF573AD}" type="sibTrans" cxnId="{1A3685C7-CAAA-4E86-A1F4-540A12AAE17D}">
      <dgm:prSet/>
      <dgm:spPr/>
      <dgm:t>
        <a:bodyPr/>
        <a:lstStyle/>
        <a:p>
          <a:endParaRPr lang="fi-FI"/>
        </a:p>
      </dgm:t>
    </dgm:pt>
    <dgm:pt modelId="{44AE5676-8363-469E-BEE7-6E5852235A16}">
      <dgm:prSet phldrT="[Teksti]"/>
      <dgm:spPr/>
      <dgm:t>
        <a:bodyPr/>
        <a:lstStyle/>
        <a:p>
          <a:r>
            <a:rPr lang="fi-FI" dirty="0" smtClean="0"/>
            <a:t>Osallistuminen ja vaikuttaminen ja kestävän tulevaisuuden rakentaminen</a:t>
          </a:r>
          <a:endParaRPr lang="fi-FI" dirty="0"/>
        </a:p>
      </dgm:t>
    </dgm:pt>
    <dgm:pt modelId="{5F774572-F048-40AF-9579-F361A2D2A57E}" type="parTrans" cxnId="{960F7560-F7C1-4517-B4C0-4FD357F5B35C}">
      <dgm:prSet/>
      <dgm:spPr/>
      <dgm:t>
        <a:bodyPr/>
        <a:lstStyle/>
        <a:p>
          <a:endParaRPr lang="fi-FI"/>
        </a:p>
      </dgm:t>
    </dgm:pt>
    <dgm:pt modelId="{7DF826B2-C9FD-48FD-820F-BD06426381AD}" type="sibTrans" cxnId="{960F7560-F7C1-4517-B4C0-4FD357F5B35C}">
      <dgm:prSet/>
      <dgm:spPr/>
      <dgm:t>
        <a:bodyPr/>
        <a:lstStyle/>
        <a:p>
          <a:endParaRPr lang="fi-FI"/>
        </a:p>
      </dgm:t>
    </dgm:pt>
    <dgm:pt modelId="{E58025EE-9AE9-4CC4-B783-21EEC592929F}">
      <dgm:prSet phldrT="[Teksti]"/>
      <dgm:spPr/>
      <dgm:t>
        <a:bodyPr/>
        <a:lstStyle/>
        <a:p>
          <a:r>
            <a:rPr lang="fi-FI" dirty="0" smtClean="0"/>
            <a:t>Ajattelu ja oppimaan oppiminen</a:t>
          </a:r>
          <a:endParaRPr lang="fi-FI" dirty="0"/>
        </a:p>
      </dgm:t>
    </dgm:pt>
    <dgm:pt modelId="{D5CCC9D0-388B-4291-95B7-512366B4A2A7}" type="parTrans" cxnId="{8A40DE6C-BCA0-452E-B567-C2C143E0A7FC}">
      <dgm:prSet/>
      <dgm:spPr/>
      <dgm:t>
        <a:bodyPr/>
        <a:lstStyle/>
        <a:p>
          <a:endParaRPr lang="fi-FI"/>
        </a:p>
      </dgm:t>
    </dgm:pt>
    <dgm:pt modelId="{6BA582BC-284A-4FAB-A5E0-68A25F2A5F3C}" type="sibTrans" cxnId="{8A40DE6C-BCA0-452E-B567-C2C143E0A7FC}">
      <dgm:prSet/>
      <dgm:spPr/>
      <dgm:t>
        <a:bodyPr/>
        <a:lstStyle/>
        <a:p>
          <a:endParaRPr lang="fi-FI"/>
        </a:p>
      </dgm:t>
    </dgm:pt>
    <dgm:pt modelId="{51A42B34-F953-4EA7-86AA-154800166629}" type="pres">
      <dgm:prSet presAssocID="{DD3DB1DC-6295-472C-9E2B-E4267F677D2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07AC400-F25F-4F74-B5A2-450B53277E6B}" type="pres">
      <dgm:prSet presAssocID="{3D619A8C-5954-40E4-8267-6ABD190B40A7}" presName="centerShape" presStyleLbl="node0" presStyleIdx="0" presStyleCnt="1"/>
      <dgm:spPr/>
      <dgm:t>
        <a:bodyPr/>
        <a:lstStyle/>
        <a:p>
          <a:endParaRPr lang="fi-FI"/>
        </a:p>
      </dgm:t>
    </dgm:pt>
    <dgm:pt modelId="{BD600897-228F-4198-BD0F-C6CB32AC648E}" type="pres">
      <dgm:prSet presAssocID="{BB4C3BD7-6A6C-43BC-9840-F2452D2DEAFB}" presName="Name9" presStyleLbl="parChTrans1D2" presStyleIdx="0" presStyleCnt="7"/>
      <dgm:spPr/>
      <dgm:t>
        <a:bodyPr/>
        <a:lstStyle/>
        <a:p>
          <a:endParaRPr lang="fi-FI"/>
        </a:p>
      </dgm:t>
    </dgm:pt>
    <dgm:pt modelId="{6EE958F0-B522-438A-840C-4BD68F5FDFFE}" type="pres">
      <dgm:prSet presAssocID="{BB4C3BD7-6A6C-43BC-9840-F2452D2DEAFB}" presName="connTx" presStyleLbl="parChTrans1D2" presStyleIdx="0" presStyleCnt="7"/>
      <dgm:spPr/>
      <dgm:t>
        <a:bodyPr/>
        <a:lstStyle/>
        <a:p>
          <a:endParaRPr lang="fi-FI"/>
        </a:p>
      </dgm:t>
    </dgm:pt>
    <dgm:pt modelId="{01650DD2-19E1-4408-A8F2-1760191B87D0}" type="pres">
      <dgm:prSet presAssocID="{93715925-4419-4C15-9E0B-57FE0803242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6E8BBAC-1143-4A79-9100-8105CA4955B7}" type="pres">
      <dgm:prSet presAssocID="{BA757330-9A02-4617-8B3D-D129633F6FDD}" presName="Name9" presStyleLbl="parChTrans1D2" presStyleIdx="1" presStyleCnt="7"/>
      <dgm:spPr/>
      <dgm:t>
        <a:bodyPr/>
        <a:lstStyle/>
        <a:p>
          <a:endParaRPr lang="fi-FI"/>
        </a:p>
      </dgm:t>
    </dgm:pt>
    <dgm:pt modelId="{0CCB4FF5-2092-4101-8EE4-C023C6FCBE38}" type="pres">
      <dgm:prSet presAssocID="{BA757330-9A02-4617-8B3D-D129633F6FDD}" presName="connTx" presStyleLbl="parChTrans1D2" presStyleIdx="1" presStyleCnt="7"/>
      <dgm:spPr/>
      <dgm:t>
        <a:bodyPr/>
        <a:lstStyle/>
        <a:p>
          <a:endParaRPr lang="fi-FI"/>
        </a:p>
      </dgm:t>
    </dgm:pt>
    <dgm:pt modelId="{705849DD-783C-4978-A804-E64FF7D3B834}" type="pres">
      <dgm:prSet presAssocID="{D005A49D-B81A-43D9-B62F-E7B9CEC1194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5B0FC57-062B-47A5-B7DA-09820C4EC6C9}" type="pres">
      <dgm:prSet presAssocID="{A1CD5353-5D29-4F28-90D4-2643503F10A3}" presName="Name9" presStyleLbl="parChTrans1D2" presStyleIdx="2" presStyleCnt="7"/>
      <dgm:spPr/>
      <dgm:t>
        <a:bodyPr/>
        <a:lstStyle/>
        <a:p>
          <a:endParaRPr lang="fi-FI"/>
        </a:p>
      </dgm:t>
    </dgm:pt>
    <dgm:pt modelId="{0D70BDBA-0F67-4D4C-A47E-A8C52C64214D}" type="pres">
      <dgm:prSet presAssocID="{A1CD5353-5D29-4F28-90D4-2643503F10A3}" presName="connTx" presStyleLbl="parChTrans1D2" presStyleIdx="2" presStyleCnt="7"/>
      <dgm:spPr/>
      <dgm:t>
        <a:bodyPr/>
        <a:lstStyle/>
        <a:p>
          <a:endParaRPr lang="fi-FI"/>
        </a:p>
      </dgm:t>
    </dgm:pt>
    <dgm:pt modelId="{D5F36125-AC6A-4505-A2AE-56FAFC041EF7}" type="pres">
      <dgm:prSet presAssocID="{82B4DB11-8BE3-4641-85F2-BC7B1D4D738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8712A02-5233-4109-8B0C-EEFDFD49ED20}" type="pres">
      <dgm:prSet presAssocID="{30D791D9-E99C-490E-84E0-7F94A8A1BE73}" presName="Name9" presStyleLbl="parChTrans1D2" presStyleIdx="3" presStyleCnt="7"/>
      <dgm:spPr/>
      <dgm:t>
        <a:bodyPr/>
        <a:lstStyle/>
        <a:p>
          <a:endParaRPr lang="fi-FI"/>
        </a:p>
      </dgm:t>
    </dgm:pt>
    <dgm:pt modelId="{3817757E-0314-4388-B51B-845C5755B6F7}" type="pres">
      <dgm:prSet presAssocID="{30D791D9-E99C-490E-84E0-7F94A8A1BE73}" presName="connTx" presStyleLbl="parChTrans1D2" presStyleIdx="3" presStyleCnt="7"/>
      <dgm:spPr/>
      <dgm:t>
        <a:bodyPr/>
        <a:lstStyle/>
        <a:p>
          <a:endParaRPr lang="fi-FI"/>
        </a:p>
      </dgm:t>
    </dgm:pt>
    <dgm:pt modelId="{C0FF9653-EF7F-4EA8-88F9-C578FBE70FB4}" type="pres">
      <dgm:prSet presAssocID="{4D569FC4-0C21-4AF9-874E-D4F8FEF665D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1D414BF-DD6C-415D-A5DA-268B73CD49E4}" type="pres">
      <dgm:prSet presAssocID="{13220659-DC7A-4027-B9C7-C94D63882E2F}" presName="Name9" presStyleLbl="parChTrans1D2" presStyleIdx="4" presStyleCnt="7"/>
      <dgm:spPr/>
      <dgm:t>
        <a:bodyPr/>
        <a:lstStyle/>
        <a:p>
          <a:endParaRPr lang="fi-FI"/>
        </a:p>
      </dgm:t>
    </dgm:pt>
    <dgm:pt modelId="{90AFA9BA-34C8-43F2-874E-96D4D85758C5}" type="pres">
      <dgm:prSet presAssocID="{13220659-DC7A-4027-B9C7-C94D63882E2F}" presName="connTx" presStyleLbl="parChTrans1D2" presStyleIdx="4" presStyleCnt="7"/>
      <dgm:spPr/>
      <dgm:t>
        <a:bodyPr/>
        <a:lstStyle/>
        <a:p>
          <a:endParaRPr lang="fi-FI"/>
        </a:p>
      </dgm:t>
    </dgm:pt>
    <dgm:pt modelId="{EB6D1064-3646-4212-B0F5-D1385D08383E}" type="pres">
      <dgm:prSet presAssocID="{443DDF4C-4CA0-49A9-AE8A-B1627F89066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2332B86-26D1-460E-B6A0-04DE7F3E0ED8}" type="pres">
      <dgm:prSet presAssocID="{5F774572-F048-40AF-9579-F361A2D2A57E}" presName="Name9" presStyleLbl="parChTrans1D2" presStyleIdx="5" presStyleCnt="7"/>
      <dgm:spPr/>
      <dgm:t>
        <a:bodyPr/>
        <a:lstStyle/>
        <a:p>
          <a:endParaRPr lang="fi-FI"/>
        </a:p>
      </dgm:t>
    </dgm:pt>
    <dgm:pt modelId="{7E8D1FD8-2878-4B6F-A24C-E6C27E38CBF8}" type="pres">
      <dgm:prSet presAssocID="{5F774572-F048-40AF-9579-F361A2D2A57E}" presName="connTx" presStyleLbl="parChTrans1D2" presStyleIdx="5" presStyleCnt="7"/>
      <dgm:spPr/>
      <dgm:t>
        <a:bodyPr/>
        <a:lstStyle/>
        <a:p>
          <a:endParaRPr lang="fi-FI"/>
        </a:p>
      </dgm:t>
    </dgm:pt>
    <dgm:pt modelId="{A1C17987-F46F-44E5-8A44-E0F699D87E4E}" type="pres">
      <dgm:prSet presAssocID="{44AE5676-8363-469E-BEE7-6E5852235A1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49BC4A0-F1D8-4936-BB70-8EA3AF695865}" type="pres">
      <dgm:prSet presAssocID="{D5CCC9D0-388B-4291-95B7-512366B4A2A7}" presName="Name9" presStyleLbl="parChTrans1D2" presStyleIdx="6" presStyleCnt="7"/>
      <dgm:spPr/>
      <dgm:t>
        <a:bodyPr/>
        <a:lstStyle/>
        <a:p>
          <a:endParaRPr lang="fi-FI"/>
        </a:p>
      </dgm:t>
    </dgm:pt>
    <dgm:pt modelId="{EDF6FBCB-FE9A-4112-94C3-563CA18E4469}" type="pres">
      <dgm:prSet presAssocID="{D5CCC9D0-388B-4291-95B7-512366B4A2A7}" presName="connTx" presStyleLbl="parChTrans1D2" presStyleIdx="6" presStyleCnt="7"/>
      <dgm:spPr/>
      <dgm:t>
        <a:bodyPr/>
        <a:lstStyle/>
        <a:p>
          <a:endParaRPr lang="fi-FI"/>
        </a:p>
      </dgm:t>
    </dgm:pt>
    <dgm:pt modelId="{6305DB67-F08E-4787-8348-97854C7BF9AF}" type="pres">
      <dgm:prSet presAssocID="{E58025EE-9AE9-4CC4-B783-21EEC592929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3171611-9BA3-4848-B427-1F0711E1084D}" srcId="{3D619A8C-5954-40E4-8267-6ABD190B40A7}" destId="{82B4DB11-8BE3-4641-85F2-BC7B1D4D738B}" srcOrd="2" destOrd="0" parTransId="{A1CD5353-5D29-4F28-90D4-2643503F10A3}" sibTransId="{4B0EC168-2F6F-4D3D-AF55-519D040F979E}"/>
    <dgm:cxn modelId="{5583E32A-9BC4-46FC-A091-723013F371EE}" type="presOf" srcId="{13220659-DC7A-4027-B9C7-C94D63882E2F}" destId="{90AFA9BA-34C8-43F2-874E-96D4D85758C5}" srcOrd="1" destOrd="0" presId="urn:microsoft.com/office/officeart/2005/8/layout/radial1"/>
    <dgm:cxn modelId="{44A0D8D4-6A5C-4588-9F3B-8A9C3376D234}" type="presOf" srcId="{D005A49D-B81A-43D9-B62F-E7B9CEC11940}" destId="{705849DD-783C-4978-A804-E64FF7D3B834}" srcOrd="0" destOrd="0" presId="urn:microsoft.com/office/officeart/2005/8/layout/radial1"/>
    <dgm:cxn modelId="{B64DC3DC-CB90-459B-9724-B55F63293958}" type="presOf" srcId="{E58025EE-9AE9-4CC4-B783-21EEC592929F}" destId="{6305DB67-F08E-4787-8348-97854C7BF9AF}" srcOrd="0" destOrd="0" presId="urn:microsoft.com/office/officeart/2005/8/layout/radial1"/>
    <dgm:cxn modelId="{0B77E141-D111-424C-9910-93F5D01C80DF}" type="presOf" srcId="{D5CCC9D0-388B-4291-95B7-512366B4A2A7}" destId="{EDF6FBCB-FE9A-4112-94C3-563CA18E4469}" srcOrd="1" destOrd="0" presId="urn:microsoft.com/office/officeart/2005/8/layout/radial1"/>
    <dgm:cxn modelId="{A369C9CC-79C2-4E03-BB67-6F1BB3AC0BAB}" type="presOf" srcId="{BA757330-9A02-4617-8B3D-D129633F6FDD}" destId="{0CCB4FF5-2092-4101-8EE4-C023C6FCBE38}" srcOrd="1" destOrd="0" presId="urn:microsoft.com/office/officeart/2005/8/layout/radial1"/>
    <dgm:cxn modelId="{46831B09-85E6-4EC7-83AE-6D03CC5EC44F}" type="presOf" srcId="{443DDF4C-4CA0-49A9-AE8A-B1627F890663}" destId="{EB6D1064-3646-4212-B0F5-D1385D08383E}" srcOrd="0" destOrd="0" presId="urn:microsoft.com/office/officeart/2005/8/layout/radial1"/>
    <dgm:cxn modelId="{8C0C3632-BD81-4A0B-9068-956649D6773A}" type="presOf" srcId="{BB4C3BD7-6A6C-43BC-9840-F2452D2DEAFB}" destId="{BD600897-228F-4198-BD0F-C6CB32AC648E}" srcOrd="0" destOrd="0" presId="urn:microsoft.com/office/officeart/2005/8/layout/radial1"/>
    <dgm:cxn modelId="{CDF25F07-9E21-43CE-9C11-E4687F5509D7}" type="presOf" srcId="{BB4C3BD7-6A6C-43BC-9840-F2452D2DEAFB}" destId="{6EE958F0-B522-438A-840C-4BD68F5FDFFE}" srcOrd="1" destOrd="0" presId="urn:microsoft.com/office/officeart/2005/8/layout/radial1"/>
    <dgm:cxn modelId="{8DA4557F-0E8E-4774-99C6-8B5F51604213}" type="presOf" srcId="{D5CCC9D0-388B-4291-95B7-512366B4A2A7}" destId="{349BC4A0-F1D8-4936-BB70-8EA3AF695865}" srcOrd="0" destOrd="0" presId="urn:microsoft.com/office/officeart/2005/8/layout/radial1"/>
    <dgm:cxn modelId="{960F7560-F7C1-4517-B4C0-4FD357F5B35C}" srcId="{3D619A8C-5954-40E4-8267-6ABD190B40A7}" destId="{44AE5676-8363-469E-BEE7-6E5852235A16}" srcOrd="5" destOrd="0" parTransId="{5F774572-F048-40AF-9579-F361A2D2A57E}" sibTransId="{7DF826B2-C9FD-48FD-820F-BD06426381AD}"/>
    <dgm:cxn modelId="{8A40DE6C-BCA0-452E-B567-C2C143E0A7FC}" srcId="{3D619A8C-5954-40E4-8267-6ABD190B40A7}" destId="{E58025EE-9AE9-4CC4-B783-21EEC592929F}" srcOrd="6" destOrd="0" parTransId="{D5CCC9D0-388B-4291-95B7-512366B4A2A7}" sibTransId="{6BA582BC-284A-4FAB-A5E0-68A25F2A5F3C}"/>
    <dgm:cxn modelId="{5255E47F-6E3E-44DF-A419-6D9D4D357EAD}" type="presOf" srcId="{BA757330-9A02-4617-8B3D-D129633F6FDD}" destId="{26E8BBAC-1143-4A79-9100-8105CA4955B7}" srcOrd="0" destOrd="0" presId="urn:microsoft.com/office/officeart/2005/8/layout/radial1"/>
    <dgm:cxn modelId="{E6B02CB0-E55B-4177-8454-1BB5564D134E}" type="presOf" srcId="{13220659-DC7A-4027-B9C7-C94D63882E2F}" destId="{A1D414BF-DD6C-415D-A5DA-268B73CD49E4}" srcOrd="0" destOrd="0" presId="urn:microsoft.com/office/officeart/2005/8/layout/radial1"/>
    <dgm:cxn modelId="{AB40BB3A-96F2-481F-A4E8-496ACACDE065}" srcId="{3D619A8C-5954-40E4-8267-6ABD190B40A7}" destId="{4D569FC4-0C21-4AF9-874E-D4F8FEF665DD}" srcOrd="3" destOrd="0" parTransId="{30D791D9-E99C-490E-84E0-7F94A8A1BE73}" sibTransId="{5F4DF575-568E-4138-AB2F-E4EF1686C09D}"/>
    <dgm:cxn modelId="{1DE18DCD-8780-4D3C-BB95-51D69EB2DFA2}" srcId="{3D619A8C-5954-40E4-8267-6ABD190B40A7}" destId="{D005A49D-B81A-43D9-B62F-E7B9CEC11940}" srcOrd="1" destOrd="0" parTransId="{BA757330-9A02-4617-8B3D-D129633F6FDD}" sibTransId="{FC374806-E48D-4A80-A5D5-84FE2646487F}"/>
    <dgm:cxn modelId="{A28F335A-2A90-44ED-8CF7-2AFCE0B1D4C6}" type="presOf" srcId="{5F774572-F048-40AF-9579-F361A2D2A57E}" destId="{7E8D1FD8-2878-4B6F-A24C-E6C27E38CBF8}" srcOrd="1" destOrd="0" presId="urn:microsoft.com/office/officeart/2005/8/layout/radial1"/>
    <dgm:cxn modelId="{81FA344F-CE5C-4FF4-AD2B-7C82A0584DC2}" type="presOf" srcId="{30D791D9-E99C-490E-84E0-7F94A8A1BE73}" destId="{3817757E-0314-4388-B51B-845C5755B6F7}" srcOrd="1" destOrd="0" presId="urn:microsoft.com/office/officeart/2005/8/layout/radial1"/>
    <dgm:cxn modelId="{E82E417C-CEBE-4B33-BE94-AA5427186899}" type="presOf" srcId="{5F774572-F048-40AF-9579-F361A2D2A57E}" destId="{D2332B86-26D1-460E-B6A0-04DE7F3E0ED8}" srcOrd="0" destOrd="0" presId="urn:microsoft.com/office/officeart/2005/8/layout/radial1"/>
    <dgm:cxn modelId="{03397E65-F620-4953-A174-A4D6CBC0AA59}" srcId="{DD3DB1DC-6295-472C-9E2B-E4267F677D25}" destId="{3D619A8C-5954-40E4-8267-6ABD190B40A7}" srcOrd="0" destOrd="0" parTransId="{4D1523C7-AC2B-4FDF-85E7-7F6DBBBAC4F8}" sibTransId="{312CF4E0-28D1-4FF3-A2D5-5E1D3752AC73}"/>
    <dgm:cxn modelId="{1BB67F8D-54AE-48B1-8195-507A04397448}" type="presOf" srcId="{93715925-4419-4C15-9E0B-57FE08032425}" destId="{01650DD2-19E1-4408-A8F2-1760191B87D0}" srcOrd="0" destOrd="0" presId="urn:microsoft.com/office/officeart/2005/8/layout/radial1"/>
    <dgm:cxn modelId="{55C835C0-B8E3-49CF-B5A1-AE7B0F13A280}" type="presOf" srcId="{DD3DB1DC-6295-472C-9E2B-E4267F677D25}" destId="{51A42B34-F953-4EA7-86AA-154800166629}" srcOrd="0" destOrd="0" presId="urn:microsoft.com/office/officeart/2005/8/layout/radial1"/>
    <dgm:cxn modelId="{0C8FBBBB-D551-4D7B-A3ED-1B49DECA29E3}" type="presOf" srcId="{A1CD5353-5D29-4F28-90D4-2643503F10A3}" destId="{0D70BDBA-0F67-4D4C-A47E-A8C52C64214D}" srcOrd="1" destOrd="0" presId="urn:microsoft.com/office/officeart/2005/8/layout/radial1"/>
    <dgm:cxn modelId="{55C77BF2-0E23-42E6-A335-8247821BE192}" type="presOf" srcId="{82B4DB11-8BE3-4641-85F2-BC7B1D4D738B}" destId="{D5F36125-AC6A-4505-A2AE-56FAFC041EF7}" srcOrd="0" destOrd="0" presId="urn:microsoft.com/office/officeart/2005/8/layout/radial1"/>
    <dgm:cxn modelId="{F34E7F05-4189-43BB-80C6-31D64EB8B503}" type="presOf" srcId="{30D791D9-E99C-490E-84E0-7F94A8A1BE73}" destId="{A8712A02-5233-4109-8B0C-EEFDFD49ED20}" srcOrd="0" destOrd="0" presId="urn:microsoft.com/office/officeart/2005/8/layout/radial1"/>
    <dgm:cxn modelId="{1879C8D1-05BC-4E3B-BF25-C4A137F6164B}" srcId="{3D619A8C-5954-40E4-8267-6ABD190B40A7}" destId="{93715925-4419-4C15-9E0B-57FE08032425}" srcOrd="0" destOrd="0" parTransId="{BB4C3BD7-6A6C-43BC-9840-F2452D2DEAFB}" sibTransId="{B9F5A8C1-DD94-419B-ADC7-8B9407A0ED2E}"/>
    <dgm:cxn modelId="{6D4EC66E-C926-4F76-97EE-E19E9189B4E0}" type="presOf" srcId="{44AE5676-8363-469E-BEE7-6E5852235A16}" destId="{A1C17987-F46F-44E5-8A44-E0F699D87E4E}" srcOrd="0" destOrd="0" presId="urn:microsoft.com/office/officeart/2005/8/layout/radial1"/>
    <dgm:cxn modelId="{239434F9-1AE6-4537-AF56-8280DCCAB336}" type="presOf" srcId="{A1CD5353-5D29-4F28-90D4-2643503F10A3}" destId="{35B0FC57-062B-47A5-B7DA-09820C4EC6C9}" srcOrd="0" destOrd="0" presId="urn:microsoft.com/office/officeart/2005/8/layout/radial1"/>
    <dgm:cxn modelId="{A52D2B51-50E4-4721-BBA9-14B7DDDBB1B5}" type="presOf" srcId="{3D619A8C-5954-40E4-8267-6ABD190B40A7}" destId="{307AC400-F25F-4F74-B5A2-450B53277E6B}" srcOrd="0" destOrd="0" presId="urn:microsoft.com/office/officeart/2005/8/layout/radial1"/>
    <dgm:cxn modelId="{1A3685C7-CAAA-4E86-A1F4-540A12AAE17D}" srcId="{3D619A8C-5954-40E4-8267-6ABD190B40A7}" destId="{443DDF4C-4CA0-49A9-AE8A-B1627F890663}" srcOrd="4" destOrd="0" parTransId="{13220659-DC7A-4027-B9C7-C94D63882E2F}" sibTransId="{715DFCA5-1B6E-40D5-BC6B-16193EF573AD}"/>
    <dgm:cxn modelId="{57D04AE5-2FA5-4269-B66D-AD762D4F7CB5}" type="presOf" srcId="{4D569FC4-0C21-4AF9-874E-D4F8FEF665DD}" destId="{C0FF9653-EF7F-4EA8-88F9-C578FBE70FB4}" srcOrd="0" destOrd="0" presId="urn:microsoft.com/office/officeart/2005/8/layout/radial1"/>
    <dgm:cxn modelId="{294A8482-7484-46DF-9769-CA0586795922}" type="presParOf" srcId="{51A42B34-F953-4EA7-86AA-154800166629}" destId="{307AC400-F25F-4F74-B5A2-450B53277E6B}" srcOrd="0" destOrd="0" presId="urn:microsoft.com/office/officeart/2005/8/layout/radial1"/>
    <dgm:cxn modelId="{6D496082-742B-4507-BA17-6A49C99C9B5D}" type="presParOf" srcId="{51A42B34-F953-4EA7-86AA-154800166629}" destId="{BD600897-228F-4198-BD0F-C6CB32AC648E}" srcOrd="1" destOrd="0" presId="urn:microsoft.com/office/officeart/2005/8/layout/radial1"/>
    <dgm:cxn modelId="{D1ADB85F-85BF-4F0A-BE0D-E26A7B199A92}" type="presParOf" srcId="{BD600897-228F-4198-BD0F-C6CB32AC648E}" destId="{6EE958F0-B522-438A-840C-4BD68F5FDFFE}" srcOrd="0" destOrd="0" presId="urn:microsoft.com/office/officeart/2005/8/layout/radial1"/>
    <dgm:cxn modelId="{E62F91D0-9F01-4862-AB66-FEBDEDCC61D6}" type="presParOf" srcId="{51A42B34-F953-4EA7-86AA-154800166629}" destId="{01650DD2-19E1-4408-A8F2-1760191B87D0}" srcOrd="2" destOrd="0" presId="urn:microsoft.com/office/officeart/2005/8/layout/radial1"/>
    <dgm:cxn modelId="{2BC6646E-A8CB-49A7-A983-3B0E7C370524}" type="presParOf" srcId="{51A42B34-F953-4EA7-86AA-154800166629}" destId="{26E8BBAC-1143-4A79-9100-8105CA4955B7}" srcOrd="3" destOrd="0" presId="urn:microsoft.com/office/officeart/2005/8/layout/radial1"/>
    <dgm:cxn modelId="{CD4A55AE-2B60-4277-8551-4ACBC29FE20F}" type="presParOf" srcId="{26E8BBAC-1143-4A79-9100-8105CA4955B7}" destId="{0CCB4FF5-2092-4101-8EE4-C023C6FCBE38}" srcOrd="0" destOrd="0" presId="urn:microsoft.com/office/officeart/2005/8/layout/radial1"/>
    <dgm:cxn modelId="{B84CD621-2A3D-4313-9E9C-AB7EB5C732D8}" type="presParOf" srcId="{51A42B34-F953-4EA7-86AA-154800166629}" destId="{705849DD-783C-4978-A804-E64FF7D3B834}" srcOrd="4" destOrd="0" presId="urn:microsoft.com/office/officeart/2005/8/layout/radial1"/>
    <dgm:cxn modelId="{0BC8FEB7-BC2D-4A45-B5D7-E31A81ED64E9}" type="presParOf" srcId="{51A42B34-F953-4EA7-86AA-154800166629}" destId="{35B0FC57-062B-47A5-B7DA-09820C4EC6C9}" srcOrd="5" destOrd="0" presId="urn:microsoft.com/office/officeart/2005/8/layout/radial1"/>
    <dgm:cxn modelId="{F5A3D60F-2579-429B-A9FD-55ED4CF07AB5}" type="presParOf" srcId="{35B0FC57-062B-47A5-B7DA-09820C4EC6C9}" destId="{0D70BDBA-0F67-4D4C-A47E-A8C52C64214D}" srcOrd="0" destOrd="0" presId="urn:microsoft.com/office/officeart/2005/8/layout/radial1"/>
    <dgm:cxn modelId="{95360EA2-4DFE-4A83-8634-B947CA9B0CA0}" type="presParOf" srcId="{51A42B34-F953-4EA7-86AA-154800166629}" destId="{D5F36125-AC6A-4505-A2AE-56FAFC041EF7}" srcOrd="6" destOrd="0" presId="urn:microsoft.com/office/officeart/2005/8/layout/radial1"/>
    <dgm:cxn modelId="{1EAF5226-DE4A-4B4B-9374-0C38D962A760}" type="presParOf" srcId="{51A42B34-F953-4EA7-86AA-154800166629}" destId="{A8712A02-5233-4109-8B0C-EEFDFD49ED20}" srcOrd="7" destOrd="0" presId="urn:microsoft.com/office/officeart/2005/8/layout/radial1"/>
    <dgm:cxn modelId="{B891E947-0B4F-4445-8EAB-EF3226F7A967}" type="presParOf" srcId="{A8712A02-5233-4109-8B0C-EEFDFD49ED20}" destId="{3817757E-0314-4388-B51B-845C5755B6F7}" srcOrd="0" destOrd="0" presId="urn:microsoft.com/office/officeart/2005/8/layout/radial1"/>
    <dgm:cxn modelId="{FF8DEABF-ACD5-48F1-8367-BC991EA47ACD}" type="presParOf" srcId="{51A42B34-F953-4EA7-86AA-154800166629}" destId="{C0FF9653-EF7F-4EA8-88F9-C578FBE70FB4}" srcOrd="8" destOrd="0" presId="urn:microsoft.com/office/officeart/2005/8/layout/radial1"/>
    <dgm:cxn modelId="{459EE20A-E59D-4827-92A2-EA7C87B9E6A2}" type="presParOf" srcId="{51A42B34-F953-4EA7-86AA-154800166629}" destId="{A1D414BF-DD6C-415D-A5DA-268B73CD49E4}" srcOrd="9" destOrd="0" presId="urn:microsoft.com/office/officeart/2005/8/layout/radial1"/>
    <dgm:cxn modelId="{317BD300-ABB1-45D1-82E0-9D16B2FCDBAB}" type="presParOf" srcId="{A1D414BF-DD6C-415D-A5DA-268B73CD49E4}" destId="{90AFA9BA-34C8-43F2-874E-96D4D85758C5}" srcOrd="0" destOrd="0" presId="urn:microsoft.com/office/officeart/2005/8/layout/radial1"/>
    <dgm:cxn modelId="{319A8042-9E89-44C0-82C5-180FD2913D90}" type="presParOf" srcId="{51A42B34-F953-4EA7-86AA-154800166629}" destId="{EB6D1064-3646-4212-B0F5-D1385D08383E}" srcOrd="10" destOrd="0" presId="urn:microsoft.com/office/officeart/2005/8/layout/radial1"/>
    <dgm:cxn modelId="{E88E085C-CA07-445B-B304-238333C8A41B}" type="presParOf" srcId="{51A42B34-F953-4EA7-86AA-154800166629}" destId="{D2332B86-26D1-460E-B6A0-04DE7F3E0ED8}" srcOrd="11" destOrd="0" presId="urn:microsoft.com/office/officeart/2005/8/layout/radial1"/>
    <dgm:cxn modelId="{0D2798B4-127A-419C-B02D-EE9B85452DAE}" type="presParOf" srcId="{D2332B86-26D1-460E-B6A0-04DE7F3E0ED8}" destId="{7E8D1FD8-2878-4B6F-A24C-E6C27E38CBF8}" srcOrd="0" destOrd="0" presId="urn:microsoft.com/office/officeart/2005/8/layout/radial1"/>
    <dgm:cxn modelId="{951E7062-8ADF-4548-84BB-121E52073EA2}" type="presParOf" srcId="{51A42B34-F953-4EA7-86AA-154800166629}" destId="{A1C17987-F46F-44E5-8A44-E0F699D87E4E}" srcOrd="12" destOrd="0" presId="urn:microsoft.com/office/officeart/2005/8/layout/radial1"/>
    <dgm:cxn modelId="{6C30247C-18B6-45D8-A913-26F592DF5D2E}" type="presParOf" srcId="{51A42B34-F953-4EA7-86AA-154800166629}" destId="{349BC4A0-F1D8-4936-BB70-8EA3AF695865}" srcOrd="13" destOrd="0" presId="urn:microsoft.com/office/officeart/2005/8/layout/radial1"/>
    <dgm:cxn modelId="{9C35706F-9A69-4250-AB7F-F4D455952EEF}" type="presParOf" srcId="{349BC4A0-F1D8-4936-BB70-8EA3AF695865}" destId="{EDF6FBCB-FE9A-4112-94C3-563CA18E4469}" srcOrd="0" destOrd="0" presId="urn:microsoft.com/office/officeart/2005/8/layout/radial1"/>
    <dgm:cxn modelId="{EA78C3B8-F583-46E7-ACAF-C4DC561B31AA}" type="presParOf" srcId="{51A42B34-F953-4EA7-86AA-154800166629}" destId="{6305DB67-F08E-4787-8348-97854C7BF9A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799B2C-3D96-4C3A-B2CE-68943B8947D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64A21B6-911F-4DC7-9BF4-39BCDB84884C}">
      <dgm:prSet phldrT="[Teksti]"/>
      <dgm:spPr/>
      <dgm:t>
        <a:bodyPr/>
        <a:lstStyle/>
        <a:p>
          <a:r>
            <a:rPr lang="fi-FI" dirty="0" smtClean="0"/>
            <a:t>Muutos ilman suuntaa, on hukkaan heitettyä aikaa.</a:t>
          </a:r>
          <a:endParaRPr lang="fi-FI" dirty="0"/>
        </a:p>
      </dgm:t>
    </dgm:pt>
    <dgm:pt modelId="{604BEDFC-F719-44E1-BD11-014FF632B8A3}" type="parTrans" cxnId="{9A5F8738-0E2B-4F4D-8D2C-28A5C3A1B63D}">
      <dgm:prSet/>
      <dgm:spPr/>
      <dgm:t>
        <a:bodyPr/>
        <a:lstStyle/>
        <a:p>
          <a:endParaRPr lang="fi-FI"/>
        </a:p>
      </dgm:t>
    </dgm:pt>
    <dgm:pt modelId="{44F861FC-F248-44F8-9239-C25CFF2488A1}" type="sibTrans" cxnId="{9A5F8738-0E2B-4F4D-8D2C-28A5C3A1B63D}">
      <dgm:prSet/>
      <dgm:spPr/>
      <dgm:t>
        <a:bodyPr/>
        <a:lstStyle/>
        <a:p>
          <a:endParaRPr lang="fi-FI"/>
        </a:p>
      </dgm:t>
    </dgm:pt>
    <dgm:pt modelId="{5C96DB72-DA56-49DD-8B51-1CF0253F7EAF}">
      <dgm:prSet phldrT="[Teksti]"/>
      <dgm:spPr/>
      <dgm:t>
        <a:bodyPr/>
        <a:lstStyle/>
        <a:p>
          <a:r>
            <a:rPr lang="fi-FI" dirty="0" smtClean="0"/>
            <a:t>Muutos ilman arvoja, voi olla tuskaisaa.</a:t>
          </a:r>
          <a:endParaRPr lang="fi-FI" dirty="0"/>
        </a:p>
      </dgm:t>
    </dgm:pt>
    <dgm:pt modelId="{46D626C5-CEBA-4679-BAA2-32DA77B8FC09}" type="parTrans" cxnId="{7D0D1715-FC58-4D13-BD33-DF003081698F}">
      <dgm:prSet/>
      <dgm:spPr/>
      <dgm:t>
        <a:bodyPr/>
        <a:lstStyle/>
        <a:p>
          <a:endParaRPr lang="fi-FI"/>
        </a:p>
      </dgm:t>
    </dgm:pt>
    <dgm:pt modelId="{2415EAF5-D14E-4866-B812-3EBD4C537439}" type="sibTrans" cxnId="{7D0D1715-FC58-4D13-BD33-DF003081698F}">
      <dgm:prSet/>
      <dgm:spPr/>
      <dgm:t>
        <a:bodyPr/>
        <a:lstStyle/>
        <a:p>
          <a:endParaRPr lang="fi-FI"/>
        </a:p>
      </dgm:t>
    </dgm:pt>
    <dgm:pt modelId="{ACD33EE3-8822-4EDE-AF07-206505A8C974}">
      <dgm:prSet phldrT="[Teksti]"/>
      <dgm:spPr/>
      <dgm:t>
        <a:bodyPr/>
        <a:lstStyle/>
        <a:p>
          <a:r>
            <a:rPr lang="fi-FI" dirty="0" smtClean="0"/>
            <a:t>Muutos ilman tietoperustaa ja jäsenneltyä prosessia, on yhtä sotkua.</a:t>
          </a:r>
          <a:endParaRPr lang="fi-FI" dirty="0"/>
        </a:p>
      </dgm:t>
    </dgm:pt>
    <dgm:pt modelId="{1CDE82F2-32EF-4E2F-A9BE-5DA0218C3C9D}" type="parTrans" cxnId="{018E2E40-FD8B-42ED-B51C-0098073C7D25}">
      <dgm:prSet/>
      <dgm:spPr/>
      <dgm:t>
        <a:bodyPr/>
        <a:lstStyle/>
        <a:p>
          <a:endParaRPr lang="fi-FI"/>
        </a:p>
      </dgm:t>
    </dgm:pt>
    <dgm:pt modelId="{6FFDB736-EB4F-4EC1-8357-27FFB328F9DD}" type="sibTrans" cxnId="{018E2E40-FD8B-42ED-B51C-0098073C7D25}">
      <dgm:prSet/>
      <dgm:spPr/>
      <dgm:t>
        <a:bodyPr/>
        <a:lstStyle/>
        <a:p>
          <a:endParaRPr lang="fi-FI"/>
        </a:p>
      </dgm:t>
    </dgm:pt>
    <dgm:pt modelId="{CFC9F24B-EF13-45DB-8AA3-591B7AE5186C}" type="pres">
      <dgm:prSet presAssocID="{05799B2C-3D96-4C3A-B2CE-68943B8947D9}" presName="CompostProcess" presStyleCnt="0">
        <dgm:presLayoutVars>
          <dgm:dir/>
          <dgm:resizeHandles val="exact"/>
        </dgm:presLayoutVars>
      </dgm:prSet>
      <dgm:spPr/>
    </dgm:pt>
    <dgm:pt modelId="{ABEBEC3A-BD4B-4C53-833C-71E4F8C525BC}" type="pres">
      <dgm:prSet presAssocID="{05799B2C-3D96-4C3A-B2CE-68943B8947D9}" presName="arrow" presStyleLbl="bgShp" presStyleIdx="0" presStyleCnt="1"/>
      <dgm:spPr/>
    </dgm:pt>
    <dgm:pt modelId="{79050A9F-CD92-4FF4-94CB-4E324314AE53}" type="pres">
      <dgm:prSet presAssocID="{05799B2C-3D96-4C3A-B2CE-68943B8947D9}" presName="linearProcess" presStyleCnt="0"/>
      <dgm:spPr/>
    </dgm:pt>
    <dgm:pt modelId="{5000D31B-2537-4990-A7F5-5386E62FA702}" type="pres">
      <dgm:prSet presAssocID="{064A21B6-911F-4DC7-9BF4-39BCDB84884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3C2F8ED-B2FF-4977-AB08-CF1CEC00BEF6}" type="pres">
      <dgm:prSet presAssocID="{44F861FC-F248-44F8-9239-C25CFF2488A1}" presName="sibTrans" presStyleCnt="0"/>
      <dgm:spPr/>
    </dgm:pt>
    <dgm:pt modelId="{D35B100A-0537-41BA-A2A5-3B7CBB6F6225}" type="pres">
      <dgm:prSet presAssocID="{5C96DB72-DA56-49DD-8B51-1CF0253F7EA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2E067EF-390E-4F93-9C2A-F4ED73F454A9}" type="pres">
      <dgm:prSet presAssocID="{2415EAF5-D14E-4866-B812-3EBD4C537439}" presName="sibTrans" presStyleCnt="0"/>
      <dgm:spPr/>
    </dgm:pt>
    <dgm:pt modelId="{B594049F-2FAA-4364-9588-F64714411A03}" type="pres">
      <dgm:prSet presAssocID="{ACD33EE3-8822-4EDE-AF07-206505A8C97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3E855CF-3F84-46B6-BBE4-EF76F24E531D}" type="presOf" srcId="{05799B2C-3D96-4C3A-B2CE-68943B8947D9}" destId="{CFC9F24B-EF13-45DB-8AA3-591B7AE5186C}" srcOrd="0" destOrd="0" presId="urn:microsoft.com/office/officeart/2005/8/layout/hProcess9"/>
    <dgm:cxn modelId="{9A5F8738-0E2B-4F4D-8D2C-28A5C3A1B63D}" srcId="{05799B2C-3D96-4C3A-B2CE-68943B8947D9}" destId="{064A21B6-911F-4DC7-9BF4-39BCDB84884C}" srcOrd="0" destOrd="0" parTransId="{604BEDFC-F719-44E1-BD11-014FF632B8A3}" sibTransId="{44F861FC-F248-44F8-9239-C25CFF2488A1}"/>
    <dgm:cxn modelId="{6CF4BCE9-3568-4E32-B83D-059FD8388E56}" type="presOf" srcId="{5C96DB72-DA56-49DD-8B51-1CF0253F7EAF}" destId="{D35B100A-0537-41BA-A2A5-3B7CBB6F6225}" srcOrd="0" destOrd="0" presId="urn:microsoft.com/office/officeart/2005/8/layout/hProcess9"/>
    <dgm:cxn modelId="{7D0D1715-FC58-4D13-BD33-DF003081698F}" srcId="{05799B2C-3D96-4C3A-B2CE-68943B8947D9}" destId="{5C96DB72-DA56-49DD-8B51-1CF0253F7EAF}" srcOrd="1" destOrd="0" parTransId="{46D626C5-CEBA-4679-BAA2-32DA77B8FC09}" sibTransId="{2415EAF5-D14E-4866-B812-3EBD4C537439}"/>
    <dgm:cxn modelId="{018E2E40-FD8B-42ED-B51C-0098073C7D25}" srcId="{05799B2C-3D96-4C3A-B2CE-68943B8947D9}" destId="{ACD33EE3-8822-4EDE-AF07-206505A8C974}" srcOrd="2" destOrd="0" parTransId="{1CDE82F2-32EF-4E2F-A9BE-5DA0218C3C9D}" sibTransId="{6FFDB736-EB4F-4EC1-8357-27FFB328F9DD}"/>
    <dgm:cxn modelId="{D1951D50-804A-4860-BE8E-B80B930B4153}" type="presOf" srcId="{064A21B6-911F-4DC7-9BF4-39BCDB84884C}" destId="{5000D31B-2537-4990-A7F5-5386E62FA702}" srcOrd="0" destOrd="0" presId="urn:microsoft.com/office/officeart/2005/8/layout/hProcess9"/>
    <dgm:cxn modelId="{4D638761-CE23-49BD-8BD7-CC9D58DC4FB3}" type="presOf" srcId="{ACD33EE3-8822-4EDE-AF07-206505A8C974}" destId="{B594049F-2FAA-4364-9588-F64714411A03}" srcOrd="0" destOrd="0" presId="urn:microsoft.com/office/officeart/2005/8/layout/hProcess9"/>
    <dgm:cxn modelId="{B6FA8D6A-99CF-4F55-9B64-56B5024386A7}" type="presParOf" srcId="{CFC9F24B-EF13-45DB-8AA3-591B7AE5186C}" destId="{ABEBEC3A-BD4B-4C53-833C-71E4F8C525BC}" srcOrd="0" destOrd="0" presId="urn:microsoft.com/office/officeart/2005/8/layout/hProcess9"/>
    <dgm:cxn modelId="{84D4C470-88F6-4F26-A1A7-667E57B7FC17}" type="presParOf" srcId="{CFC9F24B-EF13-45DB-8AA3-591B7AE5186C}" destId="{79050A9F-CD92-4FF4-94CB-4E324314AE53}" srcOrd="1" destOrd="0" presId="urn:microsoft.com/office/officeart/2005/8/layout/hProcess9"/>
    <dgm:cxn modelId="{D0F1C50F-2140-42DB-B442-7A0BF7CE4BCC}" type="presParOf" srcId="{79050A9F-CD92-4FF4-94CB-4E324314AE53}" destId="{5000D31B-2537-4990-A7F5-5386E62FA702}" srcOrd="0" destOrd="0" presId="urn:microsoft.com/office/officeart/2005/8/layout/hProcess9"/>
    <dgm:cxn modelId="{518590FB-5CC9-432D-B0BC-AEDD187117B0}" type="presParOf" srcId="{79050A9F-CD92-4FF4-94CB-4E324314AE53}" destId="{C3C2F8ED-B2FF-4977-AB08-CF1CEC00BEF6}" srcOrd="1" destOrd="0" presId="urn:microsoft.com/office/officeart/2005/8/layout/hProcess9"/>
    <dgm:cxn modelId="{517FE537-B1A2-464D-A401-D43AF81DD8E6}" type="presParOf" srcId="{79050A9F-CD92-4FF4-94CB-4E324314AE53}" destId="{D35B100A-0537-41BA-A2A5-3B7CBB6F6225}" srcOrd="2" destOrd="0" presId="urn:microsoft.com/office/officeart/2005/8/layout/hProcess9"/>
    <dgm:cxn modelId="{BEDBDB02-CA32-4BC1-AD94-8CDC60E91152}" type="presParOf" srcId="{79050A9F-CD92-4FF4-94CB-4E324314AE53}" destId="{32E067EF-390E-4F93-9C2A-F4ED73F454A9}" srcOrd="3" destOrd="0" presId="urn:microsoft.com/office/officeart/2005/8/layout/hProcess9"/>
    <dgm:cxn modelId="{30176E54-32CF-41CA-BD87-989E104E8A0E}" type="presParOf" srcId="{79050A9F-CD92-4FF4-94CB-4E324314AE53}" destId="{B594049F-2FAA-4364-9588-F64714411A0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48CD2-8D57-43C3-9F1A-67D0CFF86EBF}">
      <dsp:nvSpPr>
        <dsp:cNvPr id="0" name=""/>
        <dsp:cNvSpPr/>
      </dsp:nvSpPr>
      <dsp:spPr>
        <a:xfrm>
          <a:off x="3003803" y="2366661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700" kern="1200" dirty="0" smtClean="0"/>
            <a:t>OPS 2016, koulu oppivana yhteisönä</a:t>
          </a:r>
          <a:endParaRPr lang="fi-FI" sz="2700" kern="1200" dirty="0"/>
        </a:p>
      </dsp:txBody>
      <dsp:txXfrm>
        <a:off x="3329206" y="2692064"/>
        <a:ext cx="1571186" cy="1571186"/>
      </dsp:txXfrm>
    </dsp:sp>
    <dsp:sp modelId="{2DF33184-0636-4535-BECF-5BAB78C2342E}">
      <dsp:nvSpPr>
        <dsp:cNvPr id="0" name=""/>
        <dsp:cNvSpPr/>
      </dsp:nvSpPr>
      <dsp:spPr>
        <a:xfrm rot="11700000">
          <a:off x="1281121" y="2628716"/>
          <a:ext cx="169416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9A299-6D45-4EF7-8E59-132A0A258AF6}">
      <dsp:nvSpPr>
        <dsp:cNvPr id="0" name=""/>
        <dsp:cNvSpPr/>
      </dsp:nvSpPr>
      <dsp:spPr>
        <a:xfrm>
          <a:off x="254538" y="1881752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Oppilaan muuttuva rooli</a:t>
          </a:r>
          <a:endParaRPr lang="fi-FI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Yhdessä tekeminen, osallistuminen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Tutkiva ja luova työskentely</a:t>
          </a:r>
          <a:endParaRPr lang="fi-FI" sz="1200" kern="1200" dirty="0"/>
        </a:p>
      </dsp:txBody>
      <dsp:txXfrm>
        <a:off x="303999" y="1931213"/>
        <a:ext cx="2011970" cy="1589791"/>
      </dsp:txXfrm>
    </dsp:sp>
    <dsp:sp modelId="{A766A6A2-88E4-4E3B-9E07-7FC920EA9008}">
      <dsp:nvSpPr>
        <dsp:cNvPr id="0" name=""/>
        <dsp:cNvSpPr/>
      </dsp:nvSpPr>
      <dsp:spPr>
        <a:xfrm rot="14700000">
          <a:off x="2398530" y="1297040"/>
          <a:ext cx="169416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59EC3-0E4E-4458-91B6-8F602ACAF584}">
      <dsp:nvSpPr>
        <dsp:cNvPr id="0" name=""/>
        <dsp:cNvSpPr/>
      </dsp:nvSpPr>
      <dsp:spPr>
        <a:xfrm>
          <a:off x="1832172" y="1602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Muuttuva maailma</a:t>
          </a:r>
          <a:endParaRPr lang="fi-FI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Ympäristö, globalisoituminen, talous, työelämä, teknologia, yhteisöjen monimuotoisuus</a:t>
          </a:r>
          <a:endParaRPr lang="fi-FI" sz="1200" kern="1200" dirty="0"/>
        </a:p>
      </dsp:txBody>
      <dsp:txXfrm>
        <a:off x="1881633" y="51063"/>
        <a:ext cx="2011970" cy="1589791"/>
      </dsp:txXfrm>
    </dsp:sp>
    <dsp:sp modelId="{4D93A0D6-5DAF-415D-AEB6-0400008F99CC}">
      <dsp:nvSpPr>
        <dsp:cNvPr id="0" name=""/>
        <dsp:cNvSpPr/>
      </dsp:nvSpPr>
      <dsp:spPr>
        <a:xfrm rot="17700000">
          <a:off x="4136909" y="1297040"/>
          <a:ext cx="169416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F04BF-FFA0-4010-BE38-2AC717638734}">
      <dsp:nvSpPr>
        <dsp:cNvPr id="0" name=""/>
        <dsp:cNvSpPr/>
      </dsp:nvSpPr>
      <dsp:spPr>
        <a:xfrm>
          <a:off x="4286534" y="1602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Muuttuva opetus</a:t>
          </a:r>
          <a:endParaRPr lang="fi-FI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Oppimiskäsitys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Yhteistyö ja kokonaisuuksien rakentaminen</a:t>
          </a:r>
          <a:endParaRPr lang="fi-FI" sz="1200" kern="1200" dirty="0"/>
        </a:p>
      </dsp:txBody>
      <dsp:txXfrm>
        <a:off x="4335995" y="51063"/>
        <a:ext cx="2011970" cy="1589791"/>
      </dsp:txXfrm>
    </dsp:sp>
    <dsp:sp modelId="{2BB03E7D-F9E1-4C51-913C-4FB0C272053B}">
      <dsp:nvSpPr>
        <dsp:cNvPr id="0" name=""/>
        <dsp:cNvSpPr/>
      </dsp:nvSpPr>
      <dsp:spPr>
        <a:xfrm rot="20700000">
          <a:off x="5254318" y="2628716"/>
          <a:ext cx="169416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62FD6-EF69-4701-8934-6BF08CF73B4F}">
      <dsp:nvSpPr>
        <dsp:cNvPr id="0" name=""/>
        <dsp:cNvSpPr/>
      </dsp:nvSpPr>
      <dsp:spPr>
        <a:xfrm>
          <a:off x="5864168" y="1881752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Muuttuva sivistyskäsitys ja osaaminen</a:t>
          </a:r>
          <a:endParaRPr lang="fi-FI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Laaja-alaisuus, eettisyys, kestävyys</a:t>
          </a:r>
          <a:endParaRPr lang="fi-FI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dirty="0" smtClean="0"/>
            <a:t>Vuorovaikutus, oppimisen taidot, tiedonhallinta</a:t>
          </a:r>
          <a:endParaRPr lang="fi-FI" sz="1200" kern="1200" dirty="0"/>
        </a:p>
      </dsp:txBody>
      <dsp:txXfrm>
        <a:off x="5913629" y="1931213"/>
        <a:ext cx="2011970" cy="1589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5FE72-80EB-4BAC-94AA-AA8AE31B6ACF}">
      <dsp:nvSpPr>
        <dsp:cNvPr id="0" name=""/>
        <dsp:cNvSpPr/>
      </dsp:nvSpPr>
      <dsp:spPr>
        <a:xfrm>
          <a:off x="2970380" y="47971"/>
          <a:ext cx="2494519" cy="24945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Kestävän elämäntavan välttämättömyys</a:t>
          </a:r>
          <a:endParaRPr lang="fi-FI" sz="1400" kern="1200" dirty="0"/>
        </a:p>
      </dsp:txBody>
      <dsp:txXfrm>
        <a:off x="3258209" y="383772"/>
        <a:ext cx="1918860" cy="791530"/>
      </dsp:txXfrm>
    </dsp:sp>
    <dsp:sp modelId="{A2BE805F-9F2A-490A-AFD7-C466B2F6E537}">
      <dsp:nvSpPr>
        <dsp:cNvPr id="0" name=""/>
        <dsp:cNvSpPr/>
      </dsp:nvSpPr>
      <dsp:spPr>
        <a:xfrm>
          <a:off x="4073725" y="1151316"/>
          <a:ext cx="2494519" cy="24945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Kulttuurinen moninaisuus rikkautena</a:t>
          </a:r>
          <a:endParaRPr lang="fi-FI" sz="1400" kern="1200" dirty="0"/>
        </a:p>
      </dsp:txBody>
      <dsp:txXfrm>
        <a:off x="5416928" y="1439145"/>
        <a:ext cx="959430" cy="1918860"/>
      </dsp:txXfrm>
    </dsp:sp>
    <dsp:sp modelId="{D78B94D2-DC52-4F8C-9282-9251D44CC1BC}">
      <dsp:nvSpPr>
        <dsp:cNvPr id="0" name=""/>
        <dsp:cNvSpPr/>
      </dsp:nvSpPr>
      <dsp:spPr>
        <a:xfrm>
          <a:off x="2970380" y="2254661"/>
          <a:ext cx="2494519" cy="24945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Oppilaan ainutlaatuisuus ja oikeus hyvään opetukseen</a:t>
          </a:r>
          <a:endParaRPr lang="fi-FI" sz="1400" kern="1200" dirty="0"/>
        </a:p>
      </dsp:txBody>
      <dsp:txXfrm>
        <a:off x="3258209" y="3621849"/>
        <a:ext cx="1918860" cy="791530"/>
      </dsp:txXfrm>
    </dsp:sp>
    <dsp:sp modelId="{53B89543-4DB2-44E8-AAAB-92212F0AABEF}">
      <dsp:nvSpPr>
        <dsp:cNvPr id="0" name=""/>
        <dsp:cNvSpPr/>
      </dsp:nvSpPr>
      <dsp:spPr>
        <a:xfrm>
          <a:off x="1867035" y="1151316"/>
          <a:ext cx="2494519" cy="24945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Ihmisyys, sivistys, tasa-arvo ja demokratia</a:t>
          </a:r>
          <a:endParaRPr lang="fi-FI" sz="1400" kern="1200" dirty="0"/>
        </a:p>
      </dsp:txBody>
      <dsp:txXfrm>
        <a:off x="2058921" y="1439145"/>
        <a:ext cx="959430" cy="1918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AC400-F25F-4F74-B5A2-450B53277E6B}">
      <dsp:nvSpPr>
        <dsp:cNvPr id="0" name=""/>
        <dsp:cNvSpPr/>
      </dsp:nvSpPr>
      <dsp:spPr>
        <a:xfrm>
          <a:off x="3417614" y="2092948"/>
          <a:ext cx="1394370" cy="1394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Ihmisenä ja kansalaisena kasvaminen</a:t>
          </a:r>
          <a:endParaRPr lang="fi-FI" sz="1400" kern="1200" dirty="0"/>
        </a:p>
      </dsp:txBody>
      <dsp:txXfrm>
        <a:off x="3621815" y="2297149"/>
        <a:ext cx="985968" cy="985968"/>
      </dsp:txXfrm>
    </dsp:sp>
    <dsp:sp modelId="{BD600897-228F-4198-BD0F-C6CB32AC648E}">
      <dsp:nvSpPr>
        <dsp:cNvPr id="0" name=""/>
        <dsp:cNvSpPr/>
      </dsp:nvSpPr>
      <dsp:spPr>
        <a:xfrm rot="16200000">
          <a:off x="3766602" y="1729501"/>
          <a:ext cx="696395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696395" y="15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>
        <a:off x="4097390" y="1727340"/>
        <a:ext cx="34819" cy="34819"/>
      </dsp:txXfrm>
    </dsp:sp>
    <dsp:sp modelId="{01650DD2-19E1-4408-A8F2-1760191B87D0}">
      <dsp:nvSpPr>
        <dsp:cNvPr id="0" name=""/>
        <dsp:cNvSpPr/>
      </dsp:nvSpPr>
      <dsp:spPr>
        <a:xfrm>
          <a:off x="3417614" y="2182"/>
          <a:ext cx="1394370" cy="1394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Itsestä huolehtiminen ja arjen taidot</a:t>
          </a:r>
          <a:endParaRPr lang="fi-FI" sz="800" kern="1200" dirty="0"/>
        </a:p>
      </dsp:txBody>
      <dsp:txXfrm>
        <a:off x="3621815" y="206383"/>
        <a:ext cx="985968" cy="985968"/>
      </dsp:txXfrm>
    </dsp:sp>
    <dsp:sp modelId="{26E8BBAC-1143-4A79-9100-8105CA4955B7}">
      <dsp:nvSpPr>
        <dsp:cNvPr id="0" name=""/>
        <dsp:cNvSpPr/>
      </dsp:nvSpPr>
      <dsp:spPr>
        <a:xfrm rot="19285714">
          <a:off x="4583915" y="2123098"/>
          <a:ext cx="696395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696395" y="15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>
        <a:off x="4914703" y="2120937"/>
        <a:ext cx="34819" cy="34819"/>
      </dsp:txXfrm>
    </dsp:sp>
    <dsp:sp modelId="{705849DD-783C-4978-A804-E64FF7D3B834}">
      <dsp:nvSpPr>
        <dsp:cNvPr id="0" name=""/>
        <dsp:cNvSpPr/>
      </dsp:nvSpPr>
      <dsp:spPr>
        <a:xfrm>
          <a:off x="5052241" y="789376"/>
          <a:ext cx="1394370" cy="1394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Kulttuurinen osaaminen, vuorovaikutus ja ilmaisu</a:t>
          </a:r>
          <a:endParaRPr lang="fi-FI" sz="800" kern="1200" dirty="0"/>
        </a:p>
      </dsp:txBody>
      <dsp:txXfrm>
        <a:off x="5256442" y="993577"/>
        <a:ext cx="985968" cy="985968"/>
      </dsp:txXfrm>
    </dsp:sp>
    <dsp:sp modelId="{35B0FC57-062B-47A5-B7DA-09820C4EC6C9}">
      <dsp:nvSpPr>
        <dsp:cNvPr id="0" name=""/>
        <dsp:cNvSpPr/>
      </dsp:nvSpPr>
      <dsp:spPr>
        <a:xfrm rot="771429">
          <a:off x="4785775" y="3007504"/>
          <a:ext cx="696395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696395" y="15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>
        <a:off x="5116563" y="3005343"/>
        <a:ext cx="34819" cy="34819"/>
      </dsp:txXfrm>
    </dsp:sp>
    <dsp:sp modelId="{D5F36125-AC6A-4505-A2AE-56FAFC041EF7}">
      <dsp:nvSpPr>
        <dsp:cNvPr id="0" name=""/>
        <dsp:cNvSpPr/>
      </dsp:nvSpPr>
      <dsp:spPr>
        <a:xfrm>
          <a:off x="5455960" y="2558187"/>
          <a:ext cx="1394370" cy="1394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Monilukutaito</a:t>
          </a:r>
          <a:endParaRPr lang="fi-FI" sz="800" kern="1200" dirty="0"/>
        </a:p>
      </dsp:txBody>
      <dsp:txXfrm>
        <a:off x="5660161" y="2762388"/>
        <a:ext cx="985968" cy="985968"/>
      </dsp:txXfrm>
    </dsp:sp>
    <dsp:sp modelId="{A8712A02-5233-4109-8B0C-EEFDFD49ED20}">
      <dsp:nvSpPr>
        <dsp:cNvPr id="0" name=""/>
        <dsp:cNvSpPr/>
      </dsp:nvSpPr>
      <dsp:spPr>
        <a:xfrm rot="3857143">
          <a:off x="4220177" y="3716742"/>
          <a:ext cx="696395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696395" y="15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>
        <a:off x="4550964" y="3714581"/>
        <a:ext cx="34819" cy="34819"/>
      </dsp:txXfrm>
    </dsp:sp>
    <dsp:sp modelId="{C0FF9653-EF7F-4EA8-88F9-C578FBE70FB4}">
      <dsp:nvSpPr>
        <dsp:cNvPr id="0" name=""/>
        <dsp:cNvSpPr/>
      </dsp:nvSpPr>
      <dsp:spPr>
        <a:xfrm>
          <a:off x="4324764" y="3976663"/>
          <a:ext cx="1394370" cy="1394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Tieto- ja viestintäteknologinen osaaminen</a:t>
          </a:r>
          <a:endParaRPr lang="fi-FI" sz="800" kern="1200" dirty="0"/>
        </a:p>
      </dsp:txBody>
      <dsp:txXfrm>
        <a:off x="4528965" y="4180864"/>
        <a:ext cx="985968" cy="985968"/>
      </dsp:txXfrm>
    </dsp:sp>
    <dsp:sp modelId="{A1D414BF-DD6C-415D-A5DA-268B73CD49E4}">
      <dsp:nvSpPr>
        <dsp:cNvPr id="0" name=""/>
        <dsp:cNvSpPr/>
      </dsp:nvSpPr>
      <dsp:spPr>
        <a:xfrm rot="6942857">
          <a:off x="3313027" y="3716742"/>
          <a:ext cx="696395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696395" y="15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0800000">
        <a:off x="3643815" y="3714581"/>
        <a:ext cx="34819" cy="34819"/>
      </dsp:txXfrm>
    </dsp:sp>
    <dsp:sp modelId="{EB6D1064-3646-4212-B0F5-D1385D08383E}">
      <dsp:nvSpPr>
        <dsp:cNvPr id="0" name=""/>
        <dsp:cNvSpPr/>
      </dsp:nvSpPr>
      <dsp:spPr>
        <a:xfrm>
          <a:off x="2510465" y="3976663"/>
          <a:ext cx="1394370" cy="1394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Työelämätaidot ja yrittäjyys</a:t>
          </a:r>
          <a:endParaRPr lang="fi-FI" sz="800" kern="1200" dirty="0"/>
        </a:p>
      </dsp:txBody>
      <dsp:txXfrm>
        <a:off x="2714666" y="4180864"/>
        <a:ext cx="985968" cy="985968"/>
      </dsp:txXfrm>
    </dsp:sp>
    <dsp:sp modelId="{D2332B86-26D1-460E-B6A0-04DE7F3E0ED8}">
      <dsp:nvSpPr>
        <dsp:cNvPr id="0" name=""/>
        <dsp:cNvSpPr/>
      </dsp:nvSpPr>
      <dsp:spPr>
        <a:xfrm rot="10028571">
          <a:off x="2747429" y="3007504"/>
          <a:ext cx="696395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696395" y="15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0800000">
        <a:off x="3078216" y="3005343"/>
        <a:ext cx="34819" cy="34819"/>
      </dsp:txXfrm>
    </dsp:sp>
    <dsp:sp modelId="{A1C17987-F46F-44E5-8A44-E0F699D87E4E}">
      <dsp:nvSpPr>
        <dsp:cNvPr id="0" name=""/>
        <dsp:cNvSpPr/>
      </dsp:nvSpPr>
      <dsp:spPr>
        <a:xfrm>
          <a:off x="1379268" y="2558187"/>
          <a:ext cx="1394370" cy="1394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Osallistuminen ja vaikuttaminen ja kestävän tulevaisuuden rakentaminen</a:t>
          </a:r>
          <a:endParaRPr lang="fi-FI" sz="800" kern="1200" dirty="0"/>
        </a:p>
      </dsp:txBody>
      <dsp:txXfrm>
        <a:off x="1583469" y="2762388"/>
        <a:ext cx="985968" cy="985968"/>
      </dsp:txXfrm>
    </dsp:sp>
    <dsp:sp modelId="{349BC4A0-F1D8-4936-BB70-8EA3AF695865}">
      <dsp:nvSpPr>
        <dsp:cNvPr id="0" name=""/>
        <dsp:cNvSpPr/>
      </dsp:nvSpPr>
      <dsp:spPr>
        <a:xfrm rot="13114286">
          <a:off x="2949288" y="2123098"/>
          <a:ext cx="696395" cy="30498"/>
        </a:xfrm>
        <a:custGeom>
          <a:avLst/>
          <a:gdLst/>
          <a:ahLst/>
          <a:cxnLst/>
          <a:rect l="0" t="0" r="0" b="0"/>
          <a:pathLst>
            <a:path>
              <a:moveTo>
                <a:pt x="0" y="15249"/>
              </a:moveTo>
              <a:lnTo>
                <a:pt x="696395" y="15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0800000">
        <a:off x="3280076" y="2120937"/>
        <a:ext cx="34819" cy="34819"/>
      </dsp:txXfrm>
    </dsp:sp>
    <dsp:sp modelId="{6305DB67-F08E-4787-8348-97854C7BF9AF}">
      <dsp:nvSpPr>
        <dsp:cNvPr id="0" name=""/>
        <dsp:cNvSpPr/>
      </dsp:nvSpPr>
      <dsp:spPr>
        <a:xfrm>
          <a:off x="1782987" y="789376"/>
          <a:ext cx="1394370" cy="1394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Ajattelu ja oppimaan oppiminen</a:t>
          </a:r>
          <a:endParaRPr lang="fi-FI" sz="800" kern="1200" dirty="0"/>
        </a:p>
      </dsp:txBody>
      <dsp:txXfrm>
        <a:off x="1987188" y="993577"/>
        <a:ext cx="985968" cy="985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BEC3A-BD4B-4C53-833C-71E4F8C525BC}">
      <dsp:nvSpPr>
        <dsp:cNvPr id="0" name=""/>
        <dsp:cNvSpPr/>
      </dsp:nvSpPr>
      <dsp:spPr>
        <a:xfrm>
          <a:off x="617219" y="0"/>
          <a:ext cx="6995160" cy="41767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0D31B-2537-4990-A7F5-5386E62FA702}">
      <dsp:nvSpPr>
        <dsp:cNvPr id="0" name=""/>
        <dsp:cNvSpPr/>
      </dsp:nvSpPr>
      <dsp:spPr>
        <a:xfrm>
          <a:off x="8840" y="1253013"/>
          <a:ext cx="2648902" cy="1670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Muutos ilman suuntaa, on hukkaan heitettyä aikaa.</a:t>
          </a:r>
          <a:endParaRPr lang="fi-FI" sz="2000" kern="1200" dirty="0"/>
        </a:p>
      </dsp:txBody>
      <dsp:txXfrm>
        <a:off x="90396" y="1334569"/>
        <a:ext cx="2485790" cy="1507572"/>
      </dsp:txXfrm>
    </dsp:sp>
    <dsp:sp modelId="{D35B100A-0537-41BA-A2A5-3B7CBB6F6225}">
      <dsp:nvSpPr>
        <dsp:cNvPr id="0" name=""/>
        <dsp:cNvSpPr/>
      </dsp:nvSpPr>
      <dsp:spPr>
        <a:xfrm>
          <a:off x="2790348" y="1253013"/>
          <a:ext cx="2648902" cy="1670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Muutos ilman arvoja, voi olla tuskaisaa.</a:t>
          </a:r>
          <a:endParaRPr lang="fi-FI" sz="2000" kern="1200" dirty="0"/>
        </a:p>
      </dsp:txBody>
      <dsp:txXfrm>
        <a:off x="2871904" y="1334569"/>
        <a:ext cx="2485790" cy="1507572"/>
      </dsp:txXfrm>
    </dsp:sp>
    <dsp:sp modelId="{B594049F-2FAA-4364-9588-F64714411A03}">
      <dsp:nvSpPr>
        <dsp:cNvPr id="0" name=""/>
        <dsp:cNvSpPr/>
      </dsp:nvSpPr>
      <dsp:spPr>
        <a:xfrm>
          <a:off x="5571857" y="1253013"/>
          <a:ext cx="2648902" cy="1670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Muutos ilman tietoperustaa ja jäsenneltyä prosessia, on yhtä sotkua.</a:t>
          </a:r>
          <a:endParaRPr lang="fi-FI" sz="2000" kern="1200" dirty="0"/>
        </a:p>
      </dsp:txBody>
      <dsp:txXfrm>
        <a:off x="5653413" y="1334569"/>
        <a:ext cx="2485790" cy="1507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BD08E-9AD3-4DA9-9201-AB3A08B04E78}" type="datetimeFigureOut">
              <a:rPr lang="fi-FI" smtClean="0"/>
              <a:t>25.3.2015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44432-A7C2-4AB2-9B0C-89A60CB65B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3849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">
    <p:bg>
      <p:bgPr>
        <a:solidFill>
          <a:srgbClr val="3585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95232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0"/>
            <a:ext cx="2304256" cy="907997"/>
          </a:xfrm>
          <a:prstGeom prst="rect">
            <a:avLst/>
          </a:prstGeom>
        </p:spPr>
      </p:pic>
      <p:sp>
        <p:nvSpPr>
          <p:cNvPr id="4" name="Tekstiruutu 3"/>
          <p:cNvSpPr txBox="1"/>
          <p:nvPr userDrawn="1"/>
        </p:nvSpPr>
        <p:spPr>
          <a:xfrm>
            <a:off x="3419872" y="9807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bg1"/>
                </a:solidFill>
                <a:latin typeface="Good Times" pitchFamily="2" charset="0"/>
              </a:rPr>
              <a:t>Pudasjärvi</a:t>
            </a:r>
            <a:endParaRPr lang="fi-FI" dirty="0">
              <a:solidFill>
                <a:schemeClr val="bg1"/>
              </a:solidFill>
              <a:latin typeface="Good Times" pitchFamily="2" charset="0"/>
            </a:endParaRPr>
          </a:p>
        </p:txBody>
      </p:sp>
      <p:sp>
        <p:nvSpPr>
          <p:cNvPr id="5" name="Tekstiruutu 4"/>
          <p:cNvSpPr txBox="1"/>
          <p:nvPr userDrawn="1"/>
        </p:nvSpPr>
        <p:spPr>
          <a:xfrm>
            <a:off x="3496072" y="1207785"/>
            <a:ext cx="2007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/>
                </a:solidFill>
                <a:latin typeface="Gill Sans MT" pitchFamily="34" charset="0"/>
              </a:rPr>
              <a:t>sininen ajatus – vihreä elämys</a:t>
            </a:r>
            <a:endParaRPr lang="fi-FI" sz="1200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3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ko sivu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3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6864" cy="144016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79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49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701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9CC930-094C-4B23-B989-B7068B30893A}" type="datetimeFigureOut">
              <a:rPr lang="fi-FI" smtClean="0"/>
              <a:t>25.3.2015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6D96-7A7E-43CF-9ED9-9AA6D30BF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35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3068961"/>
            <a:ext cx="4040188" cy="30572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23487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9CC930-094C-4B23-B989-B7068B30893A}" type="datetimeFigureOut">
              <a:rPr lang="fi-FI" smtClean="0"/>
              <a:t>25.3.2015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6D96-7A7E-43CF-9ED9-9AA6D30BF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97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59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2923728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419872" y="891153"/>
            <a:ext cx="5486400" cy="56341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2921101" cy="475252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6003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4104456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44008" y="891153"/>
            <a:ext cx="4262264" cy="56341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4104456" cy="475252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2581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379"/>
            <a:ext cx="9144000" cy="83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7" r:id="rId8"/>
    <p:sldLayoutId id="2147483661" r:id="rId9"/>
    <p:sldLayoutId id="2147483662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3585C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Kohti Tulevaisuuden koulua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6864" cy="2736304"/>
          </a:xfrm>
        </p:spPr>
        <p:txBody>
          <a:bodyPr>
            <a:normAutofit/>
          </a:bodyPr>
          <a:lstStyle/>
          <a:p>
            <a:r>
              <a:rPr lang="fi-FI" dirty="0" smtClean="0"/>
              <a:t>Osaava Pudasjärvi –hankkeen taustalla:</a:t>
            </a:r>
          </a:p>
          <a:p>
            <a:endParaRPr lang="fi-FI" dirty="0" smtClean="0"/>
          </a:p>
          <a:p>
            <a:r>
              <a:rPr lang="fi-FI" dirty="0" smtClean="0"/>
              <a:t>Perusopetuksen opetussuunnitelman uudistus</a:t>
            </a:r>
          </a:p>
          <a:p>
            <a:r>
              <a:rPr lang="fi-FI" dirty="0" smtClean="0"/>
              <a:t>Hirsikampuksen valmistuminen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29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Valtakunnallinen opetussuunnitelman päivitys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 smtClean="0"/>
              <a:t>”Kyseessä on suurin muutos sitten peruskoulun syntymisen.” </a:t>
            </a:r>
          </a:p>
          <a:p>
            <a:pPr marL="0" indent="0">
              <a:buNone/>
            </a:pPr>
            <a:r>
              <a:rPr lang="fi-FI" sz="1800" dirty="0" smtClean="0"/>
              <a:t>–opetusministeri Krista Kiuru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0427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Uusi opetussuunnitelma + Pudasjärven Hirsikampus 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816424"/>
          </a:xfrm>
        </p:spPr>
        <p:txBody>
          <a:bodyPr>
            <a:normAutofit/>
          </a:bodyPr>
          <a:lstStyle/>
          <a:p>
            <a:r>
              <a:rPr lang="fi-FI" sz="2400" dirty="0" smtClean="0"/>
              <a:t>Valtakunnallinen opetussuunnitelman päivitystyö käynnissä – valmista oltava 2016</a:t>
            </a:r>
          </a:p>
          <a:p>
            <a:r>
              <a:rPr lang="fi-FI" sz="2400" dirty="0" smtClean="0"/>
              <a:t>Opetussuunnitelman perusteet valmiit 2014</a:t>
            </a:r>
          </a:p>
          <a:p>
            <a:r>
              <a:rPr lang="fi-FI" sz="2400" dirty="0" smtClean="0"/>
              <a:t>Paikallinen opetussuunnitelman päivitystyö 2015-2016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3846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Mistä on kyse?</a:t>
            </a:r>
            <a:br>
              <a:rPr lang="fi-FI" dirty="0" smtClean="0"/>
            </a:br>
            <a:r>
              <a:rPr lang="fi-FI" dirty="0" smtClean="0"/>
              <a:t>Sisällöllisestä ja pedagogisesta uudistuksesta.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smtClean="0"/>
              <a:t>Opetussuunnitelmaprosessissa on mahdollisuus pohtia koulutyötä ja opetusta yhdessä ja organisoidusti: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Missä ollaan nyt?</a:t>
            </a:r>
          </a:p>
          <a:p>
            <a:r>
              <a:rPr lang="fi-FI" sz="2400" dirty="0" smtClean="0"/>
              <a:t>Mistä halutaan pois tai mistä ollaan valmiit luopumaan?</a:t>
            </a:r>
          </a:p>
          <a:p>
            <a:r>
              <a:rPr lang="fi-FI" sz="2400" dirty="0" smtClean="0"/>
              <a:t>Mitä kohti halutaan mennä? Mikä on meille tärkeätä?</a:t>
            </a:r>
          </a:p>
          <a:p>
            <a:r>
              <a:rPr lang="fi-FI" sz="2400" dirty="0" smtClean="0"/>
              <a:t>Mitä pitäisi tehdä?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5343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Neljä avainta </a:t>
            </a:r>
            <a:r>
              <a:rPr lang="fi-FI" dirty="0" err="1" smtClean="0"/>
              <a:t>ops</a:t>
            </a:r>
            <a:r>
              <a:rPr lang="fi-FI" dirty="0" smtClean="0"/>
              <a:t>-uudistukseen </a:t>
            </a:r>
            <a:br>
              <a:rPr lang="fi-FI" dirty="0" smtClean="0"/>
            </a:br>
            <a:r>
              <a:rPr lang="fi-FI" sz="2000" dirty="0" smtClean="0"/>
              <a:t>(Irmeli Halinen, Opetushallitus)</a:t>
            </a:r>
            <a:endParaRPr lang="fi-FI" sz="20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153693"/>
              </p:ext>
            </p:extLst>
          </p:nvPr>
        </p:nvGraphicFramePr>
        <p:xfrm>
          <a:off x="457200" y="2267744"/>
          <a:ext cx="8229600" cy="4590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r>
              <a:rPr lang="fi-FI" dirty="0" smtClean="0"/>
              <a:t>Perusopetuksen arvoperusta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692478"/>
              </p:ext>
            </p:extLst>
          </p:nvPr>
        </p:nvGraphicFramePr>
        <p:xfrm>
          <a:off x="457200" y="2060848"/>
          <a:ext cx="8435280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6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4136"/>
          </a:xfrm>
        </p:spPr>
        <p:txBody>
          <a:bodyPr>
            <a:normAutofit/>
          </a:bodyPr>
          <a:lstStyle/>
          <a:p>
            <a:r>
              <a:rPr lang="fi-FI" sz="2800" dirty="0" smtClean="0"/>
              <a:t>Perusopetuksen tavoitteet ja laaja-alainen osaaminen</a:t>
            </a:r>
            <a:endParaRPr lang="fi-FI" sz="28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494499"/>
              </p:ext>
            </p:extLst>
          </p:nvPr>
        </p:nvGraphicFramePr>
        <p:xfrm>
          <a:off x="457200" y="1484784"/>
          <a:ext cx="82296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8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Monialaiset oppimiskokonaisuudet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800" dirty="0" smtClean="0"/>
              <a:t>Suunnitellaan paikallisesti toimintakulttuurin kehittämistä ohjaavien periaatteiden mukaisiksi.</a:t>
            </a:r>
          </a:p>
          <a:p>
            <a:r>
              <a:rPr lang="fi-FI" sz="2800" dirty="0" smtClean="0"/>
              <a:t>Edistävät laaja-alaisen osaamisen kehittymistä.</a:t>
            </a:r>
          </a:p>
          <a:p>
            <a:r>
              <a:rPr lang="fi-FI" sz="2800" dirty="0" smtClean="0"/>
              <a:t>Vähintään yksi oppimiskokonaisuus lukuvuodessa.</a:t>
            </a:r>
          </a:p>
          <a:p>
            <a:r>
              <a:rPr lang="fi-FI" sz="2800" dirty="0" smtClean="0"/>
              <a:t>Oppimiskokonaisuuksien nimet, tavoitteet ja sisällöt päätetään paikallisesti</a:t>
            </a:r>
          </a:p>
          <a:p>
            <a:pPr lvl="1"/>
            <a:r>
              <a:rPr lang="fi-FI" sz="2400" dirty="0" smtClean="0"/>
              <a:t>Oppilaiden kannalta kiinnostavia ja merkityksellisiä</a:t>
            </a:r>
          </a:p>
          <a:p>
            <a:pPr lvl="1"/>
            <a:r>
              <a:rPr lang="fi-FI" sz="2400" dirty="0" smtClean="0"/>
              <a:t>Auttavat hahmottamaan, miten eri oppiaineissa opiskeltavat asiat liittyvät toisiinsa ja ”oikeaan” elämään.</a:t>
            </a:r>
          </a:p>
          <a:p>
            <a:pPr lvl="1"/>
            <a:r>
              <a:rPr lang="fi-FI" sz="2400" dirty="0" smtClean="0"/>
              <a:t>Lisäävät mahdollisuuksia ymmärtää asioiden vuorovaikutussuhteita ja keskinäisiä yhteyksiä.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9294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Tavoitteellinen prosessi!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420770"/>
              </p:ext>
            </p:extLst>
          </p:nvPr>
        </p:nvGraphicFramePr>
        <p:xfrm>
          <a:off x="457200" y="2420938"/>
          <a:ext cx="8229600" cy="417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9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lli [Vain luku]" id="{2AB6FA27-A3A2-489F-A6DB-1F3C5AD01EEF}" vid="{2464DA60-E03F-4F2C-89B5-69E94F2A94B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Johtoryhmä, tulevaisuuden koulu</Template>
  <TotalTime>342</TotalTime>
  <Words>298</Words>
  <Application>Microsoft Office PowerPoint</Application>
  <PresentationFormat>Näytössä katseltava diaesitys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Good Times</vt:lpstr>
      <vt:lpstr>powerpoint_malli</vt:lpstr>
      <vt:lpstr>Kohti Tulevaisuuden koulua</vt:lpstr>
      <vt:lpstr>Valtakunnallinen opetussuunnitelman päivitys</vt:lpstr>
      <vt:lpstr>Uusi opetussuunnitelma + Pudasjärven Hirsikampus </vt:lpstr>
      <vt:lpstr>Mistä on kyse? Sisällöllisestä ja pedagogisesta uudistuksesta.</vt:lpstr>
      <vt:lpstr>Neljä avainta ops-uudistukseen  (Irmeli Halinen, Opetushallitus)</vt:lpstr>
      <vt:lpstr>Perusopetuksen arvoperusta</vt:lpstr>
      <vt:lpstr>Perusopetuksen tavoitteet ja laaja-alainen osaaminen</vt:lpstr>
      <vt:lpstr>Monialaiset oppimiskokonaisuudet</vt:lpstr>
      <vt:lpstr>Tavoitteellinen prosessi!</vt:lpstr>
    </vt:vector>
  </TitlesOfParts>
  <Company>Oulunkaaren 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Tulevaisuuden koulu</dc:title>
  <dc:creator>Harilahti-Juola Virpi</dc:creator>
  <cp:lastModifiedBy>Niemi Mervi</cp:lastModifiedBy>
  <cp:revision>19</cp:revision>
  <cp:lastPrinted>2015-03-25T10:09:56Z</cp:lastPrinted>
  <dcterms:created xsi:type="dcterms:W3CDTF">2014-12-10T06:07:26Z</dcterms:created>
  <dcterms:modified xsi:type="dcterms:W3CDTF">2015-03-25T10:10:03Z</dcterms:modified>
</cp:coreProperties>
</file>