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E02C-6EC6-4E09-BC2C-9FDED4DE236E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36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7282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169488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6901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336826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7935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75A7A-4A9A-410F-B848-AB998ACC9419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462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3E88-2D66-4D17-B0FA-EA13CB20B2FF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61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36E1-9596-4E98-8786-4A17C5D29C65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8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A55-63BC-4BA2-9538-7DDEADA10621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9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1ABB-8821-4BF5-97A9-E1A66ACAEAA9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71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7B1C-D4A1-4A4F-A470-80868146AFC5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6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D1B9-F39E-471E-80A9-595CAA5664AD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9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EABC-E2B9-4606-A74F-CB06AF596887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59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50A0-01A3-4F4E-AA52-F716A9BFD4EB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1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1CCA-BB49-46C7-A0E2-F42339750F9A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05CAA-4E5A-4223-BD55-C5D2841AC9EF}" type="datetimeFigureOut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12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PERSOONA- JA OMISTUSPRONOMINIT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416676"/>
            <a:ext cx="4184035" cy="462468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1) </a:t>
            </a:r>
            <a:r>
              <a:rPr lang="fi-FI" sz="2400" dirty="0" smtClean="0"/>
              <a:t>kirjoita </a:t>
            </a:r>
            <a:r>
              <a:rPr lang="fi-FI" sz="2400" u="sng" dirty="0" smtClean="0"/>
              <a:t>persoona</a:t>
            </a:r>
            <a:r>
              <a:rPr lang="fi-FI" sz="2400" dirty="0" smtClean="0"/>
              <a:t>pronominit (minä, sinä…)</a:t>
            </a:r>
          </a:p>
          <a:p>
            <a:r>
              <a:rPr lang="fi-FI" sz="2400" dirty="0" err="1" smtClean="0"/>
              <a:t>Jag</a:t>
            </a:r>
            <a:endParaRPr lang="fi-FI" sz="2400" dirty="0" smtClean="0"/>
          </a:p>
          <a:p>
            <a:r>
              <a:rPr lang="fi-FI" sz="2400" dirty="0" smtClean="0"/>
              <a:t>Du</a:t>
            </a:r>
          </a:p>
          <a:p>
            <a:r>
              <a:rPr lang="fi-FI" sz="2400" dirty="0" err="1" smtClean="0"/>
              <a:t>Han</a:t>
            </a:r>
            <a:r>
              <a:rPr lang="fi-FI" sz="2400" dirty="0" smtClean="0"/>
              <a:t> /</a:t>
            </a:r>
            <a:r>
              <a:rPr lang="fi-FI" sz="2400" dirty="0" err="1" smtClean="0"/>
              <a:t>hon</a:t>
            </a:r>
            <a:endParaRPr lang="fi-FI" sz="2400" dirty="0" smtClean="0"/>
          </a:p>
          <a:p>
            <a:r>
              <a:rPr lang="fi-FI" sz="2400" dirty="0" smtClean="0"/>
              <a:t>Vi</a:t>
            </a:r>
          </a:p>
          <a:p>
            <a:r>
              <a:rPr lang="fi-FI" sz="2400" dirty="0" err="1" smtClean="0"/>
              <a:t>Ni</a:t>
            </a:r>
            <a:endParaRPr lang="fi-FI" sz="2400" dirty="0" smtClean="0"/>
          </a:p>
          <a:p>
            <a:r>
              <a:rPr lang="fi-FI" sz="2400" dirty="0" smtClean="0"/>
              <a:t>De</a:t>
            </a:r>
          </a:p>
          <a:p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70" y="1416677"/>
            <a:ext cx="4184034" cy="462468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2) kirjoita yksikön </a:t>
            </a:r>
          </a:p>
          <a:p>
            <a:r>
              <a:rPr lang="fi-FI" sz="2400" u="sng" dirty="0"/>
              <a:t>o</a:t>
            </a:r>
            <a:r>
              <a:rPr lang="fi-FI" sz="2400" u="sng" dirty="0" smtClean="0"/>
              <a:t>mistus</a:t>
            </a:r>
            <a:r>
              <a:rPr lang="fi-FI" sz="2400" dirty="0" smtClean="0"/>
              <a:t>pronominit</a:t>
            </a:r>
          </a:p>
          <a:p>
            <a:r>
              <a:rPr lang="fi-FI" sz="2400" dirty="0" smtClean="0"/>
              <a:t>(minun, sinun…)</a:t>
            </a:r>
          </a:p>
          <a:p>
            <a:r>
              <a:rPr lang="fi-FI" sz="2400" dirty="0" smtClean="0"/>
              <a:t>Min, </a:t>
            </a:r>
            <a:r>
              <a:rPr lang="fi-FI" sz="2400" dirty="0" err="1" smtClean="0"/>
              <a:t>mitt</a:t>
            </a:r>
            <a:r>
              <a:rPr lang="fi-FI" sz="2400" dirty="0" smtClean="0"/>
              <a:t>, </a:t>
            </a:r>
            <a:r>
              <a:rPr lang="fi-FI" sz="2400" dirty="0" err="1" smtClean="0"/>
              <a:t>mina</a:t>
            </a:r>
            <a:endParaRPr lang="fi-FI" sz="2400" dirty="0" smtClean="0"/>
          </a:p>
          <a:p>
            <a:r>
              <a:rPr lang="fi-FI" sz="2400" dirty="0" err="1" smtClean="0"/>
              <a:t>Din</a:t>
            </a:r>
            <a:r>
              <a:rPr lang="fi-FI" sz="2400" dirty="0" smtClean="0"/>
              <a:t>, </a:t>
            </a:r>
            <a:r>
              <a:rPr lang="fi-FI" sz="2400" dirty="0" err="1" smtClean="0"/>
              <a:t>ditt</a:t>
            </a:r>
            <a:r>
              <a:rPr lang="fi-FI" sz="2400" dirty="0" smtClean="0"/>
              <a:t>, </a:t>
            </a:r>
            <a:r>
              <a:rPr lang="fi-FI" sz="2400" dirty="0" err="1" smtClean="0"/>
              <a:t>dina</a:t>
            </a:r>
            <a:endParaRPr lang="fi-FI" sz="2400" dirty="0" smtClean="0"/>
          </a:p>
          <a:p>
            <a:r>
              <a:rPr lang="fi-FI" sz="2400" dirty="0" smtClean="0"/>
              <a:t>Hans / </a:t>
            </a:r>
            <a:r>
              <a:rPr lang="fi-FI" sz="2400" dirty="0" err="1" smtClean="0"/>
              <a:t>hennes</a:t>
            </a:r>
            <a:endParaRPr lang="fi-FI" sz="2400" dirty="0" smtClean="0"/>
          </a:p>
          <a:p>
            <a:r>
              <a:rPr lang="fi-FI" sz="2400" dirty="0" err="1" smtClean="0"/>
              <a:t>Vår</a:t>
            </a:r>
            <a:r>
              <a:rPr lang="fi-FI" sz="2400" dirty="0" smtClean="0"/>
              <a:t>, </a:t>
            </a:r>
            <a:r>
              <a:rPr lang="fi-FI" sz="2400" dirty="0" err="1" smtClean="0"/>
              <a:t>vårt</a:t>
            </a:r>
            <a:r>
              <a:rPr lang="fi-FI" sz="2400" dirty="0" smtClean="0"/>
              <a:t>, </a:t>
            </a:r>
            <a:r>
              <a:rPr lang="fi-FI" sz="2400" dirty="0" err="1" smtClean="0"/>
              <a:t>våra</a:t>
            </a:r>
            <a:endParaRPr lang="fi-FI" sz="2400" dirty="0" smtClean="0"/>
          </a:p>
          <a:p>
            <a:r>
              <a:rPr lang="fi-FI" sz="2400" dirty="0" err="1" smtClean="0"/>
              <a:t>Er</a:t>
            </a:r>
            <a:r>
              <a:rPr lang="fi-FI" sz="2400" dirty="0" smtClean="0"/>
              <a:t>, </a:t>
            </a:r>
            <a:r>
              <a:rPr lang="fi-FI" sz="2400" dirty="0" err="1" smtClean="0"/>
              <a:t>ert</a:t>
            </a:r>
            <a:r>
              <a:rPr lang="fi-FI" sz="2400" dirty="0" smtClean="0"/>
              <a:t>, </a:t>
            </a:r>
            <a:r>
              <a:rPr lang="fi-FI" sz="2400" dirty="0" err="1" smtClean="0"/>
              <a:t>era</a:t>
            </a:r>
            <a:endParaRPr lang="fi-FI" sz="2400" dirty="0" smtClean="0"/>
          </a:p>
          <a:p>
            <a:r>
              <a:rPr lang="fi-FI" sz="2400" dirty="0" err="1" smtClean="0"/>
              <a:t>deras</a:t>
            </a:r>
            <a:endParaRPr lang="fi-FI" sz="2400" dirty="0" smtClean="0"/>
          </a:p>
          <a:p>
            <a:endParaRPr lang="fi-FI" sz="2400" dirty="0" smtClean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70117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7419"/>
          </a:xfrm>
        </p:spPr>
        <p:txBody>
          <a:bodyPr/>
          <a:lstStyle/>
          <a:p>
            <a:pPr algn="ctr"/>
            <a:r>
              <a:rPr lang="fi-FI" dirty="0" smtClean="0"/>
              <a:t>Omistusmuotojen 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238865"/>
            <a:ext cx="8596668" cy="480249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Valitse oikea pronomini, kirjoita vastaus vihkoon:</a:t>
            </a:r>
          </a:p>
          <a:p>
            <a:r>
              <a:rPr lang="fi-FI" sz="2400" dirty="0" smtClean="0"/>
              <a:t>Min/</a:t>
            </a:r>
            <a:r>
              <a:rPr lang="fi-FI" sz="2400" dirty="0" err="1" smtClean="0"/>
              <a:t>mitt</a:t>
            </a:r>
            <a:r>
              <a:rPr lang="fi-FI" sz="2400" dirty="0" smtClean="0"/>
              <a:t>/</a:t>
            </a:r>
            <a:r>
              <a:rPr lang="fi-FI" sz="2400" dirty="0" err="1" smtClean="0"/>
              <a:t>mina</a:t>
            </a:r>
            <a:r>
              <a:rPr lang="fi-FI" sz="2400" dirty="0" smtClean="0"/>
              <a:t> </a:t>
            </a:r>
            <a:r>
              <a:rPr lang="fi-FI" sz="2400" dirty="0" err="1" smtClean="0"/>
              <a:t>hund</a:t>
            </a:r>
            <a:r>
              <a:rPr lang="fi-FI" sz="2400" dirty="0" smtClean="0"/>
              <a:t> </a:t>
            </a:r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gammal</a:t>
            </a:r>
            <a:r>
              <a:rPr lang="fi-FI" sz="2400" dirty="0" smtClean="0"/>
              <a:t>.</a:t>
            </a:r>
          </a:p>
          <a:p>
            <a:r>
              <a:rPr lang="fi-FI" sz="2400" dirty="0" err="1" smtClean="0"/>
              <a:t>Din</a:t>
            </a:r>
            <a:r>
              <a:rPr lang="fi-FI" sz="2400" dirty="0" smtClean="0"/>
              <a:t>/</a:t>
            </a:r>
            <a:r>
              <a:rPr lang="fi-FI" sz="2400" dirty="0" err="1" smtClean="0"/>
              <a:t>ditt</a:t>
            </a:r>
            <a:r>
              <a:rPr lang="fi-FI" sz="2400" dirty="0" smtClean="0"/>
              <a:t>/</a:t>
            </a:r>
            <a:r>
              <a:rPr lang="fi-FI" sz="2400" dirty="0" err="1" smtClean="0"/>
              <a:t>dina</a:t>
            </a:r>
            <a:r>
              <a:rPr lang="fi-FI" sz="2400" dirty="0" smtClean="0"/>
              <a:t> </a:t>
            </a:r>
            <a:r>
              <a:rPr lang="fi-FI" sz="2400" dirty="0" err="1" smtClean="0"/>
              <a:t>katt</a:t>
            </a:r>
            <a:r>
              <a:rPr lang="fi-FI" sz="2400" dirty="0" smtClean="0"/>
              <a:t> </a:t>
            </a:r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söt</a:t>
            </a:r>
            <a:r>
              <a:rPr lang="fi-FI" sz="2400" dirty="0" smtClean="0"/>
              <a:t>.</a:t>
            </a:r>
          </a:p>
          <a:p>
            <a:r>
              <a:rPr lang="fi-FI" sz="2400" dirty="0" err="1" smtClean="0"/>
              <a:t>Din</a:t>
            </a:r>
            <a:r>
              <a:rPr lang="fi-FI" sz="2400" dirty="0" smtClean="0"/>
              <a:t>/</a:t>
            </a:r>
            <a:r>
              <a:rPr lang="fi-FI" sz="2400" dirty="0" err="1" smtClean="0"/>
              <a:t>ditt</a:t>
            </a:r>
            <a:r>
              <a:rPr lang="fi-FI" sz="2400" dirty="0" smtClean="0"/>
              <a:t>/</a:t>
            </a:r>
            <a:r>
              <a:rPr lang="fi-FI" sz="2400" dirty="0" err="1" smtClean="0"/>
              <a:t>dina</a:t>
            </a:r>
            <a:r>
              <a:rPr lang="fi-FI" sz="2400" dirty="0" smtClean="0"/>
              <a:t> </a:t>
            </a:r>
            <a:r>
              <a:rPr lang="fi-FI" sz="2400" dirty="0" err="1" smtClean="0"/>
              <a:t>undulater</a:t>
            </a:r>
            <a:r>
              <a:rPr lang="fi-FI" sz="2400" dirty="0" smtClean="0"/>
              <a:t> </a:t>
            </a:r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gula</a:t>
            </a:r>
            <a:r>
              <a:rPr lang="fi-FI" sz="2400" dirty="0" smtClean="0"/>
              <a:t>.</a:t>
            </a:r>
          </a:p>
          <a:p>
            <a:r>
              <a:rPr lang="fi-FI" sz="2400" dirty="0" smtClean="0"/>
              <a:t>Täydennä sääntö:</a:t>
            </a:r>
          </a:p>
          <a:p>
            <a:r>
              <a:rPr lang="fi-FI" sz="2400" dirty="0" smtClean="0"/>
              <a:t>Min/</a:t>
            </a:r>
            <a:r>
              <a:rPr lang="fi-FI" sz="2400" dirty="0" err="1" smtClean="0"/>
              <a:t>din</a:t>
            </a:r>
            <a:r>
              <a:rPr lang="fi-FI" sz="2400" dirty="0" smtClean="0"/>
              <a:t>/</a:t>
            </a:r>
            <a:r>
              <a:rPr lang="fi-FI" sz="2400" dirty="0" err="1" smtClean="0"/>
              <a:t>vår</a:t>
            </a:r>
            <a:r>
              <a:rPr lang="fi-FI" sz="2400" dirty="0" smtClean="0"/>
              <a:t>/</a:t>
            </a:r>
            <a:r>
              <a:rPr lang="fi-FI" sz="2400" dirty="0" err="1" smtClean="0"/>
              <a:t>er</a:t>
            </a:r>
            <a:r>
              <a:rPr lang="fi-FI" sz="2400" dirty="0" smtClean="0"/>
              <a:t> käytetään _____-sukuisten kanssa</a:t>
            </a:r>
          </a:p>
          <a:p>
            <a:r>
              <a:rPr lang="fi-FI" sz="2400" dirty="0" err="1" smtClean="0"/>
              <a:t>Mitt</a:t>
            </a:r>
            <a:r>
              <a:rPr lang="fi-FI" sz="2400" dirty="0" smtClean="0"/>
              <a:t>/</a:t>
            </a:r>
            <a:r>
              <a:rPr lang="fi-FI" sz="2400" dirty="0" err="1" smtClean="0"/>
              <a:t>ditt</a:t>
            </a:r>
            <a:r>
              <a:rPr lang="fi-FI" sz="2400" dirty="0" smtClean="0"/>
              <a:t>/</a:t>
            </a:r>
            <a:r>
              <a:rPr lang="fi-FI" sz="2400" dirty="0" err="1" smtClean="0"/>
              <a:t>vårt</a:t>
            </a:r>
            <a:r>
              <a:rPr lang="fi-FI" sz="2400" dirty="0" smtClean="0"/>
              <a:t>/</a:t>
            </a:r>
            <a:r>
              <a:rPr lang="fi-FI" sz="2400" dirty="0" err="1" smtClean="0"/>
              <a:t>ert</a:t>
            </a:r>
            <a:r>
              <a:rPr lang="fi-FI" sz="2400" dirty="0" smtClean="0"/>
              <a:t> ______-sukuisten kanssa</a:t>
            </a:r>
          </a:p>
          <a:p>
            <a:r>
              <a:rPr lang="fi-FI" sz="2400" dirty="0" err="1" smtClean="0"/>
              <a:t>Mina</a:t>
            </a:r>
            <a:r>
              <a:rPr lang="fi-FI" sz="2400" dirty="0" smtClean="0"/>
              <a:t>/</a:t>
            </a:r>
            <a:r>
              <a:rPr lang="fi-FI" sz="2400" dirty="0" err="1" smtClean="0"/>
              <a:t>dina</a:t>
            </a:r>
            <a:r>
              <a:rPr lang="fi-FI" sz="2400" dirty="0" smtClean="0"/>
              <a:t>/</a:t>
            </a:r>
            <a:r>
              <a:rPr lang="fi-FI" sz="2400" dirty="0" err="1" smtClean="0"/>
              <a:t>våra</a:t>
            </a:r>
            <a:r>
              <a:rPr lang="fi-FI" sz="2400" dirty="0" smtClean="0"/>
              <a:t>/</a:t>
            </a:r>
            <a:r>
              <a:rPr lang="fi-FI" sz="2400" dirty="0" err="1" smtClean="0"/>
              <a:t>era</a:t>
            </a:r>
            <a:r>
              <a:rPr lang="fi-FI" sz="2400" dirty="0" smtClean="0"/>
              <a:t> käytetään ______________; sekä yksikön että monikon _____ persoonassa vain ____ muoto</a:t>
            </a:r>
          </a:p>
        </p:txBody>
      </p:sp>
    </p:spTree>
    <p:extLst>
      <p:ext uri="{BB962C8B-B14F-4D97-AF65-F5344CB8AC3E}">
        <p14:creationId xmlns:p14="http://schemas.microsoft.com/office/powerpoint/2010/main" val="36715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186814"/>
            <a:ext cx="8596668" cy="115037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Kirjoita </a:t>
            </a:r>
            <a:r>
              <a:rPr lang="fi-FI" smtClean="0"/>
              <a:t>ruotsiksi</a:t>
            </a:r>
            <a:r>
              <a:rPr lang="fi-FI" smtClean="0"/>
              <a:t>;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muista pääsanan suku ja luku!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337187"/>
            <a:ext cx="4184035" cy="4704174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Minun äitini Maria</a:t>
            </a:r>
          </a:p>
          <a:p>
            <a:r>
              <a:rPr lang="fi-FI" sz="2400" dirty="0" smtClean="0"/>
              <a:t>Hänen (Mian) koiransa Ben</a:t>
            </a:r>
          </a:p>
          <a:p>
            <a:r>
              <a:rPr lang="fi-FI" sz="2400" dirty="0" smtClean="0"/>
              <a:t>Meidän papukaijamme Kia ja </a:t>
            </a:r>
            <a:r>
              <a:rPr lang="fi-FI" sz="2400" dirty="0" err="1" smtClean="0"/>
              <a:t>Fia</a:t>
            </a:r>
            <a:r>
              <a:rPr lang="fi-FI" sz="2400" dirty="0" smtClean="0"/>
              <a:t> (en </a:t>
            </a:r>
            <a:r>
              <a:rPr lang="fi-FI" sz="2400" dirty="0" err="1" smtClean="0"/>
              <a:t>papegoja</a:t>
            </a:r>
            <a:r>
              <a:rPr lang="fi-FI" sz="2400" dirty="0" smtClean="0"/>
              <a:t> 1)</a:t>
            </a:r>
          </a:p>
          <a:p>
            <a:r>
              <a:rPr lang="fi-FI" sz="2400" dirty="0" smtClean="0"/>
              <a:t>Teidän kissanne Olle</a:t>
            </a:r>
          </a:p>
          <a:p>
            <a:r>
              <a:rPr lang="fi-FI" sz="2400" dirty="0" smtClean="0"/>
              <a:t>Heidän talonsa on Välikadulla.</a:t>
            </a:r>
          </a:p>
          <a:p>
            <a:r>
              <a:rPr lang="fi-FI" sz="2400" dirty="0" smtClean="0"/>
              <a:t>Missä ovat teidän kirjanne? </a:t>
            </a:r>
            <a:endParaRPr lang="fi-FI" sz="24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69" y="1337187"/>
            <a:ext cx="4988095" cy="50734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Min mamma Maria</a:t>
            </a:r>
          </a:p>
          <a:p>
            <a:pPr marL="0" indent="0">
              <a:buNone/>
            </a:pPr>
            <a:r>
              <a:rPr lang="fi-FI" sz="2400" dirty="0" err="1" smtClean="0"/>
              <a:t>Hennes</a:t>
            </a:r>
            <a:r>
              <a:rPr lang="fi-FI" sz="2400" dirty="0" smtClean="0"/>
              <a:t> </a:t>
            </a:r>
            <a:r>
              <a:rPr lang="fi-FI" sz="2400" dirty="0" err="1" smtClean="0"/>
              <a:t>hund</a:t>
            </a:r>
            <a:r>
              <a:rPr lang="fi-FI" sz="2400" dirty="0" smtClean="0"/>
              <a:t> Ben</a:t>
            </a:r>
          </a:p>
          <a:p>
            <a:pPr marL="0" indent="0">
              <a:buNone/>
            </a:pPr>
            <a:r>
              <a:rPr lang="fi-FI" sz="2400" dirty="0" err="1" smtClean="0"/>
              <a:t>Våra</a:t>
            </a:r>
            <a:r>
              <a:rPr lang="fi-FI" sz="2400" dirty="0" smtClean="0"/>
              <a:t> </a:t>
            </a:r>
            <a:r>
              <a:rPr lang="fi-FI" sz="2400" dirty="0" err="1" smtClean="0"/>
              <a:t>papegojor</a:t>
            </a:r>
            <a:r>
              <a:rPr lang="fi-FI" sz="2400" dirty="0" smtClean="0"/>
              <a:t> Kia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</a:p>
          <a:p>
            <a:pPr marL="0" indent="0">
              <a:buNone/>
            </a:pPr>
            <a:r>
              <a:rPr lang="fi-FI" sz="2400" dirty="0" err="1" smtClean="0"/>
              <a:t>Fia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 err="1" smtClean="0"/>
              <a:t>Er</a:t>
            </a:r>
            <a:r>
              <a:rPr lang="fi-FI" sz="2400" dirty="0" smtClean="0"/>
              <a:t> </a:t>
            </a:r>
            <a:r>
              <a:rPr lang="fi-FI" sz="2400" dirty="0" err="1" smtClean="0"/>
              <a:t>katt</a:t>
            </a:r>
            <a:r>
              <a:rPr lang="fi-FI" sz="2400" dirty="0" smtClean="0"/>
              <a:t> Olle</a:t>
            </a:r>
          </a:p>
          <a:p>
            <a:pPr marL="0" indent="0">
              <a:buNone/>
            </a:pPr>
            <a:r>
              <a:rPr lang="fi-FI" sz="2400" dirty="0" err="1" smtClean="0"/>
              <a:t>Deras</a:t>
            </a:r>
            <a:r>
              <a:rPr lang="fi-FI" sz="2400" dirty="0" smtClean="0"/>
              <a:t> hus </a:t>
            </a:r>
            <a:r>
              <a:rPr lang="fi-FI" sz="2400" dirty="0" err="1" smtClean="0"/>
              <a:t>ligger</a:t>
            </a:r>
            <a:r>
              <a:rPr lang="fi-FI" sz="2400" dirty="0" smtClean="0"/>
              <a:t> </a:t>
            </a:r>
            <a:r>
              <a:rPr lang="fi-FI" sz="2400" dirty="0" err="1" smtClean="0"/>
              <a:t>på</a:t>
            </a:r>
            <a:r>
              <a:rPr lang="fi-FI" sz="2400" dirty="0" smtClean="0"/>
              <a:t> </a:t>
            </a:r>
            <a:r>
              <a:rPr lang="fi-FI" sz="2400" dirty="0" err="1" smtClean="0"/>
              <a:t>Mellangatan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r>
              <a:rPr lang="fi-FI" sz="2400" dirty="0" err="1" smtClean="0"/>
              <a:t>Var</a:t>
            </a:r>
            <a:r>
              <a:rPr lang="fi-FI" sz="2400" dirty="0" smtClean="0"/>
              <a:t> </a:t>
            </a:r>
            <a:r>
              <a:rPr lang="fi-FI" sz="2400" dirty="0" err="1" smtClean="0"/>
              <a:t>ligger</a:t>
            </a:r>
            <a:r>
              <a:rPr lang="fi-FI" sz="2400" dirty="0" smtClean="0"/>
              <a:t> </a:t>
            </a:r>
            <a:r>
              <a:rPr lang="fi-FI" sz="2400" dirty="0" err="1" smtClean="0"/>
              <a:t>era</a:t>
            </a:r>
            <a:r>
              <a:rPr lang="fi-FI" sz="2400" dirty="0" smtClean="0"/>
              <a:t> </a:t>
            </a:r>
            <a:r>
              <a:rPr lang="fi-FI" sz="2400" dirty="0" err="1" smtClean="0"/>
              <a:t>böcker</a:t>
            </a:r>
            <a:r>
              <a:rPr lang="fi-FI" sz="2400" dirty="0" smtClean="0"/>
              <a:t>?</a:t>
            </a:r>
          </a:p>
          <a:p>
            <a:pPr marL="0" indent="0">
              <a:buNone/>
            </a:pPr>
            <a:r>
              <a:rPr lang="fi-FI" sz="2400" dirty="0" smtClean="0"/>
              <a:t>&gt;&gt;&gt; Tee työkirjan harj. 16ab/s.30,</a:t>
            </a:r>
          </a:p>
          <a:p>
            <a:pPr marL="0" indent="0">
              <a:buNone/>
            </a:pPr>
            <a:r>
              <a:rPr lang="fi-FI" sz="2400" dirty="0" smtClean="0"/>
              <a:t>17ab/s.31      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8470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171</Words>
  <Application>Microsoft Office PowerPoint</Application>
  <PresentationFormat>Laajakuva</PresentationFormat>
  <Paragraphs>42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Pinta</vt:lpstr>
      <vt:lpstr>PERSOONA- JA OMISTUSPRONOMINIT</vt:lpstr>
      <vt:lpstr>Omistusmuotojen käyttö</vt:lpstr>
      <vt:lpstr>Kirjoita ruotsiksi; muista pääsanan suku ja luku!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PERSOONA- JA OMISTUSPRONOMINIT</dc:title>
  <dc:creator>Asiakas</dc:creator>
  <cp:lastModifiedBy>Asiakas</cp:lastModifiedBy>
  <cp:revision>6</cp:revision>
  <dcterms:created xsi:type="dcterms:W3CDTF">2017-09-18T16:27:13Z</dcterms:created>
  <dcterms:modified xsi:type="dcterms:W3CDTF">2017-09-18T17:06:37Z</dcterms:modified>
</cp:coreProperties>
</file>