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05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14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724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42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20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37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252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97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3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13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E9B9A-9CCB-4910-9984-D0795847AD73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798AD-EA99-462A-9D83-A48A3EA653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85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r>
              <a:rPr lang="fi-FI" u="sng" dirty="0" smtClean="0"/>
              <a:t>Historian aikamääreitä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endParaRPr lang="fi-FI" b="1" dirty="0" smtClean="0"/>
          </a:p>
          <a:p>
            <a:r>
              <a:rPr lang="fi-FI" b="1" dirty="0" smtClean="0"/>
              <a:t>Esihistoria</a:t>
            </a:r>
            <a:r>
              <a:rPr lang="fi-FI" dirty="0" smtClean="0"/>
              <a:t>: aika ennen kirjoitustaidon keksimistä (n. 3000 eKr.)</a:t>
            </a:r>
          </a:p>
          <a:p>
            <a:r>
              <a:rPr lang="fi-FI" b="1" dirty="0" smtClean="0"/>
              <a:t>Historiallinen aika</a:t>
            </a:r>
            <a:r>
              <a:rPr lang="fi-FI" dirty="0" smtClean="0"/>
              <a:t>: esihistorian jälkeinen aika, joka jaetaan seuraaviin aikakausiin:</a:t>
            </a:r>
          </a:p>
          <a:p>
            <a:r>
              <a:rPr lang="fi-FI" b="1" dirty="0" smtClean="0"/>
              <a:t>Vanha aika </a:t>
            </a:r>
            <a:r>
              <a:rPr lang="fi-FI" dirty="0" smtClean="0"/>
              <a:t>(3000 eKr. – 400 jKr.)</a:t>
            </a:r>
          </a:p>
          <a:p>
            <a:r>
              <a:rPr lang="fi-FI" b="1" dirty="0" smtClean="0"/>
              <a:t>Antiikki</a:t>
            </a:r>
            <a:r>
              <a:rPr lang="fi-FI" dirty="0" smtClean="0"/>
              <a:t> (n. 800 eKr. – n. 400 jKr.) Kreikan ja Rooman historiaa</a:t>
            </a:r>
          </a:p>
          <a:p>
            <a:r>
              <a:rPr lang="fi-FI" b="1" dirty="0" smtClean="0"/>
              <a:t>Keskiaika</a:t>
            </a:r>
            <a:r>
              <a:rPr lang="fi-FI" dirty="0" smtClean="0"/>
              <a:t> (400 – 1500) Tapahtumia antiikin ja keskiajan välissä: Länsi-Rooman tuho, kansainvaellukset, kristinuskon leviäminen Eurooppaan)</a:t>
            </a:r>
          </a:p>
          <a:p>
            <a:r>
              <a:rPr lang="fi-FI" b="1" dirty="0" smtClean="0"/>
              <a:t>Uusi aika </a:t>
            </a:r>
            <a:r>
              <a:rPr lang="fi-FI" dirty="0" smtClean="0"/>
              <a:t>(1500 – 1789) Tapahtumia keskiajan ja uuden ajan välissä: renessanssi, löytöretket, uskonpuhdistus, kirjapainotaidon keksiminen, kansallisvaltioiden synty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637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 smtClean="0"/>
              <a:t>Uusin aika </a:t>
            </a:r>
            <a:r>
              <a:rPr lang="fi-FI" dirty="0" smtClean="0"/>
              <a:t>(1789 – 1914) Aika Ranskan suuresta vallankumouksesta ensimmäisen maailmansodan puhkeamiseen. Aikakauden keskeisiä tapahtumia: teollistuminen, porvariston taloudellinen ja poliittinen nousu, suurten aatteiden synty (konservatismi, liberalismi, nationalismi ja sosialismi), siirtomaakilpailu</a:t>
            </a:r>
          </a:p>
          <a:p>
            <a:r>
              <a:rPr lang="fi-FI" b="1" dirty="0" smtClean="0"/>
              <a:t>Nykyaika</a:t>
            </a:r>
            <a:r>
              <a:rPr lang="fi-FI" dirty="0" smtClean="0"/>
              <a:t> (1914 -&gt; ) Viimeisen vuosisadan keskeisiä tapahtumia: ensimmäinen maailmansota 1914-1918, toinen maailmansota 1939-1945, kylmä sota 1945-1991, Euroopan yhdentyminen, globalisaatio, ilmastonmuutos ja ympäristöongelmat</a:t>
            </a:r>
          </a:p>
          <a:p>
            <a:r>
              <a:rPr lang="fi-FI" dirty="0" smtClean="0"/>
              <a:t>Huomioi, että mitä lähemmäksi nykyaikaa tullaan, sitä vaikeampaa on aikakauden määrittely ja keskeisten tapahtumien esiin nostaminen. Vasta historiallinen perspektiivi näyttää, mikä oli aikakaudelle ominaista ja mitkä olivat </a:t>
            </a:r>
            <a:r>
              <a:rPr lang="fi-FI" smtClean="0"/>
              <a:t>merkittäviä tapahtumia.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13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204</Words>
  <Application>Microsoft Office PowerPoint</Application>
  <PresentationFormat>Näytössä katseltava diaesitys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Historian aikamääreitä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Historian aikamääreitä</dc:title>
  <dc:creator>opiskelija</dc:creator>
  <cp:lastModifiedBy>opiskelija</cp:lastModifiedBy>
  <cp:revision>9</cp:revision>
  <dcterms:created xsi:type="dcterms:W3CDTF">2018-08-15T12:28:13Z</dcterms:created>
  <dcterms:modified xsi:type="dcterms:W3CDTF">2018-08-15T12:50:53Z</dcterms:modified>
</cp:coreProperties>
</file>