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401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9578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988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6057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202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696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165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1290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34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248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95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F8AFD-3202-4081-B613-259BC5333B81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3B1D3-C87D-44C2-AFF8-389610EC47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8813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Lapinniemen koulun 4-6 </a:t>
            </a:r>
            <a:r>
              <a:rPr lang="fi-FI" dirty="0" err="1" smtClean="0"/>
              <a:t>lk</a:t>
            </a:r>
            <a:r>
              <a:rPr lang="fi-FI" dirty="0" smtClean="0"/>
              <a:t> tasa-arvo - ja yhdenvertaisuuskysely kevät 2024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Tämän kyselyn tarkoitus on saada tietoa tasa-arvon ja yhdenvertaisuuden </a:t>
            </a:r>
            <a:br>
              <a:rPr lang="fi-FI" dirty="0" smtClean="0"/>
            </a:br>
            <a:r>
              <a:rPr lang="fi-FI" dirty="0" smtClean="0"/>
              <a:t>kokemuksestasi koulussa tämän lukuvuoden aikana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897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26" y="192386"/>
            <a:ext cx="11925684" cy="6331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90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47" y="0"/>
            <a:ext cx="121391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08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4404" y="113272"/>
            <a:ext cx="8942637" cy="6744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5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2" y="313936"/>
            <a:ext cx="9247291" cy="654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57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959" y="7297"/>
            <a:ext cx="10295628" cy="6850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3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369" y="22328"/>
            <a:ext cx="11579084" cy="6835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70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47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60" y="740496"/>
            <a:ext cx="12165640" cy="538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15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218" y="510493"/>
            <a:ext cx="11791670" cy="679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04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36" y="235612"/>
            <a:ext cx="12105063" cy="643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54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86" y="329204"/>
            <a:ext cx="11984414" cy="609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6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</Words>
  <Application>Microsoft Office PowerPoint</Application>
  <PresentationFormat>Laajakuva</PresentationFormat>
  <Paragraphs>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Lapinniemen koulun 4-6 lk tasa-arvo - ja yhdenvertaisuuskysely kevät 2024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Lapinniemen koulun 4-6 lk tasa-arvo - ja yhdenvertaisuuskysely kevät 2024</dc:title>
  <dc:creator>Opettaja</dc:creator>
  <cp:lastModifiedBy>hanna.hedman</cp:lastModifiedBy>
  <cp:revision>2</cp:revision>
  <dcterms:created xsi:type="dcterms:W3CDTF">2024-05-06T16:10:10Z</dcterms:created>
  <dcterms:modified xsi:type="dcterms:W3CDTF">2024-05-07T10:44:00Z</dcterms:modified>
</cp:coreProperties>
</file>