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8"/>
  </p:notesMasterIdLst>
  <p:sldIdLst>
    <p:sldId id="257" r:id="rId2"/>
    <p:sldId id="258" r:id="rId3"/>
    <p:sldId id="256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75" d="100"/>
          <a:sy n="75" d="100"/>
        </p:scale>
        <p:origin x="84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D1BF3B6-11F9-D542-847B-00E09CE31F79}" type="datetimeFigureOut">
              <a:rPr lang="en-US" smtClean="0"/>
              <a:t>8/10/2017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 smtClean="0"/>
              <a:t>Click to edit Master text styles</a:t>
            </a:r>
          </a:p>
          <a:p>
            <a:pPr lvl="1"/>
            <a:r>
              <a:rPr lang="fi-FI" smtClean="0"/>
              <a:t>Second level</a:t>
            </a:r>
          </a:p>
          <a:p>
            <a:pPr lvl="2"/>
            <a:r>
              <a:rPr lang="fi-FI" smtClean="0"/>
              <a:t>Third level</a:t>
            </a:r>
          </a:p>
          <a:p>
            <a:pPr lvl="3"/>
            <a:r>
              <a:rPr lang="fi-FI" smtClean="0"/>
              <a:t>Fourth level</a:t>
            </a:r>
          </a:p>
          <a:p>
            <a:pPr lvl="4"/>
            <a:r>
              <a:rPr lang="fi-FI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319E2FC-6254-774B-B5B9-5466FADF3E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95983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9pPr>
          </a:lstStyle>
          <a:p>
            <a:fld id="{74792A69-DA41-433C-B789-278DD35EE5C7}" type="slidenum">
              <a:rPr lang="fi-FI" altLang="fi-FI" sz="1200" i="0" smtClean="0"/>
              <a:pPr/>
              <a:t>1</a:t>
            </a:fld>
            <a:endParaRPr lang="fi-FI" altLang="fi-FI" sz="1200" i="0" dirty="0" smtClean="0"/>
          </a:p>
        </p:txBody>
      </p:sp>
      <p:sp>
        <p:nvSpPr>
          <p:cNvPr id="6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fi-FI" altLang="fi-FI" dirty="0" smtClean="0"/>
          </a:p>
        </p:txBody>
      </p:sp>
    </p:spTree>
    <p:extLst>
      <p:ext uri="{BB962C8B-B14F-4D97-AF65-F5344CB8AC3E}">
        <p14:creationId xmlns:p14="http://schemas.microsoft.com/office/powerpoint/2010/main" val="24050236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i-FI" smtClean="0"/>
              <a:t>Click to edit Master title style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i-FI" smtClean="0"/>
              <a:t>Click to edit Master subtitle style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fld id="{44093087-04DF-D644-BE43-F2FA875841A0}" type="datetimeFigureOut">
              <a:rPr lang="en-US" smtClean="0"/>
              <a:t>8/10/2017</a:t>
            </a:fld>
            <a:endParaRPr lang="en-US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endParaRPr lang="en-US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0C929829-E3A3-5240-9CD4-3F6522F514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3905031"/>
      </p:ext>
    </p:extLst>
  </p:cSld>
  <p:clrMapOvr>
    <a:masterClrMapping/>
  </p:clrMapOvr>
  <p:transition spd="slow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Click to edit Master title style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Click to edit Master text styles</a:t>
            </a:r>
          </a:p>
          <a:p>
            <a:pPr lvl="1"/>
            <a:r>
              <a:rPr lang="fi-FI" smtClean="0"/>
              <a:t>Second level</a:t>
            </a:r>
          </a:p>
          <a:p>
            <a:pPr lvl="2"/>
            <a:r>
              <a:rPr lang="fi-FI" smtClean="0"/>
              <a:t>Third level</a:t>
            </a:r>
          </a:p>
          <a:p>
            <a:pPr lvl="3"/>
            <a:r>
              <a:rPr lang="fi-FI" smtClean="0"/>
              <a:t>Fourth level</a:t>
            </a:r>
          </a:p>
          <a:p>
            <a:pPr lvl="4"/>
            <a:r>
              <a:rPr lang="fi-FI" smtClean="0"/>
              <a:t>Fifth level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fld id="{44093087-04DF-D644-BE43-F2FA875841A0}" type="datetimeFigureOut">
              <a:rPr lang="en-US" smtClean="0"/>
              <a:t>8/10/2017</a:t>
            </a:fld>
            <a:endParaRPr lang="en-US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endParaRPr lang="en-US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0C929829-E3A3-5240-9CD4-3F6522F514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0572836"/>
      </p:ext>
    </p:extLst>
  </p:cSld>
  <p:clrMapOvr>
    <a:masterClrMapping/>
  </p:clrMapOvr>
  <p:transition spd="slow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untainen otsikko 1"/>
          <p:cNvSpPr>
            <a:spLocks noGrp="1"/>
          </p:cNvSpPr>
          <p:nvPr>
            <p:ph type="title" orient="vert"/>
          </p:nvPr>
        </p:nvSpPr>
        <p:spPr>
          <a:xfrm>
            <a:off x="6515100" y="228600"/>
            <a:ext cx="1943100" cy="5867400"/>
          </a:xfrm>
        </p:spPr>
        <p:txBody>
          <a:bodyPr vert="eaVert"/>
          <a:lstStyle/>
          <a:p>
            <a:r>
              <a:rPr lang="fi-FI" smtClean="0"/>
              <a:t>Click to edit Master title style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685800" y="228600"/>
            <a:ext cx="5676900" cy="5867400"/>
          </a:xfrm>
        </p:spPr>
        <p:txBody>
          <a:bodyPr vert="eaVert"/>
          <a:lstStyle/>
          <a:p>
            <a:pPr lvl="0"/>
            <a:r>
              <a:rPr lang="fi-FI" smtClean="0"/>
              <a:t>Click to edit Master text styles</a:t>
            </a:r>
          </a:p>
          <a:p>
            <a:pPr lvl="1"/>
            <a:r>
              <a:rPr lang="fi-FI" smtClean="0"/>
              <a:t>Second level</a:t>
            </a:r>
          </a:p>
          <a:p>
            <a:pPr lvl="2"/>
            <a:r>
              <a:rPr lang="fi-FI" smtClean="0"/>
              <a:t>Third level</a:t>
            </a:r>
          </a:p>
          <a:p>
            <a:pPr lvl="3"/>
            <a:r>
              <a:rPr lang="fi-FI" smtClean="0"/>
              <a:t>Fourth level</a:t>
            </a:r>
          </a:p>
          <a:p>
            <a:pPr lvl="4"/>
            <a:r>
              <a:rPr lang="fi-FI" smtClean="0"/>
              <a:t>Fifth level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fld id="{44093087-04DF-D644-BE43-F2FA875841A0}" type="datetimeFigureOut">
              <a:rPr lang="en-US" smtClean="0"/>
              <a:t>8/10/2017</a:t>
            </a:fld>
            <a:endParaRPr lang="en-US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endParaRPr lang="en-US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0C929829-E3A3-5240-9CD4-3F6522F514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5713180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Click to edit Master title style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Click to edit Master text styles</a:t>
            </a:r>
          </a:p>
          <a:p>
            <a:pPr lvl="1"/>
            <a:r>
              <a:rPr lang="fi-FI" smtClean="0"/>
              <a:t>Second level</a:t>
            </a:r>
          </a:p>
          <a:p>
            <a:pPr lvl="2"/>
            <a:r>
              <a:rPr lang="fi-FI" smtClean="0"/>
              <a:t>Third level</a:t>
            </a:r>
          </a:p>
          <a:p>
            <a:pPr lvl="3"/>
            <a:r>
              <a:rPr lang="fi-FI" smtClean="0"/>
              <a:t>Fourth level</a:t>
            </a:r>
          </a:p>
          <a:p>
            <a:pPr lvl="4"/>
            <a:r>
              <a:rPr lang="fi-FI" smtClean="0"/>
              <a:t>Fifth level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fld id="{44093087-04DF-D644-BE43-F2FA875841A0}" type="datetimeFigureOut">
              <a:rPr lang="en-US" smtClean="0"/>
              <a:t>8/10/2017</a:t>
            </a:fld>
            <a:endParaRPr lang="en-US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endParaRPr lang="en-US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0C929829-E3A3-5240-9CD4-3F6522F514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8434043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 smtClean="0"/>
              <a:t>Click to edit Master title style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i-FI" smtClean="0"/>
              <a:t>Click to edit Master text styles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fld id="{44093087-04DF-D644-BE43-F2FA875841A0}" type="datetimeFigureOut">
              <a:rPr lang="en-US" smtClean="0"/>
              <a:t>8/10/2017</a:t>
            </a:fld>
            <a:endParaRPr lang="en-US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endParaRPr lang="en-US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0C929829-E3A3-5240-9CD4-3F6522F514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9290793"/>
      </p:ext>
    </p:extLst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Click to edit Master title style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685800" y="1600200"/>
            <a:ext cx="38100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Click to edit Master text styles</a:t>
            </a:r>
          </a:p>
          <a:p>
            <a:pPr lvl="1"/>
            <a:r>
              <a:rPr lang="fi-FI" smtClean="0"/>
              <a:t>Second level</a:t>
            </a:r>
          </a:p>
          <a:p>
            <a:pPr lvl="2"/>
            <a:r>
              <a:rPr lang="fi-FI" smtClean="0"/>
              <a:t>Third level</a:t>
            </a:r>
          </a:p>
          <a:p>
            <a:pPr lvl="3"/>
            <a:r>
              <a:rPr lang="fi-FI" smtClean="0"/>
              <a:t>Fourth level</a:t>
            </a:r>
          </a:p>
          <a:p>
            <a:pPr lvl="4"/>
            <a:r>
              <a:rPr lang="fi-FI" smtClean="0"/>
              <a:t>Fifth level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38100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Click to edit Master text styles</a:t>
            </a:r>
          </a:p>
          <a:p>
            <a:pPr lvl="1"/>
            <a:r>
              <a:rPr lang="fi-FI" smtClean="0"/>
              <a:t>Second level</a:t>
            </a:r>
          </a:p>
          <a:p>
            <a:pPr lvl="2"/>
            <a:r>
              <a:rPr lang="fi-FI" smtClean="0"/>
              <a:t>Third level</a:t>
            </a:r>
          </a:p>
          <a:p>
            <a:pPr lvl="3"/>
            <a:r>
              <a:rPr lang="fi-FI" smtClean="0"/>
              <a:t>Fourth level</a:t>
            </a:r>
          </a:p>
          <a:p>
            <a:pPr lvl="4"/>
            <a:r>
              <a:rPr lang="fi-FI" smtClean="0"/>
              <a:t>Fifth level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fld id="{44093087-04DF-D644-BE43-F2FA875841A0}" type="datetimeFigureOut">
              <a:rPr lang="en-US" smtClean="0"/>
              <a:t>8/10/2017</a:t>
            </a:fld>
            <a:endParaRPr lang="en-US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endParaRPr lang="en-US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0C929829-E3A3-5240-9CD4-3F6522F514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2625095"/>
      </p:ext>
    </p:extLst>
  </p:cSld>
  <p:clrMapOvr>
    <a:masterClrMapping/>
  </p:clrMapOvr>
  <p:transition spd="slow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i-FI" smtClean="0"/>
              <a:t>Click to edit Master title style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Click to edit Master text styles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Click to edit Master text styles</a:t>
            </a:r>
          </a:p>
          <a:p>
            <a:pPr lvl="1"/>
            <a:r>
              <a:rPr lang="fi-FI" smtClean="0"/>
              <a:t>Second level</a:t>
            </a:r>
          </a:p>
          <a:p>
            <a:pPr lvl="2"/>
            <a:r>
              <a:rPr lang="fi-FI" smtClean="0"/>
              <a:t>Third level</a:t>
            </a:r>
          </a:p>
          <a:p>
            <a:pPr lvl="3"/>
            <a:r>
              <a:rPr lang="fi-FI" smtClean="0"/>
              <a:t>Fourth level</a:t>
            </a:r>
          </a:p>
          <a:p>
            <a:pPr lvl="4"/>
            <a:r>
              <a:rPr lang="fi-FI" smtClean="0"/>
              <a:t>Fifth level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Click to edit Master text styles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Click to edit Master text styles</a:t>
            </a:r>
          </a:p>
          <a:p>
            <a:pPr lvl="1"/>
            <a:r>
              <a:rPr lang="fi-FI" smtClean="0"/>
              <a:t>Second level</a:t>
            </a:r>
          </a:p>
          <a:p>
            <a:pPr lvl="2"/>
            <a:r>
              <a:rPr lang="fi-FI" smtClean="0"/>
              <a:t>Third level</a:t>
            </a:r>
          </a:p>
          <a:p>
            <a:pPr lvl="3"/>
            <a:r>
              <a:rPr lang="fi-FI" smtClean="0"/>
              <a:t>Fourth level</a:t>
            </a:r>
          </a:p>
          <a:p>
            <a:pPr lvl="4"/>
            <a:r>
              <a:rPr lang="fi-FI" smtClean="0"/>
              <a:t>Fifth level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fld id="{44093087-04DF-D644-BE43-F2FA875841A0}" type="datetimeFigureOut">
              <a:rPr lang="en-US" smtClean="0"/>
              <a:t>8/10/2017</a:t>
            </a:fld>
            <a:endParaRPr lang="en-US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endParaRPr lang="en-US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0C929829-E3A3-5240-9CD4-3F6522F514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2938185"/>
      </p:ext>
    </p:extLst>
  </p:cSld>
  <p:clrMapOvr>
    <a:masterClrMapping/>
  </p:clrMapOvr>
  <p:transition spd="slow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Click to edit Master title style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fld id="{44093087-04DF-D644-BE43-F2FA875841A0}" type="datetimeFigureOut">
              <a:rPr lang="en-US" smtClean="0"/>
              <a:t>8/10/2017</a:t>
            </a:fld>
            <a:endParaRPr lang="en-US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endParaRPr lang="en-US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0C929829-E3A3-5240-9CD4-3F6522F514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4234950"/>
      </p:ext>
    </p:extLst>
  </p:cSld>
  <p:clrMapOvr>
    <a:masterClrMapping/>
  </p:clrMapOvr>
  <p:transition spd="slow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fld id="{44093087-04DF-D644-BE43-F2FA875841A0}" type="datetimeFigureOut">
              <a:rPr lang="en-US" smtClean="0"/>
              <a:t>8/10/2017</a:t>
            </a:fld>
            <a:endParaRPr lang="en-US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endParaRPr lang="en-US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0C929829-E3A3-5240-9CD4-3F6522F514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4729688"/>
      </p:ext>
    </p:extLst>
  </p:cSld>
  <p:clrMapOvr>
    <a:masterClrMapping/>
  </p:clrMapOvr>
  <p:transition spd="slow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Click to edit Master title style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Click to edit Master text styles</a:t>
            </a:r>
          </a:p>
          <a:p>
            <a:pPr lvl="1"/>
            <a:r>
              <a:rPr lang="fi-FI" smtClean="0"/>
              <a:t>Second level</a:t>
            </a:r>
          </a:p>
          <a:p>
            <a:pPr lvl="2"/>
            <a:r>
              <a:rPr lang="fi-FI" smtClean="0"/>
              <a:t>Third level</a:t>
            </a:r>
          </a:p>
          <a:p>
            <a:pPr lvl="3"/>
            <a:r>
              <a:rPr lang="fi-FI" smtClean="0"/>
              <a:t>Fourth level</a:t>
            </a:r>
          </a:p>
          <a:p>
            <a:pPr lvl="4"/>
            <a:r>
              <a:rPr lang="fi-FI" smtClean="0"/>
              <a:t>Fifth level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Click to edit Master text styles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fld id="{44093087-04DF-D644-BE43-F2FA875841A0}" type="datetimeFigureOut">
              <a:rPr lang="en-US" smtClean="0"/>
              <a:t>8/10/2017</a:t>
            </a:fld>
            <a:endParaRPr lang="en-US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endParaRPr lang="en-US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0C929829-E3A3-5240-9CD4-3F6522F514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2645063"/>
      </p:ext>
    </p:extLst>
  </p:cSld>
  <p:clrMapOvr>
    <a:masterClrMapping/>
  </p:clrMapOvr>
  <p:transition spd="slow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Click to edit Master title style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i-FI" noProof="0" smtClean="0"/>
              <a:t>Drag picture to placeholder or click icon to add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Click to edit Master text styles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fld id="{44093087-04DF-D644-BE43-F2FA875841A0}" type="datetimeFigureOut">
              <a:rPr lang="en-US" smtClean="0"/>
              <a:t>8/10/2017</a:t>
            </a:fld>
            <a:endParaRPr lang="en-US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endParaRPr lang="en-US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0C929829-E3A3-5240-9CD4-3F6522F514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5218621"/>
      </p:ext>
    </p:extLst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228600"/>
            <a:ext cx="77724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i-FI" altLang="fi-FI" smtClean="0"/>
              <a:t>Click to edit Master title style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600200"/>
            <a:ext cx="7772400" cy="449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altLang="fi-FI" smtClean="0"/>
              <a:t>Click to edit Master text styles</a:t>
            </a:r>
          </a:p>
          <a:p>
            <a:pPr lvl="1"/>
            <a:r>
              <a:rPr lang="fi-FI" altLang="fi-FI" smtClean="0"/>
              <a:t>Second level</a:t>
            </a:r>
          </a:p>
          <a:p>
            <a:pPr lvl="2"/>
            <a:r>
              <a:rPr lang="fi-FI" altLang="fi-FI" smtClean="0"/>
              <a:t>Third level</a:t>
            </a:r>
          </a:p>
          <a:p>
            <a:pPr lvl="3"/>
            <a:r>
              <a:rPr lang="fi-FI" altLang="fi-FI" smtClean="0"/>
              <a:t>Fourth level</a:t>
            </a:r>
          </a:p>
          <a:p>
            <a:pPr lvl="4"/>
            <a:r>
              <a:rPr lang="fi-FI" altLang="fi-FI" smtClean="0"/>
              <a:t>Fifth level</a:t>
            </a:r>
          </a:p>
        </p:txBody>
      </p:sp>
      <p:sp>
        <p:nvSpPr>
          <p:cNvPr id="1029" name="Text Box 19"/>
          <p:cNvSpPr txBox="1">
            <a:spLocks noChangeArrowheads="1"/>
          </p:cNvSpPr>
          <p:nvPr/>
        </p:nvSpPr>
        <p:spPr bwMode="auto">
          <a:xfrm>
            <a:off x="228600" y="6453336"/>
            <a:ext cx="34290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9pPr>
          </a:lstStyle>
          <a:p>
            <a:pPr>
              <a:defRPr/>
            </a:pPr>
            <a:r>
              <a:rPr lang="fi-FI" altLang="fi-FI" sz="1200" i="0" dirty="0" smtClean="0">
                <a:solidFill>
                  <a:schemeClr val="accent1"/>
                </a:solidFill>
                <a:latin typeface="Verdana" pitchFamily="34" charset="0"/>
              </a:rPr>
              <a:t>Idea 01 – Johdatus filosofiaan</a:t>
            </a:r>
          </a:p>
        </p:txBody>
      </p:sp>
      <p:pic>
        <p:nvPicPr>
          <p:cNvPr id="3" name="Kuva 2" descr="Idea3_pp_kehys.png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6" name="Text Box 19"/>
          <p:cNvSpPr txBox="1">
            <a:spLocks noChangeArrowheads="1"/>
          </p:cNvSpPr>
          <p:nvPr/>
        </p:nvSpPr>
        <p:spPr bwMode="auto">
          <a:xfrm>
            <a:off x="206896" y="6453336"/>
            <a:ext cx="34290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9pPr>
          </a:lstStyle>
          <a:p>
            <a:pPr>
              <a:defRPr/>
            </a:pPr>
            <a:r>
              <a:rPr lang="fi-FI" altLang="fi-FI" sz="1200" i="0" dirty="0" smtClean="0">
                <a:solidFill>
                  <a:schemeClr val="accent1"/>
                </a:solidFill>
                <a:latin typeface="Verdana" pitchFamily="34" charset="0"/>
              </a:rPr>
              <a:t>Idea</a:t>
            </a:r>
            <a:r>
              <a:rPr lang="fi-FI" altLang="fi-FI" sz="1200" i="0" baseline="0" dirty="0" smtClean="0">
                <a:solidFill>
                  <a:schemeClr val="accent1"/>
                </a:solidFill>
                <a:latin typeface="Verdana" pitchFamily="34" charset="0"/>
              </a:rPr>
              <a:t> 3</a:t>
            </a:r>
            <a:endParaRPr lang="fi-FI" altLang="fi-FI" sz="1200" i="0" dirty="0" smtClean="0">
              <a:solidFill>
                <a:schemeClr val="accent1"/>
              </a:solidFill>
              <a:latin typeface="Verdana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slow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+mj-lt"/>
          <a:ea typeface="MS PGothic" pitchFamily="34" charset="-128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MS PGothic" pitchFamily="34" charset="-128"/>
          <a:cs typeface="Geneva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MS PGothic" pitchFamily="34" charset="-128"/>
          <a:cs typeface="Geneva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MS PGothic" pitchFamily="34" charset="-128"/>
          <a:cs typeface="Geneva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MS PGothic" pitchFamily="34" charset="-128"/>
          <a:cs typeface="Geneva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ＭＳ Ｐゴシック" charset="0"/>
          <a:cs typeface="Geneva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ＭＳ Ｐゴシック" charset="0"/>
          <a:cs typeface="Geneva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ＭＳ Ｐゴシック" charset="0"/>
          <a:cs typeface="Geneva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ＭＳ Ｐゴシック" charset="0"/>
          <a:cs typeface="Geneva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ea typeface="MS PGothic" pitchFamily="34" charset="-128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  <a:ea typeface="Geneva" charset="0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  <a:ea typeface="Geneva" charset="0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  <a:ea typeface="Geneva" charset="0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Geneva" charset="0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Geneva" charset="0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Geneva" charset="0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Geneva" charset="0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Geneva" charset="0"/>
          <a:cs typeface="+mn-cs"/>
        </a:defRPr>
      </a:lvl9pPr>
    </p:bodyStyle>
    <p:otherStyle>
      <a:defPPr>
        <a:defRPr lang="fi-FI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Kuva 2" descr="Idea3_pp_etusivu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4339" name="Text Box 9"/>
          <p:cNvSpPr txBox="1">
            <a:spLocks noChangeArrowheads="1"/>
          </p:cNvSpPr>
          <p:nvPr/>
        </p:nvSpPr>
        <p:spPr bwMode="auto">
          <a:xfrm>
            <a:off x="4267200" y="2035761"/>
            <a:ext cx="4472073" cy="19389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  <a:cs typeface="Geneva" charset="0"/>
              </a:defRPr>
            </a:lvl1pPr>
            <a:lvl2pPr marL="742950" indent="-28575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fi-FI" altLang="fi-FI" sz="2400" i="0" dirty="0">
                <a:solidFill>
                  <a:schemeClr val="accent1"/>
                </a:solidFill>
              </a:rPr>
              <a:t>Luku </a:t>
            </a:r>
            <a:r>
              <a:rPr lang="fi-FI" altLang="fi-FI" sz="2400" i="0" dirty="0" smtClean="0">
                <a:solidFill>
                  <a:schemeClr val="accent1"/>
                </a:solidFill>
              </a:rPr>
              <a:t>13</a:t>
            </a:r>
            <a:endParaRPr lang="fi-FI" altLang="fi-FI" sz="2400" i="0" dirty="0">
              <a:solidFill>
                <a:schemeClr val="accent1"/>
              </a:solidFill>
            </a:endParaRPr>
          </a:p>
          <a:p>
            <a:pPr>
              <a:spcBef>
                <a:spcPct val="0"/>
              </a:spcBef>
              <a:buFontTx/>
              <a:buNone/>
            </a:pPr>
            <a:endParaRPr lang="fi-FI" altLang="fi-FI" sz="2400" i="0" dirty="0">
              <a:solidFill>
                <a:schemeClr val="accent1"/>
              </a:solidFill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fi-FI" altLang="fi-FI" sz="2400" b="1" i="0" dirty="0" smtClean="0">
                <a:solidFill>
                  <a:schemeClr val="accent1"/>
                </a:solidFill>
              </a:rPr>
              <a:t>Totaalista valtaa vai anarkiaa?</a:t>
            </a:r>
          </a:p>
          <a:p>
            <a:pPr>
              <a:spcBef>
                <a:spcPct val="0"/>
              </a:spcBef>
              <a:buFontTx/>
              <a:buNone/>
            </a:pPr>
            <a:endParaRPr lang="fi-FI" altLang="fi-FI" sz="2400" i="0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11585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altLang="fi-FI" dirty="0" smtClean="0"/>
              <a:t>Virittäytyminen aiheeseen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8727" y="1304636"/>
            <a:ext cx="8301181" cy="4791364"/>
          </a:xfrm>
        </p:spPr>
        <p:txBody>
          <a:bodyPr/>
          <a:lstStyle/>
          <a:p>
            <a:pPr>
              <a:defRPr/>
            </a:pPr>
            <a:r>
              <a:rPr lang="fi-FI" dirty="0" smtClean="0"/>
              <a:t>Katsokaa </a:t>
            </a:r>
            <a:r>
              <a:rPr lang="fi-FI" dirty="0" smtClean="0"/>
              <a:t>yhdessä </a:t>
            </a:r>
            <a:r>
              <a:rPr lang="fi-FI" dirty="0" smtClean="0"/>
              <a:t>13. luvun digitehtävän </a:t>
            </a:r>
            <a:r>
              <a:rPr lang="fi-FI" dirty="0" smtClean="0"/>
              <a:t>video siitä millainen maailmankuva anarkismilla </a:t>
            </a:r>
            <a:r>
              <a:rPr lang="fi-FI" dirty="0" smtClean="0"/>
              <a:t>on.</a:t>
            </a:r>
          </a:p>
          <a:p>
            <a:pPr>
              <a:defRPr/>
            </a:pPr>
            <a:endParaRPr lang="fi-FI" dirty="0" smtClean="0"/>
          </a:p>
          <a:p>
            <a:pPr>
              <a:defRPr/>
            </a:pPr>
            <a:r>
              <a:rPr lang="fi-FI" dirty="0" smtClean="0"/>
              <a:t>Vastaa seuraaviin kysymyksiin videon perusteella:</a:t>
            </a:r>
          </a:p>
          <a:p>
            <a:pPr lvl="1">
              <a:defRPr/>
            </a:pPr>
            <a:r>
              <a:rPr lang="fi-FI" dirty="0"/>
              <a:t>Erittele anarkismin yhteiskunnallisia </a:t>
            </a:r>
            <a:r>
              <a:rPr lang="fi-FI" dirty="0" smtClean="0"/>
              <a:t>näkemyksiä.</a:t>
            </a:r>
            <a:endParaRPr lang="fi-FI" dirty="0"/>
          </a:p>
          <a:p>
            <a:pPr lvl="1">
              <a:defRPr/>
            </a:pPr>
            <a:r>
              <a:rPr lang="fi-FI" dirty="0"/>
              <a:t>Analysoi Suvi Auvisen argumentteja nyky-yhteiskunnan tilasta sekä </a:t>
            </a:r>
            <a:r>
              <a:rPr lang="fi-FI" dirty="0" smtClean="0"/>
              <a:t>anarkismista.</a:t>
            </a:r>
            <a:endParaRPr lang="fi-FI" dirty="0"/>
          </a:p>
          <a:p>
            <a:pPr lvl="1">
              <a:defRPr/>
            </a:pPr>
            <a:r>
              <a:rPr lang="fi-FI" dirty="0"/>
              <a:t>Arvioi millaisen vaihtoehdon anarkismi tarjoaa </a:t>
            </a:r>
            <a:r>
              <a:rPr lang="fi-FI" dirty="0" smtClean="0"/>
              <a:t>nyky-yhteiskuntamallille.</a:t>
            </a:r>
            <a:endParaRPr lang="fi-FI" dirty="0"/>
          </a:p>
          <a:p>
            <a:pPr lvl="1">
              <a:defRPr/>
            </a:pPr>
            <a:endParaRPr lang="fi-FI" sz="2600" dirty="0" smtClean="0"/>
          </a:p>
        </p:txBody>
      </p:sp>
    </p:spTree>
    <p:extLst>
      <p:ext uri="{BB962C8B-B14F-4D97-AF65-F5344CB8AC3E}">
        <p14:creationId xmlns:p14="http://schemas.microsoft.com/office/powerpoint/2010/main" val="1133153282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Diktatuuri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Diktaattori</a:t>
            </a:r>
            <a:r>
              <a:rPr lang="en-US" dirty="0" smtClean="0"/>
              <a:t> </a:t>
            </a:r>
            <a:r>
              <a:rPr lang="en-US" dirty="0" smtClean="0"/>
              <a:t>on </a:t>
            </a:r>
            <a:r>
              <a:rPr lang="en-US" dirty="0" err="1" smtClean="0"/>
              <a:t>hallitsija</a:t>
            </a:r>
            <a:r>
              <a:rPr lang="en-US" dirty="0" smtClean="0"/>
              <a:t>, </a:t>
            </a:r>
            <a:r>
              <a:rPr lang="en-US" dirty="0" err="1" smtClean="0"/>
              <a:t>jolla</a:t>
            </a:r>
            <a:r>
              <a:rPr lang="en-US" dirty="0" smtClean="0"/>
              <a:t> on </a:t>
            </a:r>
            <a:r>
              <a:rPr lang="en-US" dirty="0" err="1" smtClean="0"/>
              <a:t>rajaton</a:t>
            </a:r>
            <a:r>
              <a:rPr lang="en-US" dirty="0" smtClean="0"/>
              <a:t> </a:t>
            </a:r>
            <a:r>
              <a:rPr lang="en-US" dirty="0" err="1" smtClean="0"/>
              <a:t>hallintavalta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r>
              <a:rPr lang="en-US" dirty="0" err="1" smtClean="0"/>
              <a:t>Onko</a:t>
            </a:r>
            <a:r>
              <a:rPr lang="en-US" dirty="0" smtClean="0"/>
              <a:t> </a:t>
            </a:r>
            <a:r>
              <a:rPr lang="en-US" dirty="0" err="1" smtClean="0"/>
              <a:t>valistunut</a:t>
            </a:r>
            <a:r>
              <a:rPr lang="en-US" dirty="0" smtClean="0"/>
              <a:t> </a:t>
            </a:r>
            <a:r>
              <a:rPr lang="en-US" dirty="0" err="1" smtClean="0"/>
              <a:t>itsevaltiuus</a:t>
            </a:r>
            <a:r>
              <a:rPr lang="en-US" dirty="0" smtClean="0"/>
              <a:t> </a:t>
            </a:r>
            <a:r>
              <a:rPr lang="en-US" dirty="0" err="1" smtClean="0"/>
              <a:t>mahdollista</a:t>
            </a:r>
            <a:r>
              <a:rPr lang="en-US" dirty="0" smtClean="0"/>
              <a:t>?</a:t>
            </a:r>
          </a:p>
          <a:p>
            <a:endParaRPr lang="en-US" dirty="0" smtClean="0"/>
          </a:p>
          <a:p>
            <a:r>
              <a:rPr lang="en-US" dirty="0" err="1" smtClean="0"/>
              <a:t>Itsevaltiuden</a:t>
            </a:r>
            <a:r>
              <a:rPr lang="en-US" dirty="0" smtClean="0"/>
              <a:t> </a:t>
            </a:r>
            <a:r>
              <a:rPr lang="en-US" dirty="0" err="1" smtClean="0"/>
              <a:t>haasteita</a:t>
            </a:r>
            <a:r>
              <a:rPr lang="en-US" dirty="0" smtClean="0"/>
              <a:t>:</a:t>
            </a:r>
            <a:endParaRPr lang="en-US" dirty="0" smtClean="0"/>
          </a:p>
          <a:p>
            <a:pPr lvl="1"/>
            <a:r>
              <a:rPr lang="en-US" dirty="0" err="1" smtClean="0"/>
              <a:t>Kansalaisten</a:t>
            </a:r>
            <a:r>
              <a:rPr lang="en-US" dirty="0" smtClean="0"/>
              <a:t> </a:t>
            </a:r>
            <a:r>
              <a:rPr lang="en-US" dirty="0" err="1" smtClean="0"/>
              <a:t>aito</a:t>
            </a:r>
            <a:r>
              <a:rPr lang="en-US" dirty="0" smtClean="0"/>
              <a:t> </a:t>
            </a:r>
            <a:r>
              <a:rPr lang="en-US" dirty="0" err="1" smtClean="0"/>
              <a:t>sitoutuminen</a:t>
            </a:r>
            <a:r>
              <a:rPr lang="en-US" dirty="0" smtClean="0"/>
              <a:t> ja </a:t>
            </a:r>
            <a:r>
              <a:rPr lang="en-US" dirty="0" err="1" smtClean="0"/>
              <a:t>motivaatio</a:t>
            </a:r>
            <a:r>
              <a:rPr lang="en-US" dirty="0" smtClean="0"/>
              <a:t> </a:t>
            </a:r>
            <a:r>
              <a:rPr lang="en-US" dirty="0" err="1" smtClean="0"/>
              <a:t>yhteiskuntaan</a:t>
            </a:r>
            <a:r>
              <a:rPr lang="en-US" dirty="0" smtClean="0"/>
              <a:t>, </a:t>
            </a:r>
            <a:r>
              <a:rPr lang="en-US" dirty="0" err="1" smtClean="0"/>
              <a:t>joka</a:t>
            </a:r>
            <a:r>
              <a:rPr lang="en-US" dirty="0" smtClean="0"/>
              <a:t> </a:t>
            </a:r>
            <a:r>
              <a:rPr lang="en-US" dirty="0" err="1" smtClean="0"/>
              <a:t>ei</a:t>
            </a:r>
            <a:r>
              <a:rPr lang="en-US" dirty="0" smtClean="0"/>
              <a:t> </a:t>
            </a:r>
            <a:r>
              <a:rPr lang="en-US" dirty="0" err="1" smtClean="0"/>
              <a:t>ota</a:t>
            </a:r>
            <a:r>
              <a:rPr lang="en-US" dirty="0" smtClean="0"/>
              <a:t> </a:t>
            </a:r>
            <a:r>
              <a:rPr lang="en-US" dirty="0" err="1" smtClean="0"/>
              <a:t>heitä</a:t>
            </a:r>
            <a:r>
              <a:rPr lang="en-US" dirty="0" smtClean="0"/>
              <a:t> </a:t>
            </a:r>
            <a:r>
              <a:rPr lang="en-US" dirty="0" err="1" smtClean="0"/>
              <a:t>huomioon</a:t>
            </a:r>
            <a:endParaRPr lang="en-US" dirty="0" smtClean="0"/>
          </a:p>
          <a:p>
            <a:pPr lvl="1"/>
            <a:r>
              <a:rPr lang="en-US" dirty="0" err="1" smtClean="0"/>
              <a:t>Kansalaisten</a:t>
            </a:r>
            <a:r>
              <a:rPr lang="en-US" dirty="0" smtClean="0"/>
              <a:t> </a:t>
            </a:r>
            <a:r>
              <a:rPr lang="en-US" dirty="0" err="1" smtClean="0"/>
              <a:t>valvonta</a:t>
            </a:r>
            <a:r>
              <a:rPr lang="en-US" dirty="0" smtClean="0"/>
              <a:t> </a:t>
            </a:r>
            <a:r>
              <a:rPr lang="en-US" dirty="0" err="1" smtClean="0"/>
              <a:t>ja</a:t>
            </a:r>
            <a:r>
              <a:rPr lang="en-US" dirty="0" smtClean="0"/>
              <a:t> </a:t>
            </a:r>
            <a:r>
              <a:rPr lang="en-US" dirty="0" err="1" smtClean="0"/>
              <a:t>motivointi</a:t>
            </a:r>
            <a:endParaRPr lang="en-US" dirty="0" smtClean="0"/>
          </a:p>
          <a:p>
            <a:pPr lvl="1"/>
            <a:endParaRPr lang="en-US" sz="2600" dirty="0"/>
          </a:p>
        </p:txBody>
      </p:sp>
    </p:spTree>
    <p:extLst>
      <p:ext uri="{BB962C8B-B14F-4D97-AF65-F5344CB8AC3E}">
        <p14:creationId xmlns:p14="http://schemas.microsoft.com/office/powerpoint/2010/main" val="3617189416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Totalitarismi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384300"/>
            <a:ext cx="7772400" cy="4711700"/>
          </a:xfrm>
        </p:spPr>
        <p:txBody>
          <a:bodyPr/>
          <a:lstStyle/>
          <a:p>
            <a:r>
              <a:rPr lang="en-US" dirty="0" err="1" smtClean="0"/>
              <a:t>Totalitarismi</a:t>
            </a:r>
            <a:r>
              <a:rPr lang="en-US" dirty="0" smtClean="0"/>
              <a:t> </a:t>
            </a:r>
            <a:r>
              <a:rPr lang="en-US" dirty="0" smtClean="0"/>
              <a:t>on </a:t>
            </a:r>
            <a:r>
              <a:rPr lang="en-US" dirty="0" err="1" smtClean="0"/>
              <a:t>yhteiskunnallinen</a:t>
            </a:r>
            <a:r>
              <a:rPr lang="en-US" dirty="0" smtClean="0"/>
              <a:t> </a:t>
            </a:r>
            <a:r>
              <a:rPr lang="en-US" dirty="0" err="1" smtClean="0"/>
              <a:t>aate</a:t>
            </a:r>
            <a:r>
              <a:rPr lang="en-US" dirty="0" smtClean="0"/>
              <a:t> ja </a:t>
            </a:r>
            <a:r>
              <a:rPr lang="en-US" dirty="0" err="1" smtClean="0"/>
              <a:t>hallintamuoto</a:t>
            </a:r>
            <a:r>
              <a:rPr lang="en-US" dirty="0" smtClean="0"/>
              <a:t>, </a:t>
            </a:r>
            <a:r>
              <a:rPr lang="en-US" dirty="0" err="1" smtClean="0"/>
              <a:t>jossa</a:t>
            </a:r>
            <a:r>
              <a:rPr lang="en-US" dirty="0" smtClean="0"/>
              <a:t> </a:t>
            </a:r>
            <a:r>
              <a:rPr lang="en-US" dirty="0" err="1" smtClean="0"/>
              <a:t>valtion</a:t>
            </a:r>
            <a:r>
              <a:rPr lang="en-US" dirty="0" smtClean="0"/>
              <a:t> </a:t>
            </a:r>
            <a:r>
              <a:rPr lang="en-US" dirty="0" err="1" smtClean="0"/>
              <a:t>käyttämä</a:t>
            </a:r>
            <a:r>
              <a:rPr lang="en-US" dirty="0" smtClean="0"/>
              <a:t> </a:t>
            </a:r>
            <a:r>
              <a:rPr lang="en-US" dirty="0" err="1" smtClean="0"/>
              <a:t>valta</a:t>
            </a:r>
            <a:r>
              <a:rPr lang="en-US" dirty="0" smtClean="0"/>
              <a:t> </a:t>
            </a:r>
            <a:r>
              <a:rPr lang="en-US" dirty="0" err="1" smtClean="0"/>
              <a:t>ulottuu</a:t>
            </a:r>
            <a:r>
              <a:rPr lang="en-US" dirty="0" smtClean="0"/>
              <a:t> </a:t>
            </a:r>
            <a:r>
              <a:rPr lang="en-US" dirty="0" err="1" smtClean="0"/>
              <a:t>kaikille</a:t>
            </a:r>
            <a:r>
              <a:rPr lang="en-US" dirty="0" smtClean="0"/>
              <a:t> </a:t>
            </a:r>
            <a:r>
              <a:rPr lang="en-US" dirty="0" err="1" smtClean="0"/>
              <a:t>elämänalueille</a:t>
            </a:r>
            <a:r>
              <a:rPr lang="en-US" dirty="0" smtClean="0"/>
              <a:t>.</a:t>
            </a:r>
            <a:endParaRPr lang="en-US" dirty="0" smtClean="0"/>
          </a:p>
          <a:p>
            <a:pPr lvl="1"/>
            <a:r>
              <a:rPr lang="en-US" dirty="0" err="1" smtClean="0"/>
              <a:t>Esim</a:t>
            </a:r>
            <a:r>
              <a:rPr lang="en-US" dirty="0" smtClean="0"/>
              <a:t>. </a:t>
            </a:r>
            <a:r>
              <a:rPr lang="en-US" dirty="0" err="1" smtClean="0"/>
              <a:t>työhön</a:t>
            </a:r>
            <a:r>
              <a:rPr lang="en-US" dirty="0" smtClean="0"/>
              <a:t>, </a:t>
            </a:r>
            <a:r>
              <a:rPr lang="en-US" dirty="0" err="1" smtClean="0"/>
              <a:t>perhe-elämään</a:t>
            </a:r>
            <a:r>
              <a:rPr lang="en-US" dirty="0" smtClean="0"/>
              <a:t>, </a:t>
            </a:r>
            <a:r>
              <a:rPr lang="en-US" dirty="0" err="1" smtClean="0"/>
              <a:t>talouteen</a:t>
            </a:r>
            <a:r>
              <a:rPr lang="en-US" dirty="0" smtClean="0"/>
              <a:t> </a:t>
            </a:r>
            <a:r>
              <a:rPr lang="en-US" dirty="0" smtClean="0"/>
              <a:t>ja </a:t>
            </a:r>
            <a:r>
              <a:rPr lang="en-US" dirty="0" err="1" smtClean="0"/>
              <a:t>taiteeseen</a:t>
            </a:r>
            <a:endParaRPr lang="en-US" dirty="0" smtClean="0"/>
          </a:p>
          <a:p>
            <a:pPr lvl="1"/>
            <a:endParaRPr lang="en-US" dirty="0" smtClean="0"/>
          </a:p>
          <a:p>
            <a:r>
              <a:rPr lang="en-US" dirty="0" err="1" smtClean="0"/>
              <a:t>Kansalaisia</a:t>
            </a:r>
            <a:r>
              <a:rPr lang="en-US" dirty="0" smtClean="0"/>
              <a:t> </a:t>
            </a:r>
            <a:r>
              <a:rPr lang="en-US" dirty="0" err="1" smtClean="0"/>
              <a:t>hallitaan</a:t>
            </a:r>
            <a:r>
              <a:rPr lang="en-US" dirty="0" smtClean="0"/>
              <a:t> </a:t>
            </a:r>
            <a:r>
              <a:rPr lang="en-US" dirty="0" err="1" smtClean="0"/>
              <a:t>terrorilla</a:t>
            </a:r>
            <a:r>
              <a:rPr lang="en-US" dirty="0" smtClean="0"/>
              <a:t>, </a:t>
            </a:r>
            <a:r>
              <a:rPr lang="en-US" dirty="0" err="1" smtClean="0"/>
              <a:t>propagandalla</a:t>
            </a:r>
            <a:r>
              <a:rPr lang="en-US" dirty="0" smtClean="0"/>
              <a:t> ja </a:t>
            </a:r>
            <a:r>
              <a:rPr lang="en-US" dirty="0" err="1" smtClean="0"/>
              <a:t>vangitsemisilla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r>
              <a:rPr lang="en-US" dirty="0" err="1" smtClean="0"/>
              <a:t>Yksilöiden</a:t>
            </a:r>
            <a:r>
              <a:rPr lang="en-US" dirty="0" smtClean="0"/>
              <a:t> </a:t>
            </a:r>
            <a:r>
              <a:rPr lang="en-US" dirty="0" err="1" smtClean="0"/>
              <a:t>oikeuksia</a:t>
            </a:r>
            <a:r>
              <a:rPr lang="en-US" dirty="0" smtClean="0"/>
              <a:t> </a:t>
            </a:r>
            <a:r>
              <a:rPr lang="en-US" dirty="0" err="1" smtClean="0"/>
              <a:t>poljetaan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r>
              <a:rPr lang="en-US" dirty="0" err="1" smtClean="0"/>
              <a:t>Laillisuusperiaatetta</a:t>
            </a:r>
            <a:r>
              <a:rPr lang="en-US" dirty="0" smtClean="0"/>
              <a:t> </a:t>
            </a:r>
            <a:r>
              <a:rPr lang="en-US" dirty="0" err="1" smtClean="0"/>
              <a:t>ei</a:t>
            </a:r>
            <a:r>
              <a:rPr lang="en-US" dirty="0" smtClean="0"/>
              <a:t> </a:t>
            </a:r>
            <a:r>
              <a:rPr lang="en-US" dirty="0" err="1" smtClean="0"/>
              <a:t>kunnioiteta</a:t>
            </a:r>
            <a:r>
              <a:rPr lang="en-US" dirty="0" smtClean="0"/>
              <a:t>.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961311903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Oikeusvaltio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Laillisuusperiaatteen</a:t>
            </a:r>
            <a:r>
              <a:rPr lang="en-US" dirty="0" smtClean="0"/>
              <a:t> </a:t>
            </a:r>
            <a:r>
              <a:rPr lang="en-US" dirty="0" err="1" smtClean="0"/>
              <a:t>mukaan</a:t>
            </a:r>
            <a:r>
              <a:rPr lang="en-US" dirty="0" smtClean="0"/>
              <a:t> </a:t>
            </a:r>
            <a:r>
              <a:rPr lang="en-US" dirty="0" err="1" smtClean="0"/>
              <a:t>myös</a:t>
            </a:r>
            <a:r>
              <a:rPr lang="en-US" dirty="0" smtClean="0"/>
              <a:t> </a:t>
            </a:r>
            <a:r>
              <a:rPr lang="en-US" dirty="0" err="1" smtClean="0"/>
              <a:t>vallanpitäjien</a:t>
            </a:r>
            <a:r>
              <a:rPr lang="en-US" dirty="0" smtClean="0"/>
              <a:t>, </a:t>
            </a:r>
            <a:r>
              <a:rPr lang="en-US" dirty="0" err="1" smtClean="0"/>
              <a:t>virkamiesten</a:t>
            </a:r>
            <a:r>
              <a:rPr lang="en-US" dirty="0" smtClean="0"/>
              <a:t> ja </a:t>
            </a:r>
            <a:r>
              <a:rPr lang="en-US" dirty="0" err="1" smtClean="0"/>
              <a:t>poliisin</a:t>
            </a:r>
            <a:r>
              <a:rPr lang="en-US" dirty="0" smtClean="0"/>
              <a:t> on </a:t>
            </a:r>
            <a:r>
              <a:rPr lang="en-US" dirty="0" err="1" smtClean="0"/>
              <a:t>noudatettava</a:t>
            </a:r>
            <a:r>
              <a:rPr lang="en-US" dirty="0" smtClean="0"/>
              <a:t> </a:t>
            </a:r>
            <a:r>
              <a:rPr lang="en-US" dirty="0" err="1" smtClean="0"/>
              <a:t>yhteiskunnan</a:t>
            </a:r>
            <a:r>
              <a:rPr lang="en-US" dirty="0" smtClean="0"/>
              <a:t> </a:t>
            </a:r>
            <a:r>
              <a:rPr lang="en-US" dirty="0" err="1" smtClean="0"/>
              <a:t>sääntöjä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r>
              <a:rPr lang="en-US" dirty="0" err="1" smtClean="0"/>
              <a:t>Vallan</a:t>
            </a:r>
            <a:r>
              <a:rPr lang="en-US" dirty="0" smtClean="0"/>
              <a:t> </a:t>
            </a:r>
            <a:r>
              <a:rPr lang="en-US" dirty="0" err="1" smtClean="0"/>
              <a:t>kolmijako-opin</a:t>
            </a:r>
            <a:r>
              <a:rPr lang="en-US" dirty="0" smtClean="0"/>
              <a:t> </a:t>
            </a:r>
            <a:r>
              <a:rPr lang="en-US" dirty="0" err="1" smtClean="0"/>
              <a:t>mukaan</a:t>
            </a:r>
            <a:r>
              <a:rPr lang="en-US" dirty="0" smtClean="0"/>
              <a:t> </a:t>
            </a:r>
            <a:r>
              <a:rPr lang="en-US" dirty="0" err="1" smtClean="0"/>
              <a:t>lainsäädäntävalta</a:t>
            </a:r>
            <a:r>
              <a:rPr lang="en-US" dirty="0" smtClean="0"/>
              <a:t>, </a:t>
            </a:r>
            <a:r>
              <a:rPr lang="en-US" dirty="0" err="1" smtClean="0"/>
              <a:t>toimeenpanovalta</a:t>
            </a:r>
            <a:r>
              <a:rPr lang="en-US" dirty="0" smtClean="0"/>
              <a:t> ja </a:t>
            </a:r>
            <a:r>
              <a:rPr lang="en-US" dirty="0" err="1" smtClean="0"/>
              <a:t>tuomivalta</a:t>
            </a:r>
            <a:r>
              <a:rPr lang="en-US" dirty="0" smtClean="0"/>
              <a:t> </a:t>
            </a:r>
            <a:r>
              <a:rPr lang="en-US" dirty="0" smtClean="0"/>
              <a:t>on </a:t>
            </a:r>
            <a:r>
              <a:rPr lang="en-US" dirty="0" err="1" smtClean="0"/>
              <a:t>erotettu</a:t>
            </a:r>
            <a:r>
              <a:rPr lang="en-US" dirty="0" smtClean="0"/>
              <a:t> </a:t>
            </a:r>
            <a:r>
              <a:rPr lang="en-US" dirty="0" err="1" smtClean="0"/>
              <a:t>eri</a:t>
            </a:r>
            <a:r>
              <a:rPr lang="en-US" dirty="0" smtClean="0"/>
              <a:t> </a:t>
            </a:r>
            <a:r>
              <a:rPr lang="en-US" dirty="0" err="1" smtClean="0"/>
              <a:t>instituutioille</a:t>
            </a:r>
            <a:r>
              <a:rPr lang="en-US" dirty="0" smtClean="0"/>
              <a:t>.</a:t>
            </a:r>
          </a:p>
          <a:p>
            <a:endParaRPr lang="en-US" dirty="0"/>
          </a:p>
          <a:p>
            <a:r>
              <a:rPr lang="en-US" dirty="0" err="1" smtClean="0"/>
              <a:t>Yksilöiden</a:t>
            </a:r>
            <a:r>
              <a:rPr lang="en-US" dirty="0"/>
              <a:t> </a:t>
            </a:r>
            <a:r>
              <a:rPr lang="en-US" dirty="0" err="1" smtClean="0"/>
              <a:t>perusoikeuksien</a:t>
            </a:r>
            <a:r>
              <a:rPr lang="en-US" dirty="0" smtClean="0"/>
              <a:t> </a:t>
            </a:r>
            <a:r>
              <a:rPr lang="en-US" dirty="0" err="1" smtClean="0"/>
              <a:t>suojana</a:t>
            </a:r>
            <a:r>
              <a:rPr lang="en-US" dirty="0" smtClean="0"/>
              <a:t> on </a:t>
            </a:r>
            <a:r>
              <a:rPr lang="en-US" dirty="0" err="1" smtClean="0"/>
              <a:t>perustuslaki</a:t>
            </a:r>
            <a:r>
              <a:rPr lang="en-US" dirty="0" smtClean="0"/>
              <a:t>.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419277533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Anarkismi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334655"/>
            <a:ext cx="7772400" cy="4495800"/>
          </a:xfrm>
        </p:spPr>
        <p:txBody>
          <a:bodyPr/>
          <a:lstStyle/>
          <a:p>
            <a:r>
              <a:rPr lang="en-US" dirty="0" err="1" smtClean="0"/>
              <a:t>Poliittinen</a:t>
            </a:r>
            <a:r>
              <a:rPr lang="en-US" dirty="0" smtClean="0"/>
              <a:t> </a:t>
            </a:r>
            <a:r>
              <a:rPr lang="en-US" dirty="0" err="1" smtClean="0"/>
              <a:t>suuntaus</a:t>
            </a:r>
            <a:r>
              <a:rPr lang="en-US" dirty="0" smtClean="0"/>
              <a:t>, </a:t>
            </a:r>
            <a:r>
              <a:rPr lang="en-US" dirty="0" err="1" smtClean="0"/>
              <a:t>joka</a:t>
            </a:r>
            <a:r>
              <a:rPr lang="en-US" dirty="0" smtClean="0"/>
              <a:t> </a:t>
            </a:r>
            <a:r>
              <a:rPr lang="en-US" dirty="0" err="1" smtClean="0"/>
              <a:t>vastustaa</a:t>
            </a:r>
            <a:r>
              <a:rPr lang="en-US" dirty="0" smtClean="0"/>
              <a:t> </a:t>
            </a:r>
            <a:r>
              <a:rPr lang="en-US" dirty="0" err="1" smtClean="0"/>
              <a:t>valtiovaltaa</a:t>
            </a:r>
            <a:r>
              <a:rPr lang="en-US" dirty="0" smtClean="0"/>
              <a:t> ja </a:t>
            </a:r>
            <a:r>
              <a:rPr lang="en-US" dirty="0" err="1" smtClean="0"/>
              <a:t>hierarkioita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r>
              <a:rPr lang="en-US" dirty="0" err="1" smtClean="0"/>
              <a:t>Ihanteina</a:t>
            </a:r>
            <a:r>
              <a:rPr lang="en-US" dirty="0" smtClean="0"/>
              <a:t> </a:t>
            </a:r>
            <a:r>
              <a:rPr lang="en-US" dirty="0" err="1" smtClean="0"/>
              <a:t>ovat</a:t>
            </a:r>
            <a:r>
              <a:rPr lang="en-US" dirty="0" smtClean="0"/>
              <a:t> </a:t>
            </a:r>
            <a:r>
              <a:rPr lang="en-US" dirty="0" err="1" smtClean="0"/>
              <a:t>yksilöiden</a:t>
            </a:r>
            <a:r>
              <a:rPr lang="en-US" dirty="0" smtClean="0"/>
              <a:t> </a:t>
            </a:r>
            <a:r>
              <a:rPr lang="en-US" dirty="0" err="1" smtClean="0"/>
              <a:t>tasa-arvo</a:t>
            </a:r>
            <a:r>
              <a:rPr lang="en-US" dirty="0" smtClean="0"/>
              <a:t> ja </a:t>
            </a:r>
            <a:r>
              <a:rPr lang="en-US" dirty="0" err="1" smtClean="0"/>
              <a:t>vapaus</a:t>
            </a:r>
            <a:r>
              <a:rPr lang="en-US" dirty="0" smtClean="0"/>
              <a:t>, </a:t>
            </a:r>
            <a:r>
              <a:rPr lang="en-US" dirty="0" err="1" smtClean="0"/>
              <a:t>joita</a:t>
            </a:r>
            <a:r>
              <a:rPr lang="en-US" dirty="0" smtClean="0"/>
              <a:t> </a:t>
            </a:r>
            <a:r>
              <a:rPr lang="en-US" dirty="0" err="1" smtClean="0"/>
              <a:t>valtahierarkiat</a:t>
            </a:r>
            <a:r>
              <a:rPr lang="en-US" dirty="0" smtClean="0"/>
              <a:t> </a:t>
            </a:r>
            <a:r>
              <a:rPr lang="en-US" dirty="0" err="1" smtClean="0"/>
              <a:t>rajoittavat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r>
              <a:rPr lang="en-US" dirty="0" err="1" smtClean="0"/>
              <a:t>Yksilöitä</a:t>
            </a:r>
            <a:r>
              <a:rPr lang="en-US" dirty="0"/>
              <a:t> </a:t>
            </a:r>
            <a:r>
              <a:rPr lang="en-US" dirty="0" err="1" smtClean="0"/>
              <a:t>korostava</a:t>
            </a:r>
            <a:r>
              <a:rPr lang="en-US" dirty="0" smtClean="0"/>
              <a:t> </a:t>
            </a:r>
            <a:r>
              <a:rPr lang="en-US" dirty="0" err="1" smtClean="0"/>
              <a:t>suuntaus</a:t>
            </a:r>
            <a:r>
              <a:rPr lang="en-US" dirty="0"/>
              <a:t> </a:t>
            </a:r>
            <a:r>
              <a:rPr lang="en-US" dirty="0" err="1" smtClean="0"/>
              <a:t>sanoo</a:t>
            </a:r>
            <a:r>
              <a:rPr lang="en-US" dirty="0" smtClean="0"/>
              <a:t>, </a:t>
            </a:r>
            <a:r>
              <a:rPr lang="en-US" dirty="0" err="1" smtClean="0"/>
              <a:t>että</a:t>
            </a:r>
            <a:r>
              <a:rPr lang="en-US" dirty="0" smtClean="0"/>
              <a:t> </a:t>
            </a:r>
            <a:r>
              <a:rPr lang="en-US" dirty="0" err="1" smtClean="0"/>
              <a:t>jokaisella</a:t>
            </a:r>
            <a:r>
              <a:rPr lang="en-US" dirty="0" smtClean="0"/>
              <a:t> on </a:t>
            </a:r>
            <a:r>
              <a:rPr lang="en-US" dirty="0" err="1" smtClean="0"/>
              <a:t>kyky</a:t>
            </a:r>
            <a:r>
              <a:rPr lang="en-US" dirty="0"/>
              <a:t> </a:t>
            </a:r>
            <a:r>
              <a:rPr lang="en-US" dirty="0" smtClean="0"/>
              <a:t>ja </a:t>
            </a:r>
            <a:r>
              <a:rPr lang="en-US" dirty="0" err="1" smtClean="0"/>
              <a:t>velvollisuus</a:t>
            </a:r>
            <a:r>
              <a:rPr lang="en-US" dirty="0" smtClean="0"/>
              <a:t> </a:t>
            </a:r>
            <a:r>
              <a:rPr lang="en-US" dirty="0" err="1" smtClean="0"/>
              <a:t>päättää</a:t>
            </a:r>
            <a:r>
              <a:rPr lang="en-US" dirty="0" smtClean="0"/>
              <a:t> </a:t>
            </a:r>
            <a:r>
              <a:rPr lang="en-US" dirty="0" err="1" smtClean="0"/>
              <a:t>mitä</a:t>
            </a:r>
            <a:r>
              <a:rPr lang="en-US" dirty="0" smtClean="0"/>
              <a:t> </a:t>
            </a:r>
            <a:r>
              <a:rPr lang="en-US" dirty="0" err="1" smtClean="0"/>
              <a:t>lakeja</a:t>
            </a:r>
            <a:r>
              <a:rPr lang="en-US" dirty="0" smtClean="0"/>
              <a:t> </a:t>
            </a:r>
            <a:r>
              <a:rPr lang="en-US" dirty="0" err="1" smtClean="0"/>
              <a:t>noudattaa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r>
              <a:rPr lang="en-US" dirty="0" err="1" smtClean="0"/>
              <a:t>Sosiaalisuutta</a:t>
            </a:r>
            <a:r>
              <a:rPr lang="en-US" dirty="0" smtClean="0"/>
              <a:t> </a:t>
            </a:r>
            <a:r>
              <a:rPr lang="en-US" dirty="0" err="1" smtClean="0"/>
              <a:t>korostava</a:t>
            </a:r>
            <a:r>
              <a:rPr lang="en-US" dirty="0" smtClean="0"/>
              <a:t> </a:t>
            </a:r>
            <a:r>
              <a:rPr lang="en-US" dirty="0" err="1" smtClean="0"/>
              <a:t>suuntaus</a:t>
            </a:r>
            <a:r>
              <a:rPr lang="en-US" dirty="0" smtClean="0"/>
              <a:t> </a:t>
            </a:r>
            <a:r>
              <a:rPr lang="en-US" dirty="0" err="1" smtClean="0"/>
              <a:t>luottaa</a:t>
            </a:r>
            <a:r>
              <a:rPr lang="en-US" dirty="0" smtClean="0"/>
              <a:t> </a:t>
            </a:r>
            <a:r>
              <a:rPr lang="en-US" dirty="0" err="1" smtClean="0"/>
              <a:t>yksilöiden</a:t>
            </a:r>
            <a:r>
              <a:rPr lang="en-US" dirty="0" smtClean="0"/>
              <a:t> </a:t>
            </a:r>
            <a:r>
              <a:rPr lang="en-US" dirty="0" err="1" smtClean="0"/>
              <a:t>yhteistyöhön</a:t>
            </a:r>
            <a:r>
              <a:rPr lang="en-US" dirty="0" smtClean="0"/>
              <a:t> ja </a:t>
            </a:r>
            <a:r>
              <a:rPr lang="en-US" dirty="0" err="1" smtClean="0"/>
              <a:t>avunantoon</a:t>
            </a:r>
            <a:r>
              <a:rPr lang="en-US" dirty="0" smtClean="0"/>
              <a:t>.</a:t>
            </a:r>
            <a:endParaRPr lang="en-US" dirty="0" smtClean="0"/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043356853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Idea3_pp-ope_pohja">
  <a:themeElements>
    <a:clrScheme name="Blank Presentation 4">
      <a:dk1>
        <a:srgbClr val="000000"/>
      </a:dk1>
      <a:lt1>
        <a:srgbClr val="DEF6F1"/>
      </a:lt1>
      <a:dk2>
        <a:srgbClr val="000000"/>
      </a:dk2>
      <a:lt2>
        <a:srgbClr val="969696"/>
      </a:lt2>
      <a:accent1>
        <a:srgbClr val="FFFFFF"/>
      </a:accent1>
      <a:accent2>
        <a:srgbClr val="8DC6FF"/>
      </a:accent2>
      <a:accent3>
        <a:srgbClr val="ECFAF7"/>
      </a:accent3>
      <a:accent4>
        <a:srgbClr val="000000"/>
      </a:accent4>
      <a:accent5>
        <a:srgbClr val="FFFFFF"/>
      </a:accent5>
      <a:accent6>
        <a:srgbClr val="7FB3E7"/>
      </a:accent6>
      <a:hlink>
        <a:srgbClr val="0066CC"/>
      </a:hlink>
      <a:folHlink>
        <a:srgbClr val="00A800"/>
      </a:folHlink>
    </a:clrScheme>
    <a:fontScheme name="Blank Presentation">
      <a:majorFont>
        <a:latin typeface="Verdana"/>
        <a:ea typeface="ＭＳ Ｐゴシック"/>
        <a:cs typeface="Geneva"/>
      </a:majorFont>
      <a:minorFont>
        <a:latin typeface="Verdana"/>
        <a:ea typeface="ＭＳ Ｐゴシック"/>
        <a:cs typeface="Genev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i-FI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Lucida Grande" charset="0"/>
            <a:ea typeface="ＭＳ Ｐゴシック" charset="0"/>
            <a:cs typeface="Genev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i-FI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Lucida Grande" charset="0"/>
            <a:ea typeface="ＭＳ Ｐゴシック" charset="0"/>
            <a:cs typeface="Geneva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Idea3_pp-ope_pohja.thmx</Template>
  <TotalTime>1143</TotalTime>
  <Words>204</Words>
  <Application>Microsoft Office PowerPoint</Application>
  <PresentationFormat>Näytössä katseltava diaesitys (4:3)</PresentationFormat>
  <Paragraphs>42</Paragraphs>
  <Slides>6</Slides>
  <Notes>1</Notes>
  <HiddenSlides>0</HiddenSlides>
  <MMClips>0</MMClips>
  <ScaleCrop>false</ScaleCrop>
  <HeadingPairs>
    <vt:vector size="6" baseType="variant">
      <vt:variant>
        <vt:lpstr>Käytetyt fontit</vt:lpstr>
      </vt:variant>
      <vt:variant>
        <vt:i4>6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6</vt:i4>
      </vt:variant>
    </vt:vector>
  </HeadingPairs>
  <TitlesOfParts>
    <vt:vector size="13" baseType="lpstr">
      <vt:lpstr>MS PGothic</vt:lpstr>
      <vt:lpstr>MS PGothic</vt:lpstr>
      <vt:lpstr>Calibri</vt:lpstr>
      <vt:lpstr>Geneva</vt:lpstr>
      <vt:lpstr>Lucida Grande</vt:lpstr>
      <vt:lpstr>Verdana</vt:lpstr>
      <vt:lpstr>Idea3_pp-ope_pohja</vt:lpstr>
      <vt:lpstr>PowerPoint-esitys</vt:lpstr>
      <vt:lpstr>Virittäytyminen aiheeseen</vt:lpstr>
      <vt:lpstr>Diktatuuri</vt:lpstr>
      <vt:lpstr>Totalitarismi</vt:lpstr>
      <vt:lpstr>Oikeusvaltio</vt:lpstr>
      <vt:lpstr>Anarkismi</vt:lpstr>
    </vt:vector>
  </TitlesOfParts>
  <Company>The English School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faculty faculty</dc:creator>
  <cp:lastModifiedBy>Rakkolainen Mari</cp:lastModifiedBy>
  <cp:revision>21</cp:revision>
  <dcterms:created xsi:type="dcterms:W3CDTF">2017-01-03T17:54:46Z</dcterms:created>
  <dcterms:modified xsi:type="dcterms:W3CDTF">2017-08-10T09:20:31Z</dcterms:modified>
</cp:coreProperties>
</file>