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42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645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442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0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58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72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878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57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244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6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293B2-5C5F-429F-AC64-5F45AE925363}" type="datetimeFigureOut">
              <a:rPr lang="en-GB" smtClean="0"/>
              <a:t>14/12/2022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1DA40-1050-414C-B7F6-3D35DCE687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71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programmes/p02pc9xz/episodes/downloads" TargetMode="External"/><Relationship Id="rId7" Type="http://schemas.openxmlformats.org/officeDocument/2006/relationships/hyperlink" Target="https://www.theguardian.com/news/series/todayinfocus" TargetMode="External"/><Relationship Id="rId2" Type="http://schemas.openxmlformats.org/officeDocument/2006/relationships/hyperlink" Target="https://www.bbc.co.uk/programmes/p02pc9zn/episodes/downloa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programmes/p06pzmr4/episodes/downloads" TargetMode="External"/><Relationship Id="rId5" Type="http://schemas.openxmlformats.org/officeDocument/2006/relationships/hyperlink" Target="https://www.nytimes.com/column/the-daily" TargetMode="External"/><Relationship Id="rId4" Type="http://schemas.openxmlformats.org/officeDocument/2006/relationships/hyperlink" Target="https://www.bbc.co.uk/programmes/p02pc9wq/episodes/download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programmes/b006qnmr" TargetMode="External"/><Relationship Id="rId3" Type="http://schemas.openxmlformats.org/officeDocument/2006/relationships/hyperlink" Target="https://www.iheart.com/podcast/stuff-you-missed-in-history-cl-21124503/" TargetMode="External"/><Relationship Id="rId7" Type="http://schemas.openxmlformats.org/officeDocument/2006/relationships/hyperlink" Target="https://www.bbc.co.uk/programmes/p02nrsln/episodes/downloads" TargetMode="External"/><Relationship Id="rId2" Type="http://schemas.openxmlformats.org/officeDocument/2006/relationships/hyperlink" Target="https://www.bbc.co.uk/programmes/p07mdbhg/episodes/downloa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programmes/b006qxsb" TargetMode="External"/><Relationship Id="rId5" Type="http://schemas.openxmlformats.org/officeDocument/2006/relationships/hyperlink" Target="https://www.theguardian.com/books/series/books" TargetMode="External"/><Relationship Id="rId4" Type="http://schemas.openxmlformats.org/officeDocument/2006/relationships/hyperlink" Target="https://www.iheart.com/podcast/105-ridiculous-history-28588696/" TargetMode="External"/><Relationship Id="rId9" Type="http://schemas.openxmlformats.org/officeDocument/2006/relationships/hyperlink" Target="https://www.townandcountrymag.com/leisure/arts-and-culture/g28628237/best-royal-family-podcast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suchthingasafish.com/" TargetMode="External"/><Relationship Id="rId2" Type="http://schemas.openxmlformats.org/officeDocument/2006/relationships/hyperlink" Target="https://www.bbc.co.uk/programmes/p060ms2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.uk/programmes/p04sj2pt/episodes/downloads" TargetMode="External"/><Relationship Id="rId5" Type="http://schemas.openxmlformats.org/officeDocument/2006/relationships/hyperlink" Target="https://thebuglepodcast.com/" TargetMode="External"/><Relationship Id="rId4" Type="http://schemas.openxmlformats.org/officeDocument/2006/relationships/hyperlink" Target="https://guiltyfeminis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91441"/>
            <a:ext cx="10515600" cy="992776"/>
          </a:xfrm>
        </p:spPr>
        <p:txBody>
          <a:bodyPr/>
          <a:lstStyle/>
          <a:p>
            <a:r>
              <a:rPr lang="en-GB" b="1" dirty="0" err="1" smtClean="0"/>
              <a:t>Podcasteja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953588"/>
            <a:ext cx="10515600" cy="59044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 smtClean="0"/>
              <a:t>Englantia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The English We Speak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englanninkieltä</a:t>
            </a:r>
            <a:r>
              <a:rPr lang="en-GB" dirty="0" smtClean="0"/>
              <a:t>, mm. </a:t>
            </a:r>
            <a:r>
              <a:rPr lang="en-GB" dirty="0" err="1" smtClean="0"/>
              <a:t>kielen</a:t>
            </a:r>
            <a:r>
              <a:rPr lang="en-GB" dirty="0" smtClean="0"/>
              <a:t> </a:t>
            </a:r>
            <a:r>
              <a:rPr lang="en-GB" dirty="0" err="1" smtClean="0"/>
              <a:t>uudissanoja</a:t>
            </a:r>
            <a:r>
              <a:rPr lang="en-GB" dirty="0" smtClean="0"/>
              <a:t>, </a:t>
            </a:r>
            <a:r>
              <a:rPr lang="en-GB" dirty="0" err="1" smtClean="0"/>
              <a:t>englanninkielisille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6 minute vocabulary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sanastopodcast</a:t>
            </a:r>
            <a:r>
              <a:rPr lang="en-GB" dirty="0" smtClean="0"/>
              <a:t> </a:t>
            </a:r>
            <a:r>
              <a:rPr lang="en-GB" dirty="0" err="1" smtClean="0"/>
              <a:t>englantia</a:t>
            </a:r>
            <a:r>
              <a:rPr lang="en-GB" dirty="0" smtClean="0"/>
              <a:t> </a:t>
            </a:r>
            <a:r>
              <a:rPr lang="en-GB" dirty="0" err="1" smtClean="0"/>
              <a:t>vieraana</a:t>
            </a:r>
            <a:r>
              <a:rPr lang="en-GB" dirty="0" smtClean="0"/>
              <a:t> </a:t>
            </a:r>
            <a:r>
              <a:rPr lang="en-GB" dirty="0" err="1" smtClean="0"/>
              <a:t>kielenä</a:t>
            </a:r>
            <a:r>
              <a:rPr lang="en-GB" dirty="0" smtClean="0"/>
              <a:t> </a:t>
            </a:r>
            <a:r>
              <a:rPr lang="en-GB" dirty="0" err="1" smtClean="0"/>
              <a:t>puhuville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6 minute grammar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sama</a:t>
            </a:r>
            <a:r>
              <a:rPr lang="en-GB" dirty="0" smtClean="0"/>
              <a:t> </a:t>
            </a:r>
            <a:r>
              <a:rPr lang="en-GB" dirty="0" err="1" smtClean="0"/>
              <a:t>kuin</a:t>
            </a:r>
            <a:r>
              <a:rPr lang="en-GB" dirty="0" smtClean="0"/>
              <a:t> </a:t>
            </a:r>
            <a:r>
              <a:rPr lang="en-GB" dirty="0" err="1" smtClean="0"/>
              <a:t>yllä</a:t>
            </a:r>
            <a:r>
              <a:rPr lang="en-GB" dirty="0" smtClean="0"/>
              <a:t>, </a:t>
            </a:r>
            <a:r>
              <a:rPr lang="en-GB" dirty="0" err="1" smtClean="0"/>
              <a:t>mutta</a:t>
            </a:r>
            <a:r>
              <a:rPr lang="en-GB" dirty="0" smtClean="0"/>
              <a:t> </a:t>
            </a:r>
            <a:r>
              <a:rPr lang="en-GB" dirty="0" err="1" smtClean="0"/>
              <a:t>kieliopista</a:t>
            </a: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Politiikkaa</a:t>
            </a:r>
            <a:r>
              <a:rPr lang="en-GB" b="1" dirty="0" smtClean="0"/>
              <a:t> </a:t>
            </a:r>
            <a:r>
              <a:rPr lang="en-GB" b="1" dirty="0" err="1" smtClean="0"/>
              <a:t>ja</a:t>
            </a:r>
            <a:r>
              <a:rPr lang="en-GB" b="1" dirty="0" smtClean="0"/>
              <a:t> </a:t>
            </a:r>
            <a:r>
              <a:rPr lang="en-GB" b="1" dirty="0" err="1" smtClean="0"/>
              <a:t>yhteiskuntaa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The Daily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Amerikkalainen</a:t>
            </a:r>
            <a:r>
              <a:rPr lang="en-GB" dirty="0" smtClean="0"/>
              <a:t> </a:t>
            </a:r>
            <a:r>
              <a:rPr lang="en-GB" dirty="0" err="1" smtClean="0"/>
              <a:t>päivänpolttavia</a:t>
            </a:r>
            <a:r>
              <a:rPr lang="en-GB" dirty="0" smtClean="0"/>
              <a:t> </a:t>
            </a:r>
            <a:r>
              <a:rPr lang="en-GB" dirty="0" err="1" smtClean="0"/>
              <a:t>teemoja</a:t>
            </a:r>
            <a:r>
              <a:rPr lang="en-GB" dirty="0" smtClean="0"/>
              <a:t> </a:t>
            </a:r>
            <a:r>
              <a:rPr lang="en-GB" dirty="0" err="1" smtClean="0"/>
              <a:t>käsittelevä</a:t>
            </a:r>
            <a:r>
              <a:rPr lang="en-GB" dirty="0" smtClean="0"/>
              <a:t> podcast</a:t>
            </a:r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Beyond Today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BBC:n</a:t>
            </a:r>
            <a:r>
              <a:rPr lang="en-GB" dirty="0" smtClean="0"/>
              <a:t> (</a:t>
            </a:r>
            <a:r>
              <a:rPr lang="en-GB" dirty="0" err="1" smtClean="0"/>
              <a:t>ilmeisesti</a:t>
            </a:r>
            <a:r>
              <a:rPr lang="en-GB" dirty="0" smtClean="0"/>
              <a:t> </a:t>
            </a:r>
            <a:r>
              <a:rPr lang="en-GB" dirty="0" err="1" smtClean="0"/>
              <a:t>tauolla</a:t>
            </a:r>
            <a:r>
              <a:rPr lang="en-GB" dirty="0" smtClean="0"/>
              <a:t> </a:t>
            </a:r>
            <a:r>
              <a:rPr lang="en-GB" dirty="0" err="1" smtClean="0"/>
              <a:t>oleva</a:t>
            </a:r>
            <a:r>
              <a:rPr lang="en-GB" dirty="0" smtClean="0"/>
              <a:t>) </a:t>
            </a:r>
            <a:r>
              <a:rPr lang="en-GB" dirty="0" err="1" smtClean="0"/>
              <a:t>ajankohtaisaiheita</a:t>
            </a:r>
            <a:r>
              <a:rPr lang="en-GB" dirty="0" smtClean="0"/>
              <a:t> </a:t>
            </a:r>
            <a:r>
              <a:rPr lang="en-GB" dirty="0" err="1" smtClean="0"/>
              <a:t>käsittelevä</a:t>
            </a:r>
            <a:r>
              <a:rPr lang="en-GB" dirty="0" smtClean="0"/>
              <a:t> podcast</a:t>
            </a:r>
          </a:p>
          <a:p>
            <a:pPr marL="0" indent="0">
              <a:buNone/>
            </a:pPr>
            <a:r>
              <a:rPr lang="en-GB" dirty="0" smtClean="0">
                <a:hlinkClick r:id="rId7"/>
              </a:rPr>
              <a:t>Today in Focus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brittiläisen</a:t>
            </a:r>
            <a:r>
              <a:rPr lang="en-GB" dirty="0" smtClean="0"/>
              <a:t> Guardian-</a:t>
            </a:r>
            <a:r>
              <a:rPr lang="en-GB" dirty="0" err="1" smtClean="0"/>
              <a:t>sanomalehden</a:t>
            </a:r>
            <a:r>
              <a:rPr lang="en-GB" dirty="0" smtClean="0"/>
              <a:t> </a:t>
            </a:r>
            <a:r>
              <a:rPr lang="en-GB" dirty="0" err="1" smtClean="0"/>
              <a:t>uutispodcast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06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4319" y="274320"/>
            <a:ext cx="11691257" cy="63616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err="1" smtClean="0"/>
              <a:t>Historiaa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You’re Dead to Me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Kaikkea</a:t>
            </a:r>
            <a:r>
              <a:rPr lang="en-GB" dirty="0" smtClean="0"/>
              <a:t> </a:t>
            </a:r>
            <a:r>
              <a:rPr lang="en-GB" dirty="0" err="1" smtClean="0"/>
              <a:t>muuta</a:t>
            </a:r>
            <a:r>
              <a:rPr lang="en-GB" dirty="0" smtClean="0"/>
              <a:t> </a:t>
            </a:r>
            <a:r>
              <a:rPr lang="en-GB" dirty="0" err="1" smtClean="0"/>
              <a:t>kuin</a:t>
            </a:r>
            <a:r>
              <a:rPr lang="en-GB" dirty="0" smtClean="0"/>
              <a:t> </a:t>
            </a:r>
            <a:r>
              <a:rPr lang="en-GB" dirty="0" err="1" smtClean="0"/>
              <a:t>ryppyotsaisesti</a:t>
            </a:r>
            <a:r>
              <a:rPr lang="en-GB" dirty="0" smtClean="0"/>
              <a:t> </a:t>
            </a:r>
            <a:r>
              <a:rPr lang="en-GB" dirty="0" err="1" smtClean="0"/>
              <a:t>toimitettu</a:t>
            </a:r>
            <a:r>
              <a:rPr lang="en-GB" dirty="0" smtClean="0"/>
              <a:t> </a:t>
            </a:r>
            <a:r>
              <a:rPr lang="en-GB" dirty="0" err="1" smtClean="0"/>
              <a:t>historia-aiheinen</a:t>
            </a:r>
            <a:r>
              <a:rPr lang="en-GB" dirty="0" smtClean="0"/>
              <a:t> podcast</a:t>
            </a:r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Stuff You Missed in History Class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Ihmisiä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ilmiöitä</a:t>
            </a:r>
            <a:r>
              <a:rPr lang="en-GB" dirty="0" smtClean="0"/>
              <a:t>, </a:t>
            </a:r>
            <a:r>
              <a:rPr lang="en-GB" dirty="0" err="1" smtClean="0"/>
              <a:t>jotka</a:t>
            </a:r>
            <a:r>
              <a:rPr lang="en-GB" dirty="0" smtClean="0"/>
              <a:t> </a:t>
            </a:r>
            <a:r>
              <a:rPr lang="en-GB" dirty="0" err="1" smtClean="0"/>
              <a:t>pitäisi</a:t>
            </a:r>
            <a:r>
              <a:rPr lang="en-GB" dirty="0" smtClean="0"/>
              <a:t> </a:t>
            </a:r>
            <a:r>
              <a:rPr lang="en-GB" dirty="0" err="1" smtClean="0"/>
              <a:t>tuntea</a:t>
            </a:r>
            <a:r>
              <a:rPr lang="en-GB" dirty="0" smtClean="0"/>
              <a:t>, </a:t>
            </a:r>
            <a:r>
              <a:rPr lang="en-GB" dirty="0" err="1" smtClean="0"/>
              <a:t>mutta</a:t>
            </a:r>
            <a:r>
              <a:rPr lang="en-GB" dirty="0" smtClean="0"/>
              <a:t> </a:t>
            </a:r>
            <a:r>
              <a:rPr lang="en-GB" dirty="0" err="1" smtClean="0"/>
              <a:t>jotka</a:t>
            </a:r>
            <a:r>
              <a:rPr lang="en-GB" dirty="0" smtClean="0"/>
              <a:t> </a:t>
            </a:r>
            <a:r>
              <a:rPr lang="en-GB" dirty="0" err="1" smtClean="0"/>
              <a:t>eivät</a:t>
            </a:r>
            <a:r>
              <a:rPr lang="en-GB" dirty="0" smtClean="0"/>
              <a:t> </a:t>
            </a:r>
            <a:r>
              <a:rPr lang="en-GB" dirty="0" err="1" smtClean="0"/>
              <a:t>näy</a:t>
            </a:r>
            <a:r>
              <a:rPr lang="en-GB" dirty="0" smtClean="0"/>
              <a:t> </a:t>
            </a:r>
            <a:r>
              <a:rPr lang="en-GB" dirty="0" err="1" smtClean="0"/>
              <a:t>historiankirjoissa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Ridiculous History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Historian </a:t>
            </a:r>
            <a:r>
              <a:rPr lang="en-GB" dirty="0" err="1" smtClean="0"/>
              <a:t>absurditeetteja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kummallisuuksia</a:t>
            </a: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Kulttuuria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The Guardian Books Podcast</a:t>
            </a: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kirjallisuutta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Great Lives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kuuluisten</a:t>
            </a:r>
            <a:r>
              <a:rPr lang="en-GB" dirty="0" smtClean="0"/>
              <a:t> </a:t>
            </a:r>
            <a:r>
              <a:rPr lang="en-GB" dirty="0" err="1" smtClean="0"/>
              <a:t>ihmisten</a:t>
            </a:r>
            <a:r>
              <a:rPr lang="en-GB" dirty="0" smtClean="0"/>
              <a:t> </a:t>
            </a:r>
            <a:r>
              <a:rPr lang="en-GB" dirty="0" err="1" smtClean="0"/>
              <a:t>elämäkertoja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7"/>
              </a:rPr>
              <a:t>Football Daily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jos</a:t>
            </a:r>
            <a:r>
              <a:rPr lang="en-GB" dirty="0" smtClean="0"/>
              <a:t> </a:t>
            </a:r>
            <a:r>
              <a:rPr lang="en-GB" dirty="0" err="1" smtClean="0"/>
              <a:t>pidät</a:t>
            </a:r>
            <a:r>
              <a:rPr lang="en-GB" dirty="0" smtClean="0"/>
              <a:t> </a:t>
            </a:r>
            <a:r>
              <a:rPr lang="en-GB" dirty="0" err="1" smtClean="0"/>
              <a:t>urheilua</a:t>
            </a:r>
            <a:r>
              <a:rPr lang="en-GB" dirty="0" smtClean="0"/>
              <a:t> </a:t>
            </a:r>
            <a:r>
              <a:rPr lang="en-GB" dirty="0" err="1" smtClean="0"/>
              <a:t>kulttuurina</a:t>
            </a:r>
            <a:r>
              <a:rPr lang="en-GB" dirty="0" smtClean="0"/>
              <a:t> (</a:t>
            </a:r>
            <a:r>
              <a:rPr lang="en-GB" dirty="0" err="1" smtClean="0"/>
              <a:t>ainakin</a:t>
            </a:r>
            <a:r>
              <a:rPr lang="en-GB" dirty="0" smtClean="0"/>
              <a:t> </a:t>
            </a:r>
            <a:r>
              <a:rPr lang="en-GB" dirty="0" err="1" smtClean="0"/>
              <a:t>suomalaisten</a:t>
            </a:r>
            <a:r>
              <a:rPr lang="en-GB" dirty="0" smtClean="0"/>
              <a:t> </a:t>
            </a:r>
            <a:r>
              <a:rPr lang="en-GB" dirty="0" err="1" smtClean="0"/>
              <a:t>ministerisalkkujen</a:t>
            </a:r>
            <a:r>
              <a:rPr lang="en-GB" dirty="0" smtClean="0"/>
              <a:t> </a:t>
            </a:r>
            <a:r>
              <a:rPr lang="en-GB" dirty="0" err="1" smtClean="0"/>
              <a:t>perusteella</a:t>
            </a:r>
            <a:r>
              <a:rPr lang="en-GB" dirty="0" smtClean="0"/>
              <a:t> ne </a:t>
            </a:r>
            <a:r>
              <a:rPr lang="en-GB" dirty="0" err="1" smtClean="0"/>
              <a:t>kuuluvat</a:t>
            </a:r>
            <a:r>
              <a:rPr lang="en-GB" dirty="0" smtClean="0"/>
              <a:t> </a:t>
            </a:r>
            <a:r>
              <a:rPr lang="en-GB" dirty="0" err="1" smtClean="0"/>
              <a:t>yhteen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>
                <a:hlinkClick r:id="rId8"/>
              </a:rPr>
              <a:t>The Desert Island Discs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brittijulkkikset</a:t>
            </a:r>
            <a:r>
              <a:rPr lang="en-GB" dirty="0" smtClean="0"/>
              <a:t> </a:t>
            </a:r>
            <a:r>
              <a:rPr lang="en-GB" dirty="0" err="1" smtClean="0"/>
              <a:t>valitsevat</a:t>
            </a:r>
            <a:r>
              <a:rPr lang="en-GB" dirty="0" smtClean="0"/>
              <a:t> 8 </a:t>
            </a:r>
            <a:r>
              <a:rPr lang="en-GB" dirty="0" err="1" smtClean="0"/>
              <a:t>levyä</a:t>
            </a:r>
            <a:r>
              <a:rPr lang="en-GB" dirty="0" smtClean="0"/>
              <a:t>, </a:t>
            </a:r>
            <a:r>
              <a:rPr lang="en-GB" dirty="0" err="1" smtClean="0"/>
              <a:t>jotka</a:t>
            </a:r>
            <a:r>
              <a:rPr lang="en-GB" dirty="0" smtClean="0"/>
              <a:t> </a:t>
            </a:r>
            <a:r>
              <a:rPr lang="en-GB" dirty="0" err="1" smtClean="0"/>
              <a:t>ottaisivat</a:t>
            </a:r>
            <a:r>
              <a:rPr lang="en-GB" dirty="0" smtClean="0"/>
              <a:t> </a:t>
            </a:r>
            <a:r>
              <a:rPr lang="en-GB" dirty="0" err="1" smtClean="0"/>
              <a:t>mukaan</a:t>
            </a:r>
            <a:r>
              <a:rPr lang="en-GB" dirty="0" smtClean="0"/>
              <a:t> </a:t>
            </a:r>
            <a:r>
              <a:rPr lang="en-GB" dirty="0" err="1" smtClean="0"/>
              <a:t>autiolle</a:t>
            </a:r>
            <a:r>
              <a:rPr lang="en-GB" dirty="0" smtClean="0"/>
              <a:t> </a:t>
            </a:r>
            <a:r>
              <a:rPr lang="en-GB" dirty="0" err="1" smtClean="0"/>
              <a:t>saarelle</a:t>
            </a:r>
            <a:endParaRPr lang="en-GB" dirty="0" smtClean="0"/>
          </a:p>
          <a:p>
            <a:pPr marL="0" indent="0">
              <a:buNone/>
            </a:pPr>
            <a:r>
              <a:rPr lang="en-GB" dirty="0" err="1" smtClean="0">
                <a:hlinkClick r:id="rId9"/>
              </a:rPr>
              <a:t>Podcasteja</a:t>
            </a:r>
            <a:r>
              <a:rPr lang="en-GB" dirty="0" smtClean="0">
                <a:hlinkClick r:id="rId9"/>
              </a:rPr>
              <a:t> </a:t>
            </a:r>
            <a:r>
              <a:rPr lang="en-GB" dirty="0" err="1" smtClean="0">
                <a:hlinkClick r:id="rId9"/>
              </a:rPr>
              <a:t>brittikuninkaallisista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Tässä</a:t>
            </a:r>
            <a:r>
              <a:rPr lang="en-GB" dirty="0" smtClean="0"/>
              <a:t> on </a:t>
            </a:r>
            <a:r>
              <a:rPr lang="en-GB" dirty="0" err="1" smtClean="0"/>
              <a:t>linkki</a:t>
            </a:r>
            <a:r>
              <a:rPr lang="en-GB" dirty="0" smtClean="0"/>
              <a:t> </a:t>
            </a:r>
            <a:r>
              <a:rPr lang="en-GB" dirty="0" err="1" smtClean="0"/>
              <a:t>aikakausilehden</a:t>
            </a:r>
            <a:r>
              <a:rPr lang="en-GB" dirty="0" smtClean="0"/>
              <a:t> </a:t>
            </a:r>
            <a:r>
              <a:rPr lang="en-GB" dirty="0" err="1" smtClean="0"/>
              <a:t>listaan</a:t>
            </a:r>
            <a:r>
              <a:rPr lang="en-GB" dirty="0" smtClean="0"/>
              <a:t> “</a:t>
            </a:r>
            <a:r>
              <a:rPr lang="en-GB" dirty="0" err="1" smtClean="0"/>
              <a:t>parhaista</a:t>
            </a:r>
            <a:r>
              <a:rPr lang="en-GB" dirty="0" smtClean="0"/>
              <a:t>” </a:t>
            </a:r>
            <a:r>
              <a:rPr lang="en-GB" dirty="0" err="1" smtClean="0"/>
              <a:t>brittikuninkaallisia</a:t>
            </a:r>
            <a:r>
              <a:rPr lang="en-GB" dirty="0" smtClean="0"/>
              <a:t> </a:t>
            </a:r>
            <a:r>
              <a:rPr lang="en-GB" dirty="0" err="1" smtClean="0"/>
              <a:t>käsitteleviin</a:t>
            </a:r>
            <a:r>
              <a:rPr lang="en-GB" dirty="0" smtClean="0"/>
              <a:t> </a:t>
            </a:r>
            <a:r>
              <a:rPr lang="en-GB" dirty="0" err="1" smtClean="0"/>
              <a:t>podcasteihin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553280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313509"/>
            <a:ext cx="11194869" cy="6374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Miscellaneous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Death in Ice Valley</a:t>
            </a: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tosielämän</a:t>
            </a:r>
            <a:r>
              <a:rPr lang="en-GB" dirty="0" smtClean="0"/>
              <a:t> </a:t>
            </a:r>
            <a:r>
              <a:rPr lang="en-GB" dirty="0" err="1" smtClean="0"/>
              <a:t>dekkari</a:t>
            </a:r>
            <a:r>
              <a:rPr lang="en-GB" dirty="0" smtClean="0"/>
              <a:t>: </a:t>
            </a:r>
            <a:r>
              <a:rPr lang="en-GB" dirty="0" err="1" smtClean="0"/>
              <a:t>selvittämättä</a:t>
            </a:r>
            <a:r>
              <a:rPr lang="en-GB" dirty="0" smtClean="0"/>
              <a:t> </a:t>
            </a:r>
            <a:r>
              <a:rPr lang="en-GB" dirty="0" err="1" smtClean="0"/>
              <a:t>jäänyt</a:t>
            </a:r>
            <a:r>
              <a:rPr lang="en-GB" dirty="0" smtClean="0"/>
              <a:t> </a:t>
            </a:r>
            <a:r>
              <a:rPr lang="en-GB" dirty="0" err="1" smtClean="0"/>
              <a:t>mysteerinaisen</a:t>
            </a:r>
            <a:r>
              <a:rPr lang="en-GB" dirty="0" smtClean="0"/>
              <a:t> </a:t>
            </a:r>
            <a:r>
              <a:rPr lang="en-GB" dirty="0" err="1" smtClean="0"/>
              <a:t>mysteerikuolema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hlinkClick r:id="rId3"/>
              </a:rPr>
              <a:t>No Such Thing As a Fish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huumoripodcast</a:t>
            </a:r>
            <a:r>
              <a:rPr lang="en-GB" dirty="0" smtClean="0"/>
              <a:t>: </a:t>
            </a:r>
            <a:r>
              <a:rPr lang="en-GB" dirty="0" err="1" smtClean="0"/>
              <a:t>Neljä</a:t>
            </a:r>
            <a:r>
              <a:rPr lang="en-GB" dirty="0" smtClean="0"/>
              <a:t> </a:t>
            </a:r>
            <a:r>
              <a:rPr lang="en-GB" dirty="0" err="1" smtClean="0"/>
              <a:t>viikoittaista</a:t>
            </a:r>
            <a:r>
              <a:rPr lang="en-GB" dirty="0" smtClean="0"/>
              <a:t> ‘fun facts’ </a:t>
            </a:r>
            <a:r>
              <a:rPr lang="en-GB" dirty="0" err="1" smtClean="0"/>
              <a:t>ja</a:t>
            </a:r>
            <a:r>
              <a:rPr lang="en-GB" dirty="0" smtClean="0"/>
              <a:t> quick-witted </a:t>
            </a:r>
            <a:r>
              <a:rPr lang="en-GB" dirty="0" err="1" smtClean="0"/>
              <a:t>läppää</a:t>
            </a:r>
            <a:r>
              <a:rPr lang="en-GB" dirty="0" smtClean="0"/>
              <a:t> </a:t>
            </a:r>
            <a:r>
              <a:rPr lang="en-GB" dirty="0" err="1" smtClean="0"/>
              <a:t>niiden</a:t>
            </a:r>
            <a:r>
              <a:rPr lang="en-GB" dirty="0" smtClean="0"/>
              <a:t> </a:t>
            </a:r>
            <a:r>
              <a:rPr lang="en-GB" dirty="0" err="1" smtClean="0"/>
              <a:t>tiimoilta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4"/>
              </a:rPr>
              <a:t>The Guilty Feminist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huumoripodcast</a:t>
            </a:r>
            <a:r>
              <a:rPr lang="en-GB" dirty="0" smtClean="0"/>
              <a:t>: stand-</a:t>
            </a:r>
            <a:r>
              <a:rPr lang="en-GB" dirty="0" err="1" smtClean="0"/>
              <a:t>uppia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faktoja</a:t>
            </a:r>
            <a:r>
              <a:rPr lang="en-GB" dirty="0" smtClean="0"/>
              <a:t> </a:t>
            </a:r>
            <a:r>
              <a:rPr lang="en-GB" dirty="0" err="1" smtClean="0"/>
              <a:t>feministisellä</a:t>
            </a:r>
            <a:r>
              <a:rPr lang="en-GB" dirty="0" smtClean="0"/>
              <a:t> </a:t>
            </a:r>
            <a:r>
              <a:rPr lang="en-GB" dirty="0" err="1" smtClean="0"/>
              <a:t>otteella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5"/>
              </a:rPr>
              <a:t>The Bugle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satiirinen</a:t>
            </a:r>
            <a:r>
              <a:rPr lang="en-GB" dirty="0" smtClean="0"/>
              <a:t> </a:t>
            </a:r>
            <a:r>
              <a:rPr lang="en-GB" dirty="0" err="1" smtClean="0"/>
              <a:t>näkökulma</a:t>
            </a:r>
            <a:r>
              <a:rPr lang="en-GB" dirty="0"/>
              <a:t> </a:t>
            </a:r>
            <a:r>
              <a:rPr lang="en-GB" dirty="0" err="1" smtClean="0"/>
              <a:t>viikon</a:t>
            </a:r>
            <a:r>
              <a:rPr lang="en-GB" dirty="0" smtClean="0"/>
              <a:t> </a:t>
            </a:r>
            <a:r>
              <a:rPr lang="en-GB" dirty="0" err="1" smtClean="0"/>
              <a:t>uutisiin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hlinkClick r:id="rId6"/>
              </a:rPr>
              <a:t>Intrigue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tämä</a:t>
            </a:r>
            <a:r>
              <a:rPr lang="en-GB" dirty="0" smtClean="0"/>
              <a:t> </a:t>
            </a:r>
            <a:r>
              <a:rPr lang="en-GB" dirty="0" err="1" smtClean="0"/>
              <a:t>voisi</a:t>
            </a:r>
            <a:r>
              <a:rPr lang="en-GB" dirty="0" smtClean="0"/>
              <a:t> olla </a:t>
            </a:r>
            <a:r>
              <a:rPr lang="en-GB" dirty="0" err="1" smtClean="0"/>
              <a:t>historiapodcastienkin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. </a:t>
            </a:r>
            <a:r>
              <a:rPr lang="en-GB" dirty="0" err="1" smtClean="0"/>
              <a:t>Sarjassa</a:t>
            </a:r>
            <a:r>
              <a:rPr lang="en-GB" dirty="0" smtClean="0"/>
              <a:t> </a:t>
            </a:r>
            <a:r>
              <a:rPr lang="en-GB" dirty="0" err="1" smtClean="0"/>
              <a:t>käsitellään</a:t>
            </a:r>
            <a:r>
              <a:rPr lang="en-GB" dirty="0" smtClean="0"/>
              <a:t> mm </a:t>
            </a:r>
            <a:r>
              <a:rPr lang="en-GB" dirty="0" err="1" smtClean="0"/>
              <a:t>Itä-Berliinistä</a:t>
            </a:r>
            <a:r>
              <a:rPr lang="en-GB" dirty="0" smtClean="0"/>
              <a:t> </a:t>
            </a:r>
            <a:r>
              <a:rPr lang="en-GB" dirty="0" err="1" smtClean="0"/>
              <a:t>lähteen</a:t>
            </a:r>
            <a:r>
              <a:rPr lang="en-GB" dirty="0" smtClean="0"/>
              <a:t> </a:t>
            </a:r>
            <a:r>
              <a:rPr lang="en-GB" dirty="0" err="1" smtClean="0"/>
              <a:t>muurin</a:t>
            </a:r>
            <a:r>
              <a:rPr lang="en-GB" dirty="0" smtClean="0"/>
              <a:t> </a:t>
            </a:r>
            <a:r>
              <a:rPr lang="en-GB" dirty="0" err="1" smtClean="0"/>
              <a:t>ali</a:t>
            </a:r>
            <a:r>
              <a:rPr lang="en-GB" dirty="0" smtClean="0"/>
              <a:t> </a:t>
            </a:r>
            <a:r>
              <a:rPr lang="en-GB" dirty="0" err="1" smtClean="0"/>
              <a:t>kaivettua</a:t>
            </a:r>
            <a:r>
              <a:rPr lang="en-GB" dirty="0" smtClean="0"/>
              <a:t> </a:t>
            </a:r>
            <a:r>
              <a:rPr lang="en-GB" dirty="0" err="1" smtClean="0"/>
              <a:t>tunnelia</a:t>
            </a:r>
            <a:r>
              <a:rPr lang="en-GB" dirty="0" smtClean="0"/>
              <a:t> </a:t>
            </a:r>
            <a:r>
              <a:rPr lang="en-GB" dirty="0" err="1" smtClean="0"/>
              <a:t>pitkin</a:t>
            </a:r>
            <a:r>
              <a:rPr lang="en-GB" dirty="0" smtClean="0"/>
              <a:t> </a:t>
            </a:r>
            <a:r>
              <a:rPr lang="en-GB" dirty="0" err="1" smtClean="0"/>
              <a:t>loikanneita</a:t>
            </a:r>
            <a:r>
              <a:rPr lang="en-GB" dirty="0" smtClean="0"/>
              <a:t> </a:t>
            </a:r>
            <a:r>
              <a:rPr lang="en-GB" dirty="0" err="1" smtClean="0"/>
              <a:t>toisinajattelijoita</a:t>
            </a:r>
            <a:r>
              <a:rPr lang="en-GB" dirty="0" smtClean="0"/>
              <a:t> </a:t>
            </a:r>
            <a:r>
              <a:rPr lang="en-GB" dirty="0" err="1" smtClean="0"/>
              <a:t>ja</a:t>
            </a:r>
            <a:r>
              <a:rPr lang="en-GB" dirty="0" smtClean="0"/>
              <a:t> </a:t>
            </a:r>
            <a:r>
              <a:rPr lang="en-GB" dirty="0" err="1" smtClean="0"/>
              <a:t>Saksasta</a:t>
            </a:r>
            <a:r>
              <a:rPr lang="en-GB" dirty="0" smtClean="0"/>
              <a:t> 40-luvulla </a:t>
            </a:r>
            <a:r>
              <a:rPr lang="en-GB" dirty="0" err="1" smtClean="0"/>
              <a:t>Etelä-Amerikkaan</a:t>
            </a:r>
            <a:r>
              <a:rPr lang="en-GB" dirty="0" smtClean="0"/>
              <a:t> </a:t>
            </a:r>
            <a:r>
              <a:rPr lang="en-GB" dirty="0" err="1" smtClean="0"/>
              <a:t>paenneita</a:t>
            </a:r>
            <a:r>
              <a:rPr lang="en-GB" dirty="0" smtClean="0"/>
              <a:t> </a:t>
            </a:r>
            <a:r>
              <a:rPr lang="en-GB" dirty="0" err="1" smtClean="0"/>
              <a:t>natseja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11120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240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Podcasteja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Podcasteja</dc:title>
  <dc:creator>Franzon Päivi</dc:creator>
  <cp:lastModifiedBy>Franzon Päivi</cp:lastModifiedBy>
  <cp:revision>4</cp:revision>
  <dcterms:created xsi:type="dcterms:W3CDTF">2020-10-01T07:48:38Z</dcterms:created>
  <dcterms:modified xsi:type="dcterms:W3CDTF">2022-12-14T10:15:27Z</dcterms:modified>
</cp:coreProperties>
</file>