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6" autoAdjust="0"/>
    <p:restoredTop sz="96387" autoAdjust="0"/>
  </p:normalViewPr>
  <p:slideViewPr>
    <p:cSldViewPr snapToGrid="0">
      <p:cViewPr>
        <p:scale>
          <a:sx n="110" d="100"/>
          <a:sy n="11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CB220-9802-4595-897A-A280374D1487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08229-9CA0-4BA0-A5F6-14964E8019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075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08229-9CA0-4BA0-A5F6-14964E8019D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946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CB5-188E-487A-930B-48763E792DA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60BD-D30B-4818-9DC7-F3CCE10E64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883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CB5-188E-487A-930B-48763E792DA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60BD-D30B-4818-9DC7-F3CCE10E64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39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CB5-188E-487A-930B-48763E792DA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60BD-D30B-4818-9DC7-F3CCE10E64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980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CB5-188E-487A-930B-48763E792DA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60BD-D30B-4818-9DC7-F3CCE10E64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3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CB5-188E-487A-930B-48763E792DA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60BD-D30B-4818-9DC7-F3CCE10E64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059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CB5-188E-487A-930B-48763E792DA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60BD-D30B-4818-9DC7-F3CCE10E64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57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CB5-188E-487A-930B-48763E792DA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60BD-D30B-4818-9DC7-F3CCE10E64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017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CB5-188E-487A-930B-48763E792DA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60BD-D30B-4818-9DC7-F3CCE10E64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007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CB5-188E-487A-930B-48763E792DA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60BD-D30B-4818-9DC7-F3CCE10E64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582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CB5-188E-487A-930B-48763E792DA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60BD-D30B-4818-9DC7-F3CCE10E64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64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CB5-188E-487A-930B-48763E792DA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60BD-D30B-4818-9DC7-F3CCE10E64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704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1ECB5-188E-487A-930B-48763E792DA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B60BD-D30B-4818-9DC7-F3CCE10E64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316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Kertausta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992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31" y="1073126"/>
            <a:ext cx="11507269" cy="24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9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1" y="358401"/>
            <a:ext cx="5022927" cy="427709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38" y="218936"/>
            <a:ext cx="4968236" cy="353909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0" y="4135885"/>
            <a:ext cx="5872716" cy="193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4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5" y="696686"/>
            <a:ext cx="4067743" cy="120984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454" y="849015"/>
            <a:ext cx="6687483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0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72" y="237066"/>
            <a:ext cx="4820852" cy="489237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528" y="313267"/>
            <a:ext cx="4990482" cy="276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1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89" y="1001072"/>
            <a:ext cx="10759511" cy="279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5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485238"/>
            <a:ext cx="10400694" cy="25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3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743265"/>
            <a:ext cx="10635748" cy="489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7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631078"/>
            <a:ext cx="10500736" cy="51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4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704425"/>
            <a:ext cx="11072236" cy="542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2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2413000"/>
            <a:ext cx="8786295" cy="413119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80" y="164823"/>
            <a:ext cx="3518181" cy="22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9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</Words>
  <Application>Microsoft Office PowerPoint</Application>
  <PresentationFormat>Laajakuva</PresentationFormat>
  <Paragraphs>2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Kertausta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Töölön yhteiskoulu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Kertausta</dc:title>
  <dc:creator>-</dc:creator>
  <cp:lastModifiedBy>-</cp:lastModifiedBy>
  <cp:revision>4</cp:revision>
  <dcterms:created xsi:type="dcterms:W3CDTF">2024-12-09T14:26:23Z</dcterms:created>
  <dcterms:modified xsi:type="dcterms:W3CDTF">2024-12-10T10:46:10Z</dcterms:modified>
</cp:coreProperties>
</file>