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>
        <p:scale>
          <a:sx n="114" d="100"/>
          <a:sy n="114" d="100"/>
        </p:scale>
        <p:origin x="-354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F7746F-A41C-5E45-BC36-33E5B63AF7A4}" type="datetimeFigureOut">
              <a:rPr lang="fi-FI" smtClean="0"/>
              <a:t>9.11.2016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1B12B3-D435-6441-A556-1744EA3E5A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09907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89A03A-180C-A440-AB19-2001261FF295}" type="datetimeFigureOut">
              <a:rPr lang="fi-FI" smtClean="0"/>
              <a:t>9.11.2016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B87CF3-FFCA-CE4D-88F3-A2B47BE3AEA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8198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11/9/2016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eda.net/jyvaskyla/puistokadunpaivakotikoulu/hyva-tietaa/pl2/jo5vs2/joustavat-2015-2016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07067" y="940334"/>
            <a:ext cx="7766936" cy="1756113"/>
          </a:xfrm>
        </p:spPr>
        <p:txBody>
          <a:bodyPr/>
          <a:lstStyle/>
          <a:p>
            <a:pPr algn="ctr"/>
            <a:r>
              <a:rPr lang="fi-FI" dirty="0" err="1" smtClean="0"/>
              <a:t>Puistokaudun</a:t>
            </a:r>
            <a:r>
              <a:rPr lang="fi-FI" dirty="0" smtClean="0"/>
              <a:t> </a:t>
            </a:r>
            <a:r>
              <a:rPr lang="fi-FI" dirty="0" err="1" smtClean="0"/>
              <a:t>päiväkotikoulu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07067" y="2990510"/>
            <a:ext cx="7766936" cy="2161344"/>
          </a:xfrm>
        </p:spPr>
        <p:txBody>
          <a:bodyPr/>
          <a:lstStyle/>
          <a:p>
            <a:endParaRPr lang="fi-FI" dirty="0" smtClean="0"/>
          </a:p>
          <a:p>
            <a:endParaRPr lang="fi-FI" dirty="0"/>
          </a:p>
          <a:p>
            <a:endParaRPr lang="fi-FI" dirty="0" smtClean="0"/>
          </a:p>
          <a:p>
            <a:r>
              <a:rPr lang="fi-FI" dirty="0" err="1" smtClean="0"/>
              <a:t>Päiväkotikoulujen</a:t>
            </a:r>
            <a:r>
              <a:rPr lang="fi-FI" dirty="0" smtClean="0"/>
              <a:t> </a:t>
            </a:r>
            <a:r>
              <a:rPr lang="fi-FI" dirty="0" err="1" smtClean="0"/>
              <a:t>verkostotapaaminen</a:t>
            </a:r>
            <a:r>
              <a:rPr lang="fi-FI" dirty="0" smtClean="0"/>
              <a:t> 10.11.2016</a:t>
            </a:r>
          </a:p>
          <a:p>
            <a:r>
              <a:rPr lang="fi-FI" dirty="0" smtClean="0"/>
              <a:t>Päivi Liimatainen ja Raija </a:t>
            </a:r>
            <a:r>
              <a:rPr lang="fi-FI" dirty="0" err="1" smtClean="0"/>
              <a:t>Kauppinen</a:t>
            </a: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7100" y="3133702"/>
            <a:ext cx="2070900" cy="2775657"/>
          </a:xfrm>
          <a:prstGeom prst="rect">
            <a:avLst/>
          </a:prstGeom>
        </p:spPr>
      </p:pic>
      <p:sp>
        <p:nvSpPr>
          <p:cNvPr id="5" name="Suorakulmio 4"/>
          <p:cNvSpPr txBox="1"/>
          <p:nvPr/>
        </p:nvSpPr>
        <p:spPr>
          <a:xfrm>
            <a:off x="977100" y="6226990"/>
            <a:ext cx="6096000" cy="60016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i-FI" sz="1100" dirty="0">
                <a:hlinkClick r:id="rId3"/>
              </a:rPr>
              <a:t>https://</a:t>
            </a:r>
            <a:r>
              <a:rPr lang="fi-FI" sz="1100" dirty="0" smtClean="0">
                <a:hlinkClick r:id="rId3"/>
              </a:rPr>
              <a:t>peda.net/jyvaskyla/puistokadunpaivakotikoulu/hyva-tietaa/pl2/jo5vs2/joustavat-2015-2016</a:t>
            </a:r>
            <a:endParaRPr lang="fi-FI" sz="1100" dirty="0" smtClean="0"/>
          </a:p>
          <a:p>
            <a:endParaRPr lang="fi-FI" sz="1100" dirty="0"/>
          </a:p>
        </p:txBody>
      </p:sp>
    </p:spTree>
    <p:extLst>
      <p:ext uri="{BB962C8B-B14F-4D97-AF65-F5344CB8AC3E}">
        <p14:creationId xmlns:p14="http://schemas.microsoft.com/office/powerpoint/2010/main" val="1408353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3200" dirty="0" smtClean="0"/>
              <a:t>YHTEINEN MATKA –</a:t>
            </a:r>
          </a:p>
          <a:p>
            <a:r>
              <a:rPr lang="fi-FI" sz="3200" dirty="0" smtClean="0"/>
              <a:t>Miten se alkoi?</a:t>
            </a:r>
            <a:endParaRPr lang="fi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890935" y="587409"/>
            <a:ext cx="4513541" cy="5526437"/>
          </a:xfrm>
        </p:spPr>
        <p:txBody>
          <a:bodyPr/>
          <a:lstStyle/>
          <a:p>
            <a:r>
              <a:rPr lang="fi-FI" sz="2400" b="1" dirty="0" smtClean="0">
                <a:solidFill>
                  <a:srgbClr val="92D050"/>
                </a:solidFill>
              </a:rPr>
              <a:t>MITÄ VINKKEJÄ JAKOON?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- Suunnitteluun tarvitaan yhteistä 	aikaa; kolmessa </a:t>
            </a:r>
            <a:r>
              <a:rPr lang="fi-FI" dirty="0" err="1" smtClean="0"/>
              <a:t>tunnissakin</a:t>
            </a:r>
            <a:r>
              <a:rPr lang="fi-FI" dirty="0" smtClean="0"/>
              <a:t> saa jo 	paljon aikaan.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- Kannatta käydä kylässä; hyvät 	käytänteet kiertoon ja </a:t>
            </a:r>
            <a:r>
              <a:rPr lang="fi-FI" dirty="0" err="1" smtClean="0"/>
              <a:t>parastelu</a:t>
            </a:r>
            <a:r>
              <a:rPr lang="fi-FI" dirty="0" smtClean="0"/>
              <a:t> ovat 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toimivia työtapoja.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- Tehtävän kuvaukset on hyvä miettiä 	yhdessä tarkasti; helppoa </a:t>
            </a:r>
            <a:r>
              <a:rPr lang="fi-FI" dirty="0" smtClean="0"/>
              <a:t>tehdä 	työtä</a:t>
            </a:r>
            <a:r>
              <a:rPr lang="fi-FI" dirty="0" smtClean="0"/>
              <a:t>, kun oman ruutu on selvillä.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- Vähän on enemmän; 	työhyvinvoinnin ja 	</a:t>
            </a:r>
            <a:r>
              <a:rPr lang="fi-FI" dirty="0" err="1" smtClean="0"/>
              <a:t>työstäinnostumisen</a:t>
            </a:r>
            <a:r>
              <a:rPr lang="fi-FI" dirty="0" smtClean="0"/>
              <a:t> </a:t>
            </a:r>
            <a:r>
              <a:rPr lang="fi-FI" dirty="0" smtClean="0"/>
              <a:t>näkökulma.</a:t>
            </a:r>
            <a:endParaRPr lang="fi-FI" dirty="0" smtClean="0"/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- Luodaan toimintamalli, jota 	kehitetään ja johon jokainen voi 	tulla </a:t>
            </a:r>
            <a:r>
              <a:rPr lang="fi-FI" dirty="0" smtClean="0"/>
              <a:t>mukaan.</a:t>
            </a: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>
              <a:buFont typeface="Wingdings" charset="2"/>
              <a:buChar char="Ø"/>
            </a:pPr>
            <a:r>
              <a:rPr lang="fi-FI" sz="1800" dirty="0" smtClean="0"/>
              <a:t>Kaupungin </a:t>
            </a:r>
            <a:r>
              <a:rPr lang="fi-FI" sz="1800" dirty="0" err="1" smtClean="0"/>
              <a:t>kehitystehtävä</a:t>
            </a:r>
            <a:r>
              <a:rPr lang="fi-FI" sz="1800" dirty="0" smtClean="0"/>
              <a:t>; suunnittelutyötä marraskuu 2014- huhtikuu 2015</a:t>
            </a:r>
          </a:p>
          <a:p>
            <a:pPr marL="285750" indent="-285750">
              <a:buFont typeface="Wingdings" charset="2"/>
              <a:buChar char="Ø"/>
            </a:pPr>
            <a:r>
              <a:rPr lang="fi-FI" sz="1800" dirty="0" smtClean="0"/>
              <a:t>Joustavat opetusjärjestelyt 2015-2016</a:t>
            </a:r>
          </a:p>
          <a:p>
            <a:pPr marL="285750" indent="-285750">
              <a:buFont typeface="Wingdings" charset="2"/>
              <a:buChar char="Ø"/>
            </a:pPr>
            <a:r>
              <a:rPr lang="fi-FI" sz="1800" dirty="0" err="1" smtClean="0"/>
              <a:t>Päiväkotikoulun</a:t>
            </a:r>
            <a:r>
              <a:rPr lang="fi-FI" sz="1800" dirty="0" smtClean="0"/>
              <a:t> kehitystyötä; asiakkaat, pedagogiikka, hallinto, resurssit</a:t>
            </a:r>
          </a:p>
          <a:p>
            <a:pPr marL="285750" indent="-285750">
              <a:buFont typeface="Wingdings" charset="2"/>
              <a:buChar char="Ø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30868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MIHIN SUUNTAAMME JATKOSSA?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4464552"/>
          </a:xfrm>
        </p:spPr>
        <p:txBody>
          <a:bodyPr/>
          <a:lstStyle/>
          <a:p>
            <a:r>
              <a:rPr lang="fi-FI" sz="2200" b="1" dirty="0" err="1" smtClean="0"/>
              <a:t>Kasvatuskumppanuuden</a:t>
            </a:r>
            <a:r>
              <a:rPr lang="fi-FI" sz="2200" b="1" dirty="0" smtClean="0"/>
              <a:t> vahvistaminen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- Pohditaan yhdessä koko talolla kasvattaja yhteisön toimintatavat (pohjana varhaiskasvatuksen työväline)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- lähipäiväkodista mukaan Joustaviin joustavasti.</a:t>
            </a:r>
          </a:p>
          <a:p>
            <a:pPr>
              <a:buFont typeface="Wingdings" charset="2"/>
              <a:buChar char="Ø"/>
            </a:pPr>
            <a:r>
              <a:rPr lang="fi-FI" sz="2200" b="1" dirty="0" smtClean="0"/>
              <a:t>Osaamisen kehittäminen</a:t>
            </a:r>
          </a:p>
          <a:p>
            <a:pPr marL="0" indent="0">
              <a:buNone/>
            </a:pPr>
            <a:r>
              <a:rPr lang="fi-FI" sz="2200" b="1" dirty="0"/>
              <a:t>	</a:t>
            </a:r>
            <a:r>
              <a:rPr lang="fi-FI" dirty="0" smtClean="0"/>
              <a:t>- </a:t>
            </a:r>
            <a:r>
              <a:rPr lang="fi-FI" dirty="0" err="1" smtClean="0"/>
              <a:t>talokurkistuksia</a:t>
            </a:r>
            <a:r>
              <a:rPr lang="fi-FI" dirty="0" smtClean="0"/>
              <a:t>- työn </a:t>
            </a:r>
            <a:r>
              <a:rPr lang="fi-FI" dirty="0" err="1" smtClean="0"/>
              <a:t>vaihtopäivät</a:t>
            </a:r>
            <a:endParaRPr lang="fi-FI" dirty="0" smtClean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975668" y="2160589"/>
            <a:ext cx="4184034" cy="4319582"/>
          </a:xfrm>
        </p:spPr>
        <p:txBody>
          <a:bodyPr/>
          <a:lstStyle/>
          <a:p>
            <a:r>
              <a:rPr lang="fi-FI" sz="2200" b="1" dirty="0" smtClean="0"/>
              <a:t>Oppimisen tukeminen yhdessä</a:t>
            </a:r>
          </a:p>
          <a:p>
            <a:pPr marL="0" indent="0">
              <a:buNone/>
            </a:pPr>
            <a:r>
              <a:rPr lang="fi-FI" dirty="0" smtClean="0"/>
              <a:t>	- joustavan koulun alun kehittäminen; </a:t>
            </a:r>
            <a:r>
              <a:rPr lang="fi-FI" dirty="0" err="1" smtClean="0"/>
              <a:t>eskari-eppunivelen</a:t>
            </a:r>
            <a:r>
              <a:rPr lang="fi-FI" dirty="0" smtClean="0"/>
              <a:t> uudet tuen muodot/kokeilut</a:t>
            </a:r>
          </a:p>
          <a:p>
            <a:pPr>
              <a:buFont typeface="Wingdings" charset="2"/>
              <a:buChar char="Ø"/>
            </a:pPr>
            <a:r>
              <a:rPr lang="fi-FI" dirty="0"/>
              <a:t>	</a:t>
            </a:r>
            <a:r>
              <a:rPr lang="fi-FI" sz="2200" b="1" dirty="0" smtClean="0"/>
              <a:t>Työhyvinvoinnin tukeminen</a:t>
            </a:r>
          </a:p>
          <a:p>
            <a:pPr lvl="1">
              <a:buFontTx/>
              <a:buChar char="-"/>
            </a:pPr>
            <a:r>
              <a:rPr lang="fi-FI" sz="2000" dirty="0" smtClean="0"/>
              <a:t>Yhteinen </a:t>
            </a:r>
            <a:r>
              <a:rPr lang="fi-FI" sz="2000" dirty="0" err="1" smtClean="0"/>
              <a:t>tyhy</a:t>
            </a:r>
            <a:endParaRPr lang="fi-FI" sz="2000" dirty="0" smtClean="0"/>
          </a:p>
          <a:p>
            <a:pPr lvl="1">
              <a:buFontTx/>
              <a:buChar char="-"/>
            </a:pPr>
            <a:r>
              <a:rPr lang="fi-FI" sz="2000" dirty="0"/>
              <a:t>työvälineiden (</a:t>
            </a:r>
            <a:r>
              <a:rPr lang="fi-FI" sz="2000" dirty="0" err="1"/>
              <a:t>pedanet</a:t>
            </a:r>
            <a:r>
              <a:rPr lang="fi-FI" sz="2000" dirty="0"/>
              <a:t>) 	ja tilojen kehittäminen 	jatkuu (oppimisympäristöjen 	laajentaminen)</a:t>
            </a:r>
          </a:p>
          <a:p>
            <a:pPr lvl="1">
              <a:buFontTx/>
              <a:buChar char="-"/>
            </a:pPr>
            <a:endParaRPr lang="fi-FI" sz="2000" b="1" dirty="0"/>
          </a:p>
        </p:txBody>
      </p:sp>
    </p:spTree>
    <p:extLst/>
  </p:cSld>
  <p:clrMapOvr>
    <a:masterClrMapping/>
  </p:clrMapOvr>
</p:sld>
</file>

<file path=ppt/theme/theme1.xml><?xml version="1.0" encoding="utf-8"?>
<a:theme xmlns:a="http://schemas.openxmlformats.org/drawingml/2006/main" name="Pin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{F883A527-4D3F-4A4E-9AFC-9842B5422485}tf16392406</Template>
  <TotalTime>26</TotalTime>
  <Words>54</Words>
  <Application>Microsoft Office PowerPoint</Application>
  <PresentationFormat>Mukautettu</PresentationFormat>
  <Paragraphs>30</Paragraphs>
  <Slides>3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4" baseType="lpstr">
      <vt:lpstr>Pinta</vt:lpstr>
      <vt:lpstr>Puistokaudun päiväkotikoulu</vt:lpstr>
      <vt:lpstr>YHTEINEN MATKA – Miten se alkoi?</vt:lpstr>
      <vt:lpstr>MIHIN SUUNTAAMME JATKOSSA?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Päivi Liimatainen</dc:creator>
  <cp:lastModifiedBy>Jyvaskylan kaupunki</cp:lastModifiedBy>
  <cp:revision>30</cp:revision>
  <dcterms:created xsi:type="dcterms:W3CDTF">2016-11-08T05:29:06Z</dcterms:created>
  <dcterms:modified xsi:type="dcterms:W3CDTF">2016-11-09T14:25:09Z</dcterms:modified>
</cp:coreProperties>
</file>