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FC6B-9380-4BC1-BECD-4AFDC31A5319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247C-C906-42C2-9F03-F1686F60F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937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FC6B-9380-4BC1-BECD-4AFDC31A5319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247C-C906-42C2-9F03-F1686F60F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775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FC6B-9380-4BC1-BECD-4AFDC31A5319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247C-C906-42C2-9F03-F1686F60F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096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FC6B-9380-4BC1-BECD-4AFDC31A5319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247C-C906-42C2-9F03-F1686F60F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037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FC6B-9380-4BC1-BECD-4AFDC31A5319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247C-C906-42C2-9F03-F1686F60F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462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FC6B-9380-4BC1-BECD-4AFDC31A5319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247C-C906-42C2-9F03-F1686F60F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87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FC6B-9380-4BC1-BECD-4AFDC31A5319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247C-C906-42C2-9F03-F1686F60F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035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FC6B-9380-4BC1-BECD-4AFDC31A5319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247C-C906-42C2-9F03-F1686F60F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634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FC6B-9380-4BC1-BECD-4AFDC31A5319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247C-C906-42C2-9F03-F1686F60F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41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FC6B-9380-4BC1-BECD-4AFDC31A5319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247C-C906-42C2-9F03-F1686F60F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55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FC6B-9380-4BC1-BECD-4AFDC31A5319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247C-C906-42C2-9F03-F1686F60F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574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AFC6B-9380-4BC1-BECD-4AFDC31A5319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A247C-C906-42C2-9F03-F1686F60F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225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08111"/>
          </a:xfrm>
        </p:spPr>
        <p:txBody>
          <a:bodyPr/>
          <a:lstStyle/>
          <a:p>
            <a:r>
              <a:rPr lang="fi-FI" dirty="0" err="1" smtClean="0"/>
              <a:t>Striden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Finlands</a:t>
            </a:r>
            <a:r>
              <a:rPr lang="fi-FI" dirty="0" smtClean="0"/>
              <a:t> </a:t>
            </a:r>
            <a:r>
              <a:rPr lang="fi-FI" dirty="0" err="1" smtClean="0"/>
              <a:t>ställning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680520" cy="453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2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i-FI" dirty="0" err="1" smtClean="0"/>
              <a:t>Nationalromantiken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fi-FI" dirty="0" err="1" smtClean="0"/>
              <a:t>Förhärligande</a:t>
            </a:r>
            <a:r>
              <a:rPr lang="fi-FI" dirty="0" smtClean="0"/>
              <a:t> av det </a:t>
            </a:r>
            <a:r>
              <a:rPr lang="fi-FI" dirty="0" err="1" smtClean="0"/>
              <a:t>egna</a:t>
            </a:r>
            <a:r>
              <a:rPr lang="fi-FI" dirty="0" smtClean="0"/>
              <a:t> landet </a:t>
            </a:r>
            <a:r>
              <a:rPr lang="fi-FI" dirty="0" err="1" smtClean="0"/>
              <a:t>och</a:t>
            </a:r>
            <a:r>
              <a:rPr lang="fi-FI" dirty="0" smtClean="0"/>
              <a:t> det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typiskt</a:t>
            </a:r>
            <a:r>
              <a:rPr lang="fi-FI" dirty="0" smtClean="0"/>
              <a:t> för landet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" y="2607469"/>
            <a:ext cx="4107656" cy="425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924944"/>
            <a:ext cx="4111561" cy="337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45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888432" cy="28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67" y="1789113"/>
            <a:ext cx="4069067" cy="291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6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fi-FI" dirty="0" err="1" smtClean="0"/>
              <a:t>Förryskningen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388823"/>
          </a:xfrm>
        </p:spPr>
        <p:txBody>
          <a:bodyPr>
            <a:normAutofit fontScale="85000" lnSpcReduction="10000"/>
          </a:bodyPr>
          <a:lstStyle/>
          <a:p>
            <a:r>
              <a:rPr lang="fi-FI" dirty="0" smtClean="0"/>
              <a:t>= </a:t>
            </a:r>
            <a:r>
              <a:rPr lang="fi-FI" dirty="0" err="1" smtClean="0"/>
              <a:t>tankar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u="sng" dirty="0" err="1" smtClean="0"/>
              <a:t>begränsa</a:t>
            </a:r>
            <a:r>
              <a:rPr lang="fi-FI" u="sng" dirty="0" smtClean="0"/>
              <a:t> </a:t>
            </a:r>
            <a:r>
              <a:rPr lang="fi-FI" u="sng" dirty="0" err="1" smtClean="0"/>
              <a:t>Finlands</a:t>
            </a:r>
            <a:r>
              <a:rPr lang="fi-FI" u="sng" dirty="0" smtClean="0"/>
              <a:t> </a:t>
            </a:r>
            <a:r>
              <a:rPr lang="fi-FI" u="sng" dirty="0" err="1" smtClean="0"/>
              <a:t>autonomi</a:t>
            </a:r>
            <a:endParaRPr lang="fi-FI" u="sng" dirty="0" smtClean="0"/>
          </a:p>
          <a:p>
            <a:pPr lvl="1"/>
            <a:r>
              <a:rPr lang="fi-FI" dirty="0" smtClean="0"/>
              <a:t>-&gt; Finland </a:t>
            </a:r>
            <a:r>
              <a:rPr lang="fi-FI" dirty="0" err="1" smtClean="0"/>
              <a:t>skulle</a:t>
            </a:r>
            <a:r>
              <a:rPr lang="fi-FI" dirty="0" smtClean="0"/>
              <a:t> </a:t>
            </a:r>
            <a:r>
              <a:rPr lang="fi-FI" dirty="0" err="1" smtClean="0"/>
              <a:t>slutas</a:t>
            </a:r>
            <a:r>
              <a:rPr lang="fi-FI" dirty="0" smtClean="0"/>
              <a:t> </a:t>
            </a:r>
            <a:r>
              <a:rPr lang="fi-FI" dirty="0" err="1" smtClean="0"/>
              <a:t>hårdare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Ryssland</a:t>
            </a:r>
            <a:endParaRPr lang="fi-FI" dirty="0"/>
          </a:p>
          <a:p>
            <a:pPr marL="57150" indent="0">
              <a:buNone/>
            </a:pPr>
            <a:endParaRPr lang="fi-FI" dirty="0" smtClean="0"/>
          </a:p>
          <a:p>
            <a:pPr marL="514350" indent="-457200"/>
            <a:r>
              <a:rPr lang="fi-FI" smtClean="0"/>
              <a:t>Inleddes</a:t>
            </a:r>
            <a:r>
              <a:rPr lang="fi-FI" dirty="0" smtClean="0"/>
              <a:t> i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u="sng" dirty="0" err="1" smtClean="0"/>
              <a:t>februarimanifestet</a:t>
            </a:r>
            <a:r>
              <a:rPr lang="fi-FI" dirty="0" smtClean="0"/>
              <a:t> </a:t>
            </a:r>
            <a:r>
              <a:rPr lang="fi-FI" dirty="0" err="1" smtClean="0"/>
              <a:t>år</a:t>
            </a:r>
            <a:r>
              <a:rPr lang="fi-FI" dirty="0" smtClean="0"/>
              <a:t> 1899</a:t>
            </a:r>
          </a:p>
          <a:p>
            <a:pPr marL="914400" lvl="1" indent="-457200"/>
            <a:r>
              <a:rPr lang="fi-FI" dirty="0" err="1" smtClean="0"/>
              <a:t>Rätten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stifta</a:t>
            </a:r>
            <a:r>
              <a:rPr lang="fi-FI" dirty="0" smtClean="0"/>
              <a:t> </a:t>
            </a:r>
            <a:r>
              <a:rPr lang="fi-FI" dirty="0" err="1" smtClean="0"/>
              <a:t>egna</a:t>
            </a:r>
            <a:r>
              <a:rPr lang="fi-FI" dirty="0" smtClean="0"/>
              <a:t> </a:t>
            </a:r>
            <a:r>
              <a:rPr lang="fi-FI" dirty="0" err="1" smtClean="0"/>
              <a:t>lagar</a:t>
            </a:r>
            <a:r>
              <a:rPr lang="fi-FI" dirty="0" smtClean="0"/>
              <a:t> </a:t>
            </a:r>
            <a:r>
              <a:rPr lang="fi-FI" dirty="0" err="1" smtClean="0"/>
              <a:t>begränsades</a:t>
            </a:r>
            <a:endParaRPr lang="fi-FI" dirty="0" smtClean="0"/>
          </a:p>
          <a:p>
            <a:pPr marL="57150" indent="0">
              <a:buNone/>
            </a:pPr>
            <a:endParaRPr lang="fi-FI" dirty="0"/>
          </a:p>
          <a:p>
            <a:pPr marL="514350" indent="-457200"/>
            <a:r>
              <a:rPr lang="fi-FI" dirty="0" err="1" smtClean="0"/>
              <a:t>Andra</a:t>
            </a:r>
            <a:r>
              <a:rPr lang="fi-FI" dirty="0" smtClean="0"/>
              <a:t> </a:t>
            </a:r>
            <a:r>
              <a:rPr lang="fi-FI" dirty="0" err="1" smtClean="0"/>
              <a:t>förryskningsåtgärder</a:t>
            </a:r>
            <a:r>
              <a:rPr lang="fi-FI" dirty="0" smtClean="0"/>
              <a:t>:</a:t>
            </a:r>
          </a:p>
          <a:p>
            <a:pPr marL="914400" lvl="1" indent="-457200"/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u="sng" dirty="0" err="1" smtClean="0"/>
              <a:t>finska</a:t>
            </a:r>
            <a:r>
              <a:rPr lang="fi-FI" u="sng" dirty="0" smtClean="0"/>
              <a:t> </a:t>
            </a:r>
            <a:r>
              <a:rPr lang="fi-FI" u="sng" dirty="0" err="1" smtClean="0"/>
              <a:t>posten</a:t>
            </a:r>
            <a:r>
              <a:rPr lang="fi-FI" u="sng" dirty="0" smtClean="0"/>
              <a:t> </a:t>
            </a:r>
            <a:r>
              <a:rPr lang="fi-FI" u="sng" dirty="0" err="1" smtClean="0"/>
              <a:t>lades</a:t>
            </a:r>
            <a:r>
              <a:rPr lang="fi-FI" u="sng" dirty="0" smtClean="0"/>
              <a:t> </a:t>
            </a:r>
            <a:r>
              <a:rPr lang="fi-FI" u="sng" dirty="0" err="1" smtClean="0"/>
              <a:t>ner</a:t>
            </a:r>
            <a:endParaRPr lang="fi-FI" u="sng" dirty="0" smtClean="0"/>
          </a:p>
          <a:p>
            <a:pPr marL="914400" lvl="1" indent="-457200"/>
            <a:r>
              <a:rPr lang="fi-FI" dirty="0" err="1" smtClean="0"/>
              <a:t>ryskan</a:t>
            </a:r>
            <a:r>
              <a:rPr lang="fi-FI" dirty="0" smtClean="0"/>
              <a:t> </a:t>
            </a:r>
            <a:r>
              <a:rPr lang="fi-FI" dirty="0" err="1" smtClean="0"/>
              <a:t>blev</a:t>
            </a:r>
            <a:r>
              <a:rPr lang="fi-FI" dirty="0" smtClean="0"/>
              <a:t> </a:t>
            </a:r>
            <a:r>
              <a:rPr lang="fi-FI" u="sng" dirty="0" err="1" smtClean="0"/>
              <a:t>huvudspråk</a:t>
            </a:r>
            <a:r>
              <a:rPr lang="fi-FI" dirty="0" smtClean="0"/>
              <a:t> för </a:t>
            </a:r>
            <a:r>
              <a:rPr lang="fi-FI" dirty="0" err="1" smtClean="0"/>
              <a:t>tjänstemän</a:t>
            </a:r>
            <a:endParaRPr lang="fi-FI" dirty="0" smtClean="0"/>
          </a:p>
          <a:p>
            <a:pPr marL="914400" lvl="1" indent="-457200"/>
            <a:r>
              <a:rPr lang="fi-FI" dirty="0" err="1" smtClean="0"/>
              <a:t>Finländska</a:t>
            </a:r>
            <a:r>
              <a:rPr lang="fi-FI" dirty="0" smtClean="0"/>
              <a:t> </a:t>
            </a:r>
            <a:r>
              <a:rPr lang="fi-FI" dirty="0" err="1" smtClean="0"/>
              <a:t>män</a:t>
            </a:r>
            <a:r>
              <a:rPr lang="fi-FI" dirty="0" smtClean="0"/>
              <a:t> </a:t>
            </a:r>
            <a:r>
              <a:rPr lang="fi-FI" dirty="0" err="1" smtClean="0"/>
              <a:t>kommenderades</a:t>
            </a:r>
            <a:r>
              <a:rPr lang="fi-FI" dirty="0" smtClean="0"/>
              <a:t> </a:t>
            </a:r>
            <a:r>
              <a:rPr lang="fi-FI" u="sng" dirty="0" smtClean="0"/>
              <a:t>in i </a:t>
            </a:r>
            <a:r>
              <a:rPr lang="fi-FI" u="sng" dirty="0" err="1" smtClean="0"/>
              <a:t>den</a:t>
            </a:r>
            <a:r>
              <a:rPr lang="fi-FI" u="sng" dirty="0" smtClean="0"/>
              <a:t> </a:t>
            </a:r>
            <a:r>
              <a:rPr lang="fi-FI" u="sng" dirty="0" err="1" smtClean="0"/>
              <a:t>ryska</a:t>
            </a:r>
            <a:r>
              <a:rPr lang="fi-FI" u="sng" dirty="0" smtClean="0"/>
              <a:t> </a:t>
            </a:r>
            <a:r>
              <a:rPr lang="fi-FI" u="sng" dirty="0" err="1" smtClean="0"/>
              <a:t>armén</a:t>
            </a:r>
            <a:r>
              <a:rPr lang="fi-FI" dirty="0" smtClean="0"/>
              <a:t> </a:t>
            </a:r>
          </a:p>
          <a:p>
            <a:pPr marL="914400" lvl="1" indent="-457200"/>
            <a:endParaRPr lang="fi-FI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345597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98634"/>
            <a:ext cx="1440160" cy="154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stora</a:t>
            </a:r>
            <a:r>
              <a:rPr lang="fi-FI" dirty="0" smtClean="0"/>
              <a:t> </a:t>
            </a:r>
            <a:r>
              <a:rPr lang="fi-FI" dirty="0" err="1" smtClean="0"/>
              <a:t>adressen</a:t>
            </a:r>
            <a:r>
              <a:rPr lang="fi-FI" dirty="0" smtClean="0"/>
              <a:t> </a:t>
            </a:r>
            <a:r>
              <a:rPr lang="fi-FI" dirty="0" err="1" smtClean="0"/>
              <a:t>år</a:t>
            </a:r>
            <a:r>
              <a:rPr lang="fi-FI" dirty="0" smtClean="0"/>
              <a:t> 1899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fi-FI" dirty="0" smtClean="0"/>
              <a:t>En </a:t>
            </a:r>
            <a:r>
              <a:rPr lang="fi-FI" dirty="0" err="1" smtClean="0"/>
              <a:t>halv</a:t>
            </a:r>
            <a:r>
              <a:rPr lang="fi-FI" dirty="0" smtClean="0"/>
              <a:t> </a:t>
            </a:r>
            <a:r>
              <a:rPr lang="fi-FI" dirty="0" err="1" smtClean="0"/>
              <a:t>miljon</a:t>
            </a:r>
            <a:r>
              <a:rPr lang="fi-FI" dirty="0" smtClean="0"/>
              <a:t> </a:t>
            </a:r>
            <a:r>
              <a:rPr lang="fi-FI" dirty="0" err="1" smtClean="0"/>
              <a:t>namn</a:t>
            </a:r>
            <a:r>
              <a:rPr lang="fi-FI" dirty="0" smtClean="0"/>
              <a:t> </a:t>
            </a:r>
            <a:r>
              <a:rPr lang="fi-FI" dirty="0" err="1" smtClean="0"/>
              <a:t>samlades</a:t>
            </a:r>
            <a:r>
              <a:rPr lang="fi-FI" dirty="0" smtClean="0"/>
              <a:t> in </a:t>
            </a:r>
            <a:r>
              <a:rPr lang="fi-FI" dirty="0" err="1" smtClean="0"/>
              <a:t>mot</a:t>
            </a:r>
            <a:r>
              <a:rPr lang="fi-FI" dirty="0" smtClean="0"/>
              <a:t> </a:t>
            </a:r>
            <a:r>
              <a:rPr lang="fi-FI" dirty="0" err="1" smtClean="0"/>
              <a:t>förryskningsåtgärderna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err="1" smtClean="0"/>
              <a:t>Tsar</a:t>
            </a:r>
            <a:r>
              <a:rPr lang="fi-FI" dirty="0" smtClean="0"/>
              <a:t> </a:t>
            </a:r>
            <a:r>
              <a:rPr lang="fi-FI" dirty="0" err="1" smtClean="0"/>
              <a:t>Nikolaj</a:t>
            </a:r>
            <a:r>
              <a:rPr lang="fi-FI" dirty="0" smtClean="0"/>
              <a:t> II </a:t>
            </a:r>
            <a:r>
              <a:rPr lang="fi-FI" dirty="0" err="1" smtClean="0"/>
              <a:t>tog</a:t>
            </a:r>
            <a:r>
              <a:rPr lang="fi-FI" dirty="0" smtClean="0"/>
              <a:t> </a:t>
            </a:r>
            <a:r>
              <a:rPr lang="fi-FI" dirty="0" err="1" smtClean="0"/>
              <a:t>dock</a:t>
            </a:r>
            <a:r>
              <a:rPr lang="fi-FI" dirty="0" smtClean="0"/>
              <a:t> </a:t>
            </a:r>
            <a:r>
              <a:rPr lang="fi-FI" dirty="0" err="1" smtClean="0"/>
              <a:t>inte</a:t>
            </a:r>
            <a:r>
              <a:rPr lang="fi-FI" dirty="0" smtClean="0"/>
              <a:t> emot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delegation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skulle</a:t>
            </a:r>
            <a:r>
              <a:rPr lang="fi-FI" dirty="0" smtClean="0"/>
              <a:t> </a:t>
            </a:r>
            <a:r>
              <a:rPr lang="fi-FI" dirty="0" err="1" smtClean="0"/>
              <a:t>överlämna</a:t>
            </a:r>
            <a:r>
              <a:rPr lang="fi-FI" dirty="0" smtClean="0"/>
              <a:t> </a:t>
            </a:r>
            <a:r>
              <a:rPr lang="fi-FI" dirty="0" err="1" smtClean="0"/>
              <a:t>adressen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1348"/>
            <a:ext cx="5112568" cy="321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93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Motstånd</a:t>
            </a:r>
            <a:r>
              <a:rPr lang="fi-FI" dirty="0" smtClean="0"/>
              <a:t> </a:t>
            </a:r>
            <a:r>
              <a:rPr lang="fi-FI" dirty="0" err="1" smtClean="0"/>
              <a:t>mot</a:t>
            </a:r>
            <a:r>
              <a:rPr lang="fi-FI" dirty="0" smtClean="0"/>
              <a:t> </a:t>
            </a:r>
            <a:r>
              <a:rPr lang="fi-FI" dirty="0" err="1" smtClean="0"/>
              <a:t>förryskningen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u="sng" dirty="0" err="1" smtClean="0"/>
              <a:t>Undfallenhetsmän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Ansåg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r>
              <a:rPr lang="fi-FI" dirty="0" smtClean="0"/>
              <a:t> </a:t>
            </a:r>
            <a:r>
              <a:rPr lang="fi-FI" dirty="0" err="1" smtClean="0"/>
              <a:t>skulle</a:t>
            </a:r>
            <a:r>
              <a:rPr lang="fi-FI" dirty="0" smtClean="0"/>
              <a:t> </a:t>
            </a:r>
            <a:r>
              <a:rPr lang="fi-FI" u="sng" dirty="0" err="1" smtClean="0"/>
              <a:t>gå</a:t>
            </a:r>
            <a:r>
              <a:rPr lang="fi-FI" u="sng" dirty="0" smtClean="0"/>
              <a:t> </a:t>
            </a:r>
            <a:r>
              <a:rPr lang="fi-FI" u="sng" dirty="0" err="1" smtClean="0"/>
              <a:t>med</a:t>
            </a:r>
            <a:r>
              <a:rPr lang="fi-FI" u="sng" dirty="0" smtClean="0"/>
              <a:t> </a:t>
            </a:r>
            <a:r>
              <a:rPr lang="fi-FI" u="sng" dirty="0" err="1" smtClean="0"/>
              <a:t>på</a:t>
            </a:r>
            <a:r>
              <a:rPr lang="fi-FI" u="sng" dirty="0" smtClean="0"/>
              <a:t> de </a:t>
            </a:r>
            <a:r>
              <a:rPr lang="fi-FI" u="sng" dirty="0" err="1" smtClean="0"/>
              <a:t>ryska</a:t>
            </a:r>
            <a:r>
              <a:rPr lang="fi-FI" u="sng" dirty="0" smtClean="0"/>
              <a:t> </a:t>
            </a:r>
            <a:r>
              <a:rPr lang="fi-FI" u="sng" dirty="0" err="1" smtClean="0"/>
              <a:t>kraven</a:t>
            </a:r>
            <a:r>
              <a:rPr lang="fi-FI" dirty="0" smtClean="0"/>
              <a:t> för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rädda</a:t>
            </a:r>
            <a:r>
              <a:rPr lang="fi-FI" dirty="0" smtClean="0"/>
              <a:t> </a:t>
            </a:r>
            <a:r>
              <a:rPr lang="fi-FI" dirty="0" err="1" smtClean="0"/>
              <a:t>så</a:t>
            </a:r>
            <a:r>
              <a:rPr lang="fi-FI" dirty="0" smtClean="0"/>
              <a:t> </a:t>
            </a:r>
            <a:r>
              <a:rPr lang="fi-FI" dirty="0" err="1" smtClean="0"/>
              <a:t>mycket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möjligt</a:t>
            </a:r>
            <a:r>
              <a:rPr lang="fi-FI" dirty="0" smtClean="0"/>
              <a:t> av </a:t>
            </a:r>
            <a:r>
              <a:rPr lang="fi-FI" dirty="0" err="1" smtClean="0"/>
              <a:t>autonomin</a:t>
            </a:r>
            <a:endParaRPr lang="fi-FI" u="sng" dirty="0" smtClean="0"/>
          </a:p>
          <a:p>
            <a:pPr marL="57150" indent="0">
              <a:buNone/>
            </a:pPr>
            <a:endParaRPr lang="fi-FI" u="sng" dirty="0"/>
          </a:p>
          <a:p>
            <a:pPr marL="514350" indent="-457200"/>
            <a:r>
              <a:rPr lang="fi-FI" u="sng" dirty="0" err="1" smtClean="0"/>
              <a:t>Konstitutionella</a:t>
            </a:r>
            <a:r>
              <a:rPr lang="fi-FI" dirty="0" smtClean="0"/>
              <a:t>:</a:t>
            </a:r>
          </a:p>
          <a:p>
            <a:pPr marL="914400" lvl="1" indent="-457200"/>
            <a:r>
              <a:rPr lang="fi-FI" dirty="0" err="1" smtClean="0"/>
              <a:t>Vägrade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u="sng" dirty="0" err="1" smtClean="0"/>
              <a:t>lyda</a:t>
            </a:r>
            <a:r>
              <a:rPr lang="fi-FI" u="sng" dirty="0" smtClean="0"/>
              <a:t> </a:t>
            </a:r>
            <a:r>
              <a:rPr lang="fi-FI" u="sng" dirty="0" err="1" smtClean="0"/>
              <a:t>ryska</a:t>
            </a:r>
            <a:r>
              <a:rPr lang="fi-FI" u="sng" dirty="0" smtClean="0"/>
              <a:t> </a:t>
            </a:r>
            <a:r>
              <a:rPr lang="fi-FI" u="sng" dirty="0" err="1" smtClean="0"/>
              <a:t>bestämmelser</a:t>
            </a:r>
            <a:endParaRPr lang="fi-FI" u="sng" dirty="0" smtClean="0"/>
          </a:p>
          <a:p>
            <a:pPr marL="57150" indent="0">
              <a:buNone/>
            </a:pPr>
            <a:endParaRPr lang="fi-FI" u="sng" dirty="0"/>
          </a:p>
          <a:p>
            <a:pPr marL="514350" indent="-457200"/>
            <a:r>
              <a:rPr lang="fi-FI" u="sng" dirty="0" err="1" smtClean="0"/>
              <a:t>Aktivister</a:t>
            </a:r>
            <a:r>
              <a:rPr lang="fi-FI" dirty="0" smtClean="0"/>
              <a:t>:</a:t>
            </a:r>
          </a:p>
          <a:p>
            <a:pPr marL="914400" lvl="1" indent="-457200"/>
            <a:r>
              <a:rPr lang="fi-FI" dirty="0" smtClean="0"/>
              <a:t>Ville </a:t>
            </a:r>
            <a:r>
              <a:rPr lang="fi-FI" dirty="0" err="1" smtClean="0"/>
              <a:t>göra</a:t>
            </a:r>
            <a:r>
              <a:rPr lang="fi-FI" dirty="0" smtClean="0"/>
              <a:t> </a:t>
            </a:r>
            <a:r>
              <a:rPr lang="fi-FI" u="sng" dirty="0" err="1" smtClean="0"/>
              <a:t>motstånd</a:t>
            </a:r>
            <a:r>
              <a:rPr lang="fi-FI" u="sng" dirty="0" smtClean="0"/>
              <a:t> </a:t>
            </a:r>
            <a:r>
              <a:rPr lang="fi-FI" u="sng" dirty="0" err="1" smtClean="0"/>
              <a:t>genom</a:t>
            </a:r>
            <a:r>
              <a:rPr lang="fi-FI" u="sng" dirty="0" smtClean="0"/>
              <a:t> </a:t>
            </a:r>
            <a:r>
              <a:rPr lang="fi-FI" u="sng" dirty="0" err="1" smtClean="0"/>
              <a:t>våld</a:t>
            </a:r>
            <a:endParaRPr lang="fi-FI" u="sng" dirty="0" smtClean="0"/>
          </a:p>
        </p:txBody>
      </p:sp>
    </p:spTree>
    <p:extLst>
      <p:ext uri="{BB962C8B-B14F-4D97-AF65-F5344CB8AC3E}">
        <p14:creationId xmlns:p14="http://schemas.microsoft.com/office/powerpoint/2010/main" val="91167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Konstens</a:t>
            </a:r>
            <a:r>
              <a:rPr lang="fi-FI" dirty="0" smtClean="0"/>
              <a:t> </a:t>
            </a:r>
            <a:r>
              <a:rPr lang="fi-FI" dirty="0" err="1" smtClean="0"/>
              <a:t>guldålder</a:t>
            </a:r>
            <a:endParaRPr lang="fi-FI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643438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53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1800-talets </a:t>
            </a:r>
            <a:r>
              <a:rPr lang="fi-FI" dirty="0" err="1" smtClean="0"/>
              <a:t>slut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1900-talets </a:t>
            </a:r>
            <a:r>
              <a:rPr lang="fi-FI" dirty="0" err="1" smtClean="0"/>
              <a:t>början</a:t>
            </a:r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err="1" smtClean="0"/>
              <a:t>Bestod</a:t>
            </a:r>
            <a:r>
              <a:rPr lang="fi-FI" dirty="0" smtClean="0"/>
              <a:t> av </a:t>
            </a:r>
            <a:r>
              <a:rPr lang="fi-FI" dirty="0" err="1" smtClean="0"/>
              <a:t>många</a:t>
            </a:r>
            <a:r>
              <a:rPr lang="fi-FI" dirty="0" smtClean="0"/>
              <a:t>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u="sng" dirty="0" err="1" smtClean="0"/>
              <a:t>stilriktningar</a:t>
            </a:r>
            <a:endParaRPr lang="fi-FI" u="sng" dirty="0"/>
          </a:p>
        </p:txBody>
      </p:sp>
    </p:spTree>
    <p:extLst>
      <p:ext uri="{BB962C8B-B14F-4D97-AF65-F5344CB8AC3E}">
        <p14:creationId xmlns:p14="http://schemas.microsoft.com/office/powerpoint/2010/main" val="385504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Realismen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r>
              <a:rPr lang="fi-FI" u="sng" dirty="0" err="1" smtClean="0"/>
              <a:t>Sanningsenlig</a:t>
            </a:r>
            <a:r>
              <a:rPr lang="fi-FI" dirty="0" smtClean="0"/>
              <a:t> </a:t>
            </a:r>
            <a:r>
              <a:rPr lang="fi-FI" dirty="0" err="1" smtClean="0"/>
              <a:t>beskrivning</a:t>
            </a:r>
            <a:r>
              <a:rPr lang="fi-FI" dirty="0" smtClean="0"/>
              <a:t> av </a:t>
            </a:r>
            <a:r>
              <a:rPr lang="fi-FI" dirty="0" err="1" smtClean="0"/>
              <a:t>människor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miljö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84" y="2492896"/>
            <a:ext cx="5715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26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Symbolismen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fi-FI" dirty="0" err="1" smtClean="0"/>
              <a:t>Betoning</a:t>
            </a:r>
            <a:r>
              <a:rPr lang="fi-FI" dirty="0" smtClean="0"/>
              <a:t> av </a:t>
            </a:r>
            <a:r>
              <a:rPr lang="fi-FI" dirty="0" err="1" smtClean="0"/>
              <a:t>fantasi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drömvärld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621337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08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156</Words>
  <Application>Microsoft Office PowerPoint</Application>
  <PresentationFormat>Näytössä katseltava diaesitys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Office-teema</vt:lpstr>
      <vt:lpstr>Striden om Finlands ställning</vt:lpstr>
      <vt:lpstr>PowerPoint-esitys</vt:lpstr>
      <vt:lpstr>Förryskningen</vt:lpstr>
      <vt:lpstr>Den stora adressen år 1899</vt:lpstr>
      <vt:lpstr>Motstånd mot förryskningen</vt:lpstr>
      <vt:lpstr>Konstens guldålder</vt:lpstr>
      <vt:lpstr>PowerPoint-esitys</vt:lpstr>
      <vt:lpstr>Realismen</vt:lpstr>
      <vt:lpstr>Symbolismen</vt:lpstr>
      <vt:lpstr>Nationalromantiken</vt:lpstr>
    </vt:vector>
  </TitlesOfParts>
  <Company>Lohjan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Striden om Finlands ställning</dc:title>
  <dc:creator>Nylund Christian</dc:creator>
  <cp:lastModifiedBy>Nylund Christian</cp:lastModifiedBy>
  <cp:revision>7</cp:revision>
  <dcterms:created xsi:type="dcterms:W3CDTF">2015-03-09T12:06:23Z</dcterms:created>
  <dcterms:modified xsi:type="dcterms:W3CDTF">2015-03-12T10:17:42Z</dcterms:modified>
</cp:coreProperties>
</file>