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1"/>
  </p:notesMasterIdLst>
  <p:sldIdLst>
    <p:sldId id="256" r:id="rId5"/>
    <p:sldId id="263" r:id="rId6"/>
    <p:sldId id="275" r:id="rId7"/>
    <p:sldId id="267" r:id="rId8"/>
    <p:sldId id="270" r:id="rId9"/>
    <p:sldId id="258" r:id="rId10"/>
    <p:sldId id="262" r:id="rId11"/>
    <p:sldId id="261" r:id="rId12"/>
    <p:sldId id="264" r:id="rId13"/>
    <p:sldId id="265" r:id="rId14"/>
    <p:sldId id="272" r:id="rId15"/>
    <p:sldId id="266" r:id="rId16"/>
    <p:sldId id="273" r:id="rId17"/>
    <p:sldId id="276" r:id="rId18"/>
    <p:sldId id="271" r:id="rId19"/>
    <p:sldId id="268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148E"/>
    <a:srgbClr val="060AC2"/>
    <a:srgbClr val="332F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36F231-D651-493F-B861-C57CAEF191C0}" v="2883" dt="2023-11-13T17:30:38.732"/>
    <p1510:client id="{2661A63E-F511-4AF6-B8D0-3D9D4C800BB5}" v="6" dt="2023-11-14T10:30:48.146"/>
    <p1510:client id="{AC2D0F5C-2C3E-4757-87D9-68F273A0F353}" v="6" dt="2023-11-17T11:02:03.89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E05A9-47CB-407E-87FC-0B5502794A5A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A1E87-E8CA-4EB9-A01E-413622D4E1E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23037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1E87-E8CA-4EB9-A01E-413622D4E1EF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91249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08462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16984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2093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3709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4358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70158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3181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4836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7071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6419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25537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17.11.2023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02247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partio-ohjelma.fi/partiokasvatus/symboliikka" TargetMode="External"/><Relationship Id="rId3" Type="http://schemas.openxmlformats.org/officeDocument/2006/relationships/hyperlink" Target="https://en.wikipedia.org/wiki/Scouting" TargetMode="External"/><Relationship Id="rId7" Type="http://schemas.openxmlformats.org/officeDocument/2006/relationships/hyperlink" Target="https://en.wikipedia.org/wiki/The_Guides_and_Scouts_of_Finland" TargetMode="External"/><Relationship Id="rId2" Type="http://schemas.openxmlformats.org/officeDocument/2006/relationships/hyperlink" Target="https://www.scout.org/who-we-are/scout-movement/scoutings-history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artio.fi/partiomedia/provosoitumista-partiopuvusta-ja-tanssikielto-talta-naytti-1920-luvun-partio/" TargetMode="External"/><Relationship Id="rId5" Type="http://schemas.openxmlformats.org/officeDocument/2006/relationships/hyperlink" Target="https://kuusenkavyt.com/partiotietoa/#pieni" TargetMode="External"/><Relationship Id="rId10" Type="http://schemas.openxmlformats.org/officeDocument/2006/relationships/hyperlink" Target="https://lspartiopiiri.kuvat.fi/kuvat/" TargetMode="External"/><Relationship Id="rId4" Type="http://schemas.openxmlformats.org/officeDocument/2006/relationships/hyperlink" Target="https://www.britannica.com/topic/Boy-Scouts" TargetMode="External"/><Relationship Id="rId9" Type="http://schemas.openxmlformats.org/officeDocument/2006/relationships/hyperlink" Target="https://scouts.fi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microsoft.com/office/2007/relationships/hdphoto" Target="../media/hdphoto1.wdp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0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Kuva 11" descr="Kuva, joka sisältää kohteen taivas, piha-, vaate, henkilö">
            <a:extLst>
              <a:ext uri="{FF2B5EF4-FFF2-40B4-BE49-F238E27FC236}">
                <a16:creationId xmlns:a16="http://schemas.microsoft.com/office/drawing/2014/main" id="{EFA9D6DA-DB21-F04F-B006-4B2A33EBE4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51445" b="3555"/>
          <a:stretch/>
        </p:blipFill>
        <p:spPr>
          <a:xfrm>
            <a:off x="0" y="-1"/>
            <a:ext cx="12191980" cy="685799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143242" y="2709335"/>
            <a:ext cx="5905516" cy="1506768"/>
          </a:xfrm>
        </p:spPr>
        <p:txBody>
          <a:bodyPr>
            <a:noAutofit/>
          </a:bodyPr>
          <a:lstStyle/>
          <a:p>
            <a:r>
              <a:rPr lang="fi-FI" sz="10000" b="1" err="1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Nova Cond" panose="020F0502020204030204" pitchFamily="18" charset="0"/>
                <a:cs typeface="Calibri Light"/>
              </a:rPr>
              <a:t>Scouting</a:t>
            </a:r>
            <a:endParaRPr lang="fi-FI" sz="10000" b="1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Rockwell Nova Cond" panose="020F0502020204030204" pitchFamily="18" charset="0"/>
            </a:endParaRP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4987853"/>
            <a:ext cx="9144000" cy="109839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fi-FI" b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”</a:t>
            </a:r>
            <a:r>
              <a:rPr lang="fi-FI" b="1" err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Be</a:t>
            </a:r>
            <a:r>
              <a:rPr lang="fi-FI" b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 </a:t>
            </a:r>
            <a:r>
              <a:rPr lang="fi-FI" b="1" err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prepared</a:t>
            </a:r>
            <a:r>
              <a:rPr lang="fi-FI" b="1">
                <a:solidFill>
                  <a:schemeClr val="tx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!”</a:t>
            </a:r>
          </a:p>
        </p:txBody>
      </p:sp>
    </p:spTree>
    <p:extLst>
      <p:ext uri="{BB962C8B-B14F-4D97-AF65-F5344CB8AC3E}">
        <p14:creationId xmlns:p14="http://schemas.microsoft.com/office/powerpoint/2010/main" val="78238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F51E5A-8FEC-5642-666B-04BD6A641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4" y="741391"/>
            <a:ext cx="4234393" cy="1616203"/>
          </a:xfrm>
        </p:spPr>
        <p:txBody>
          <a:bodyPr anchor="b">
            <a:normAutofit/>
          </a:bodyPr>
          <a:lstStyle/>
          <a:p>
            <a:r>
              <a:rPr lang="fi-FI" sz="3200">
                <a:ea typeface="Calibri Light"/>
                <a:cs typeface="Calibri Light"/>
              </a:rPr>
              <a:t>Uniform</a:t>
            </a:r>
            <a:endParaRPr lang="fi-FI" sz="320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DFA8274-9613-FBAE-4BF9-CA2F35D10C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2533476"/>
            <a:ext cx="4234394" cy="344783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sz="2000" err="1">
                <a:ea typeface="Calibri"/>
                <a:cs typeface="Calibri"/>
              </a:rPr>
              <a:t>The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formal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scout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uniform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consists</a:t>
            </a:r>
            <a:r>
              <a:rPr lang="fi-FI" sz="2000">
                <a:ea typeface="Calibri"/>
                <a:cs typeface="Calibri"/>
              </a:rPr>
              <a:t> of </a:t>
            </a:r>
            <a:r>
              <a:rPr lang="fi-FI" sz="2000" err="1">
                <a:ea typeface="Calibri"/>
                <a:cs typeface="Calibri"/>
              </a:rPr>
              <a:t>the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Scout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neckerchief</a:t>
            </a:r>
            <a:r>
              <a:rPr lang="fi-FI" sz="2000">
                <a:ea typeface="Calibri"/>
                <a:cs typeface="Calibri"/>
              </a:rPr>
              <a:t>, a </a:t>
            </a:r>
            <a:r>
              <a:rPr lang="fi-FI" sz="2000" err="1">
                <a:ea typeface="Calibri"/>
                <a:cs typeface="Calibri"/>
              </a:rPr>
              <a:t>Scout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shirt</a:t>
            </a:r>
            <a:r>
              <a:rPr lang="fi-FI" sz="2000">
                <a:ea typeface="Calibri"/>
                <a:cs typeface="Calibri"/>
              </a:rPr>
              <a:t>, </a:t>
            </a:r>
            <a:r>
              <a:rPr lang="fi-FI" sz="2000" err="1">
                <a:ea typeface="Calibri"/>
                <a:cs typeface="Calibri"/>
              </a:rPr>
              <a:t>tidy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trousers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or</a:t>
            </a:r>
            <a:r>
              <a:rPr lang="fi-FI" sz="2000">
                <a:ea typeface="Calibri"/>
                <a:cs typeface="Calibri"/>
              </a:rPr>
              <a:t> a </a:t>
            </a:r>
            <a:r>
              <a:rPr lang="fi-FI" sz="2000" err="1">
                <a:ea typeface="Calibri"/>
                <a:cs typeface="Calibri"/>
              </a:rPr>
              <a:t>skirt</a:t>
            </a:r>
            <a:r>
              <a:rPr lang="fi-FI" sz="2000">
                <a:ea typeface="Calibri"/>
                <a:cs typeface="Calibri"/>
              </a:rPr>
              <a:t>, a </a:t>
            </a:r>
            <a:r>
              <a:rPr lang="fi-FI" sz="2000" err="1">
                <a:ea typeface="Calibri"/>
                <a:cs typeface="Calibri"/>
              </a:rPr>
              <a:t>scout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belt</a:t>
            </a:r>
            <a:r>
              <a:rPr lang="fi-FI" sz="2000">
                <a:ea typeface="Calibri"/>
                <a:cs typeface="Calibri"/>
              </a:rPr>
              <a:t>, and </a:t>
            </a:r>
            <a:r>
              <a:rPr lang="fi-FI" sz="2000" err="1">
                <a:ea typeface="Calibri"/>
                <a:cs typeface="Calibri"/>
              </a:rPr>
              <a:t>sometimes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headware</a:t>
            </a:r>
            <a:r>
              <a:rPr lang="fi-FI" sz="2000">
                <a:ea typeface="Calibri"/>
                <a:cs typeface="Calibri"/>
              </a:rPr>
              <a:t>. </a:t>
            </a:r>
          </a:p>
          <a:p>
            <a:r>
              <a:rPr lang="fi-FI" sz="2000" err="1">
                <a:ea typeface="Calibri"/>
                <a:cs typeface="Calibri"/>
              </a:rPr>
              <a:t>The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trousers</a:t>
            </a:r>
            <a:r>
              <a:rPr lang="fi-FI" sz="2000">
                <a:ea typeface="Calibri"/>
                <a:cs typeface="Calibri"/>
              </a:rPr>
              <a:t>, </a:t>
            </a:r>
            <a:r>
              <a:rPr lang="fi-FI" sz="2000" err="1">
                <a:ea typeface="Calibri"/>
                <a:cs typeface="Calibri"/>
              </a:rPr>
              <a:t>skirt</a:t>
            </a:r>
            <a:r>
              <a:rPr lang="fi-FI" sz="2000">
                <a:ea typeface="Calibri"/>
                <a:cs typeface="Calibri"/>
              </a:rPr>
              <a:t> and </a:t>
            </a:r>
            <a:r>
              <a:rPr lang="fi-FI" sz="2000" err="1">
                <a:ea typeface="Calibri"/>
                <a:cs typeface="Calibri"/>
              </a:rPr>
              <a:t>tights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are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usually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dark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blue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but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black</a:t>
            </a:r>
            <a:r>
              <a:rPr lang="fi-FI" sz="2000">
                <a:ea typeface="Calibri"/>
                <a:cs typeface="Calibri"/>
              </a:rPr>
              <a:t> is </a:t>
            </a:r>
            <a:r>
              <a:rPr lang="fi-FI" sz="2000" err="1">
                <a:ea typeface="Calibri"/>
                <a:cs typeface="Calibri"/>
              </a:rPr>
              <a:t>also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okay</a:t>
            </a:r>
            <a:endParaRPr lang="fi-FI" sz="2000">
              <a:ea typeface="Calibri"/>
              <a:cs typeface="Calibri"/>
            </a:endParaRPr>
          </a:p>
          <a:p>
            <a:r>
              <a:rPr lang="fi-FI" sz="2000" err="1">
                <a:ea typeface="Calibri"/>
                <a:cs typeface="Calibri"/>
              </a:rPr>
              <a:t>Used</a:t>
            </a:r>
            <a:r>
              <a:rPr lang="fi-FI" sz="2000">
                <a:ea typeface="Calibri"/>
                <a:cs typeface="Calibri"/>
              </a:rPr>
              <a:t> in </a:t>
            </a:r>
            <a:r>
              <a:rPr lang="fi-FI" sz="2000" err="1">
                <a:ea typeface="Calibri"/>
                <a:cs typeface="Calibri"/>
              </a:rPr>
              <a:t>festive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scout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events</a:t>
            </a:r>
            <a:endParaRPr lang="fi-FI" sz="2000">
              <a:ea typeface="Calibri"/>
              <a:cs typeface="Calibri"/>
            </a:endParaRPr>
          </a:p>
          <a:p>
            <a:endParaRPr lang="fi-FI" sz="2000">
              <a:ea typeface="Calibri"/>
              <a:cs typeface="Calibri"/>
            </a:endParaRPr>
          </a:p>
          <a:p>
            <a:r>
              <a:rPr lang="fi-FI" sz="2000" err="1">
                <a:ea typeface="Calibri"/>
                <a:cs typeface="Calibri"/>
              </a:rPr>
              <a:t>The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uniforms</a:t>
            </a:r>
            <a:r>
              <a:rPr lang="fi-FI" sz="2000">
                <a:ea typeface="Calibri"/>
                <a:cs typeface="Calibri"/>
              </a:rPr>
              <a:t> </a:t>
            </a:r>
            <a:r>
              <a:rPr lang="fi-FI" sz="2000" err="1">
                <a:ea typeface="Calibri"/>
                <a:cs typeface="Calibri"/>
              </a:rPr>
              <a:t>differs</a:t>
            </a:r>
            <a:r>
              <a:rPr lang="fi-FI" sz="2000">
                <a:ea typeface="Calibri"/>
                <a:cs typeface="Calibri"/>
              </a:rPr>
              <a:t> in </a:t>
            </a:r>
            <a:r>
              <a:rPr lang="fi-FI" sz="2000" err="1">
                <a:ea typeface="Calibri"/>
                <a:cs typeface="Calibri"/>
              </a:rPr>
              <a:t>every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area</a:t>
            </a:r>
            <a:r>
              <a:rPr lang="fi-FI" sz="2000">
                <a:ea typeface="Calibri"/>
                <a:cs typeface="Calibri"/>
              </a:rPr>
              <a:t>, </a:t>
            </a:r>
            <a:r>
              <a:rPr lang="fi-FI" sz="2000" err="1">
                <a:ea typeface="Calibri"/>
                <a:cs typeface="Calibri"/>
              </a:rPr>
              <a:t>it's</a:t>
            </a:r>
            <a:r>
              <a:rPr lang="fi-FI" sz="2000">
                <a:ea typeface="Calibri"/>
                <a:cs typeface="Calibri"/>
              </a:rPr>
              <a:t> </a:t>
            </a:r>
            <a:r>
              <a:rPr lang="fi-FI" sz="2000" err="1">
                <a:ea typeface="Calibri"/>
                <a:cs typeface="Calibri"/>
              </a:rPr>
              <a:t>not</a:t>
            </a:r>
            <a:r>
              <a:rPr lang="fi-FI" sz="2000">
                <a:ea typeface="Calibri"/>
                <a:cs typeface="Calibri"/>
              </a:rPr>
              <a:t> </a:t>
            </a:r>
            <a:r>
              <a:rPr lang="fi-FI" sz="2000" err="1">
                <a:ea typeface="Calibri"/>
                <a:cs typeface="Calibri"/>
              </a:rPr>
              <a:t>necessarily</a:t>
            </a:r>
            <a:r>
              <a:rPr lang="fi-FI" sz="2000">
                <a:ea typeface="Calibri"/>
                <a:cs typeface="Calibri"/>
              </a:rPr>
              <a:t> </a:t>
            </a:r>
            <a:r>
              <a:rPr lang="fi-FI" sz="2000" err="1">
                <a:ea typeface="Calibri"/>
                <a:cs typeface="Calibri"/>
              </a:rPr>
              <a:t>blue</a:t>
            </a:r>
            <a:endParaRPr lang="fi-FI" sz="2000">
              <a:ea typeface="Calibri"/>
              <a:cs typeface="Calibri"/>
            </a:endParaRPr>
          </a:p>
          <a:p>
            <a:endParaRPr lang="fi-FI" sz="2000">
              <a:ea typeface="Calibri"/>
              <a:cs typeface="Calibri"/>
            </a:endParaRPr>
          </a:p>
        </p:txBody>
      </p:sp>
      <p:pic>
        <p:nvPicPr>
          <p:cNvPr id="4" name="Kuva 3" descr="Kuva, joka sisältää kohteen vaate, piha-, henkilö, taivas&#10;&#10;Kuvaus luotu automaattisesti">
            <a:extLst>
              <a:ext uri="{FF2B5EF4-FFF2-40B4-BE49-F238E27FC236}">
                <a16:creationId xmlns:a16="http://schemas.microsoft.com/office/drawing/2014/main" id="{91BE5C34-17AE-8D01-430C-9EE0B2FD66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37" r="21844" b="2"/>
          <a:stretch/>
        </p:blipFill>
        <p:spPr>
          <a:xfrm>
            <a:off x="6096000" y="936658"/>
            <a:ext cx="5453545" cy="498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187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09B9795C-0DB5-4EC3-1102-032099B34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i-FI" sz="5400" err="1">
                <a:cs typeface="Calibri Light"/>
              </a:rPr>
              <a:t>Parades</a:t>
            </a:r>
            <a:endParaRPr lang="fi-FI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BB2C2C6-E25B-4148-8313-45459733B9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200" err="1">
                <a:cs typeface="Calibri"/>
              </a:rPr>
              <a:t>Every</a:t>
            </a:r>
            <a:r>
              <a:rPr lang="fi-FI" sz="2200">
                <a:cs typeface="Calibri"/>
              </a:rPr>
              <a:t> </a:t>
            </a:r>
            <a:r>
              <a:rPr lang="fi-FI" sz="2200" err="1">
                <a:cs typeface="Calibri"/>
              </a:rPr>
              <a:t>year</a:t>
            </a:r>
            <a:r>
              <a:rPr lang="fi-FI" sz="2200">
                <a:cs typeface="Calibri"/>
              </a:rPr>
              <a:t> in Finland </a:t>
            </a:r>
            <a:r>
              <a:rPr lang="fi-FI" sz="2200" err="1">
                <a:cs typeface="Calibri"/>
              </a:rPr>
              <a:t>there</a:t>
            </a:r>
            <a:r>
              <a:rPr lang="fi-FI" sz="2200">
                <a:cs typeface="Calibri"/>
              </a:rPr>
              <a:t> </a:t>
            </a:r>
            <a:r>
              <a:rPr lang="fi-FI" sz="2200" err="1">
                <a:cs typeface="Calibri"/>
              </a:rPr>
              <a:t>are</a:t>
            </a:r>
            <a:r>
              <a:rPr lang="fi-FI" sz="2200">
                <a:cs typeface="Calibri"/>
              </a:rPr>
              <a:t> </a:t>
            </a:r>
            <a:r>
              <a:rPr lang="fi-FI" sz="2200" err="1">
                <a:cs typeface="Calibri"/>
              </a:rPr>
              <a:t>parades</a:t>
            </a:r>
            <a:r>
              <a:rPr lang="fi-FI" sz="2200">
                <a:cs typeface="Calibri"/>
              </a:rPr>
              <a:t> in </a:t>
            </a:r>
            <a:r>
              <a:rPr lang="fi-FI" sz="2200" err="1">
                <a:cs typeface="Calibri"/>
              </a:rPr>
              <a:t>the</a:t>
            </a:r>
            <a:r>
              <a:rPr lang="fi-FI" sz="2200">
                <a:cs typeface="Calibri"/>
              </a:rPr>
              <a:t> </a:t>
            </a:r>
            <a:r>
              <a:rPr lang="fi-FI" sz="2200" err="1">
                <a:cs typeface="Calibri"/>
              </a:rPr>
              <a:t>bigger</a:t>
            </a:r>
            <a:r>
              <a:rPr lang="fi-FI" sz="2200">
                <a:cs typeface="Calibri"/>
              </a:rPr>
              <a:t> </a:t>
            </a:r>
            <a:r>
              <a:rPr lang="fi-FI" sz="2200" err="1">
                <a:cs typeface="Calibri"/>
              </a:rPr>
              <a:t>cities</a:t>
            </a:r>
            <a:r>
              <a:rPr lang="fi-FI" sz="2200">
                <a:cs typeface="Calibri"/>
              </a:rPr>
              <a:t>: Turku, Tampere</a:t>
            </a:r>
            <a:endParaRPr lang="fi-FI" sz="2200">
              <a:ea typeface="Calibri"/>
              <a:cs typeface="Calibri"/>
            </a:endParaRPr>
          </a:p>
          <a:p>
            <a:r>
              <a:rPr lang="fi-FI" sz="2200">
                <a:cs typeface="Calibri"/>
              </a:rPr>
              <a:t>It is to </a:t>
            </a:r>
            <a:r>
              <a:rPr lang="fi-FI" sz="2200" err="1">
                <a:cs typeface="Calibri"/>
              </a:rPr>
              <a:t>raise</a:t>
            </a:r>
            <a:r>
              <a:rPr lang="fi-FI" sz="2200">
                <a:cs typeface="Calibri"/>
              </a:rPr>
              <a:t> </a:t>
            </a:r>
            <a:r>
              <a:rPr lang="fi-FI" sz="2200" err="1">
                <a:cs typeface="Calibri"/>
              </a:rPr>
              <a:t>the</a:t>
            </a:r>
            <a:r>
              <a:rPr lang="fi-FI" sz="2200">
                <a:cs typeface="Calibri"/>
              </a:rPr>
              <a:t> </a:t>
            </a:r>
            <a:r>
              <a:rPr lang="fi-FI" sz="2200" err="1">
                <a:cs typeface="Calibri"/>
              </a:rPr>
              <a:t>spirit</a:t>
            </a:r>
            <a:r>
              <a:rPr lang="fi-FI" sz="2200">
                <a:cs typeface="Calibri"/>
              </a:rPr>
              <a:t>, </a:t>
            </a:r>
            <a:r>
              <a:rPr lang="fi-FI" sz="2200" err="1">
                <a:cs typeface="Calibri"/>
              </a:rPr>
              <a:t>gather</a:t>
            </a:r>
            <a:r>
              <a:rPr lang="fi-FI" sz="2200">
                <a:cs typeface="Calibri"/>
              </a:rPr>
              <a:t> </a:t>
            </a:r>
            <a:r>
              <a:rPr lang="fi-FI" sz="2200" err="1">
                <a:cs typeface="Calibri"/>
              </a:rPr>
              <a:t>together</a:t>
            </a:r>
            <a:r>
              <a:rPr lang="fi-FI" sz="2200">
                <a:cs typeface="Calibri"/>
              </a:rPr>
              <a:t> and </a:t>
            </a:r>
            <a:r>
              <a:rPr lang="fi-FI" sz="2200" err="1">
                <a:cs typeface="Calibri"/>
              </a:rPr>
              <a:t>honor</a:t>
            </a:r>
            <a:r>
              <a:rPr lang="fi-FI" sz="2200">
                <a:cs typeface="Calibri"/>
              </a:rPr>
              <a:t> </a:t>
            </a:r>
            <a:r>
              <a:rPr lang="fi-FI" sz="2200" err="1">
                <a:cs typeface="Calibri"/>
              </a:rPr>
              <a:t>the</a:t>
            </a:r>
            <a:r>
              <a:rPr lang="fi-FI" sz="2200">
                <a:cs typeface="Calibri"/>
              </a:rPr>
              <a:t> </a:t>
            </a:r>
            <a:r>
              <a:rPr lang="fi-FI" sz="2200" err="1">
                <a:cs typeface="Calibri"/>
              </a:rPr>
              <a:t>ones</a:t>
            </a:r>
            <a:r>
              <a:rPr lang="fi-FI" sz="2200">
                <a:cs typeface="Calibri"/>
              </a:rPr>
              <a:t> </a:t>
            </a:r>
            <a:r>
              <a:rPr lang="fi-FI" sz="2200" err="1">
                <a:cs typeface="Calibri"/>
              </a:rPr>
              <a:t>that</a:t>
            </a:r>
            <a:r>
              <a:rPr lang="fi-FI" sz="2200">
                <a:cs typeface="Calibri"/>
              </a:rPr>
              <a:t> </a:t>
            </a:r>
            <a:r>
              <a:rPr lang="fi-FI" sz="2200" err="1">
                <a:cs typeface="Calibri"/>
              </a:rPr>
              <a:t>deserve</a:t>
            </a:r>
            <a:r>
              <a:rPr lang="fi-FI" sz="2200">
                <a:cs typeface="Calibri"/>
              </a:rPr>
              <a:t> </a:t>
            </a:r>
            <a:r>
              <a:rPr lang="fi-FI" sz="2200" err="1">
                <a:cs typeface="Calibri"/>
              </a:rPr>
              <a:t>the</a:t>
            </a:r>
            <a:r>
              <a:rPr lang="fi-FI" sz="2200">
                <a:cs typeface="Calibri"/>
              </a:rPr>
              <a:t> Mannerheim-</a:t>
            </a:r>
            <a:r>
              <a:rPr lang="fi-FI" sz="2200" err="1">
                <a:cs typeface="Calibri"/>
              </a:rPr>
              <a:t>buckle</a:t>
            </a:r>
            <a:r>
              <a:rPr lang="fi-FI" sz="2200">
                <a:cs typeface="Calibri"/>
              </a:rPr>
              <a:t>.</a:t>
            </a:r>
            <a:endParaRPr lang="fi-FI" sz="2200">
              <a:ea typeface="Calibri"/>
              <a:cs typeface="Calibri"/>
            </a:endParaRPr>
          </a:p>
          <a:p>
            <a:r>
              <a:rPr lang="fi-FI" sz="2200" err="1">
                <a:cs typeface="Calibri"/>
              </a:rPr>
              <a:t>We</a:t>
            </a:r>
            <a:r>
              <a:rPr lang="fi-FI" sz="2200">
                <a:cs typeface="Calibri"/>
              </a:rPr>
              <a:t> </a:t>
            </a:r>
            <a:r>
              <a:rPr lang="fi-FI" sz="2200" err="1">
                <a:cs typeface="Calibri"/>
              </a:rPr>
              <a:t>wear</a:t>
            </a:r>
            <a:r>
              <a:rPr lang="fi-FI" sz="2200">
                <a:cs typeface="Calibri"/>
              </a:rPr>
              <a:t> an </a:t>
            </a:r>
            <a:r>
              <a:rPr lang="fi-FI" sz="2200" err="1">
                <a:cs typeface="Calibri"/>
              </a:rPr>
              <a:t>uniform</a:t>
            </a:r>
            <a:r>
              <a:rPr lang="fi-FI" sz="2200">
                <a:cs typeface="Calibri"/>
              </a:rPr>
              <a:t>, </a:t>
            </a:r>
            <a:r>
              <a:rPr lang="fi-FI" sz="2200" err="1">
                <a:cs typeface="Calibri"/>
              </a:rPr>
              <a:t>march</a:t>
            </a:r>
            <a:r>
              <a:rPr lang="fi-FI" sz="2200">
                <a:cs typeface="Calibri"/>
              </a:rPr>
              <a:t> a </a:t>
            </a:r>
            <a:r>
              <a:rPr lang="fi-FI" sz="2200" err="1">
                <a:cs typeface="Calibri"/>
              </a:rPr>
              <a:t>specific</a:t>
            </a:r>
            <a:r>
              <a:rPr lang="fi-FI" sz="2200">
                <a:cs typeface="Calibri"/>
              </a:rPr>
              <a:t> </a:t>
            </a:r>
            <a:r>
              <a:rPr lang="fi-FI" sz="2200" err="1">
                <a:cs typeface="Calibri"/>
              </a:rPr>
              <a:t>route</a:t>
            </a:r>
            <a:r>
              <a:rPr lang="fi-FI" sz="2200">
                <a:cs typeface="Calibri"/>
              </a:rPr>
              <a:t> and </a:t>
            </a:r>
            <a:r>
              <a:rPr lang="fi-FI" sz="2200" err="1">
                <a:cs typeface="Calibri"/>
              </a:rPr>
              <a:t>celebrate</a:t>
            </a:r>
            <a:r>
              <a:rPr lang="fi-FI" sz="2200">
                <a:cs typeface="Calibri"/>
              </a:rPr>
              <a:t>.</a:t>
            </a:r>
            <a:endParaRPr lang="fi-FI" sz="2200">
              <a:ea typeface="Calibri"/>
              <a:cs typeface="Calibri"/>
            </a:endParaRPr>
          </a:p>
        </p:txBody>
      </p:sp>
      <p:pic>
        <p:nvPicPr>
          <p:cNvPr id="4" name="Kuva 3" descr="Kuva, joka sisältää kohteen henkilö, vaate, musiikki, piha-&#10;&#10;Kuvaus luotu automaattisesti">
            <a:extLst>
              <a:ext uri="{FF2B5EF4-FFF2-40B4-BE49-F238E27FC236}">
                <a16:creationId xmlns:a16="http://schemas.microsoft.com/office/drawing/2014/main" id="{C838C3E7-EBB7-E947-E5BE-3352664EEA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12" r="5044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238300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5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Kuva 10" descr="Kuva, joka sisältää kohteen henkilö, vaate, piha-, kansa&#10;&#10;Kuvaus luotu automaattisesti">
            <a:extLst>
              <a:ext uri="{FF2B5EF4-FFF2-40B4-BE49-F238E27FC236}">
                <a16:creationId xmlns:a16="http://schemas.microsoft.com/office/drawing/2014/main" id="{8109D00B-2C7E-41E5-9EB8-8E6201A71F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72" b="20370"/>
          <a:stretch/>
        </p:blipFill>
        <p:spPr>
          <a:xfrm>
            <a:off x="21" y="0"/>
            <a:ext cx="12191979" cy="685799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EF8CFDE5-8DFF-ABC9-0E96-FA381CA8A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7356"/>
            <a:ext cx="10515600" cy="1325563"/>
          </a:xfrm>
        </p:spPr>
        <p:txBody>
          <a:bodyPr>
            <a:normAutofit/>
          </a:bodyPr>
          <a:lstStyle/>
          <a:p>
            <a:r>
              <a:rPr lang="fi-FI" err="1">
                <a:solidFill>
                  <a:srgbClr val="FFFFFF"/>
                </a:solidFill>
                <a:latin typeface="poppins" panose="00000500000000000000" pitchFamily="2" charset="0"/>
                <a:ea typeface="Calibri Light"/>
                <a:cs typeface="poppins" panose="00000500000000000000" pitchFamily="2" charset="0"/>
              </a:rPr>
              <a:t>Our</a:t>
            </a:r>
            <a:r>
              <a:rPr lang="fi-FI">
                <a:solidFill>
                  <a:srgbClr val="FFFFFF"/>
                </a:solidFill>
                <a:latin typeface="poppins" panose="00000500000000000000" pitchFamily="2" charset="0"/>
                <a:ea typeface="Calibri Light"/>
                <a:cs typeface="poppins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poppins" panose="00000500000000000000" pitchFamily="2" charset="0"/>
                <a:ea typeface="Calibri Light"/>
                <a:cs typeface="poppins" panose="00000500000000000000" pitchFamily="2" charset="0"/>
              </a:rPr>
              <a:t>experience</a:t>
            </a:r>
            <a:endParaRPr lang="fi-FI">
              <a:solidFill>
                <a:srgbClr val="FFFFFF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DA7CCBF-132B-8F23-67A6-57AEDE9D9F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err="1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We</a:t>
            </a:r>
            <a:r>
              <a:rPr lang="fi-FI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have</a:t>
            </a:r>
            <a:r>
              <a:rPr lang="fi-FI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 </a:t>
            </a:r>
            <a:r>
              <a:rPr lang="fi-FI" err="1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gotten</a:t>
            </a:r>
            <a:r>
              <a:rPr lang="fi-FI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more</a:t>
            </a:r>
            <a:r>
              <a:rPr lang="fi-FI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friends</a:t>
            </a:r>
            <a:endParaRPr lang="fi-FI">
              <a:solidFill>
                <a:srgbClr val="FFFFFF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</a:endParaRPr>
          </a:p>
          <a:p>
            <a:r>
              <a:rPr lang="fi-FI" err="1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While</a:t>
            </a:r>
            <a:r>
              <a:rPr lang="fi-FI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 camping/</a:t>
            </a:r>
            <a:r>
              <a:rPr lang="fi-FI" err="1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hiking</a:t>
            </a:r>
            <a:r>
              <a:rPr lang="fi-FI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, </a:t>
            </a:r>
            <a:r>
              <a:rPr lang="fi-FI" err="1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it's</a:t>
            </a:r>
            <a:r>
              <a:rPr lang="fi-FI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nicer</a:t>
            </a:r>
            <a:r>
              <a:rPr lang="fi-FI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when</a:t>
            </a:r>
            <a:r>
              <a:rPr lang="fi-FI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you're</a:t>
            </a:r>
            <a:r>
              <a:rPr lang="fi-FI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with</a:t>
            </a:r>
            <a:r>
              <a:rPr lang="fi-FI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friends</a:t>
            </a:r>
            <a:endParaRPr lang="fi-FI">
              <a:solidFill>
                <a:srgbClr val="FFFFFF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</a:endParaRPr>
          </a:p>
          <a:p>
            <a:r>
              <a:rPr lang="fi-FI" err="1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Sometimes</a:t>
            </a:r>
            <a:r>
              <a:rPr lang="fi-FI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 it </a:t>
            </a:r>
            <a:r>
              <a:rPr lang="fi-FI" err="1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can</a:t>
            </a:r>
            <a:r>
              <a:rPr lang="fi-FI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 </a:t>
            </a:r>
            <a:r>
              <a:rPr lang="fi-FI" err="1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be</a:t>
            </a:r>
            <a:r>
              <a:rPr lang="fi-FI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 </a:t>
            </a:r>
            <a:r>
              <a:rPr lang="fi-FI" err="1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tiring</a:t>
            </a:r>
            <a:r>
              <a:rPr lang="fi-FI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 and </a:t>
            </a:r>
            <a:r>
              <a:rPr lang="fi-FI" err="1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stressful</a:t>
            </a:r>
            <a:endParaRPr lang="fi-FI">
              <a:solidFill>
                <a:srgbClr val="FFFFFF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</a:endParaRPr>
          </a:p>
          <a:p>
            <a:r>
              <a:rPr lang="fi-FI" err="1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Scouting</a:t>
            </a:r>
            <a:r>
              <a:rPr lang="fi-FI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 is </a:t>
            </a:r>
            <a:r>
              <a:rPr lang="fi-FI" err="1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fun</a:t>
            </a:r>
            <a:r>
              <a:rPr lang="fi-FI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 and </a:t>
            </a:r>
            <a:r>
              <a:rPr lang="fi-FI" err="1">
                <a:solidFill>
                  <a:srgbClr val="FFFFFF"/>
                </a:solidFill>
                <a:latin typeface="poppins" panose="00000500000000000000" pitchFamily="2" charset="0"/>
                <a:ea typeface="Calibri"/>
                <a:cs typeface="poppins" panose="00000500000000000000" pitchFamily="2" charset="0"/>
              </a:rPr>
              <a:t>educational</a:t>
            </a:r>
            <a:endParaRPr lang="fi-FI">
              <a:solidFill>
                <a:srgbClr val="FFFFFF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</a:endParaRPr>
          </a:p>
          <a:p>
            <a:endParaRPr lang="fi-FI">
              <a:solidFill>
                <a:srgbClr val="FFFFFF"/>
              </a:solidFill>
              <a:ea typeface="Calibri"/>
              <a:cs typeface="Calibri"/>
            </a:endParaRPr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F4ABA710-08CE-D1BF-4C9B-D619D7C7B49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252952" cy="325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9644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455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5" descr="Kuva, joka sisältää kohteen piha-, puu, taivas, henkilö&#10;&#10;Kuvaus luotu automaattisesti">
            <a:extLst>
              <a:ext uri="{FF2B5EF4-FFF2-40B4-BE49-F238E27FC236}">
                <a16:creationId xmlns:a16="http://schemas.microsoft.com/office/drawing/2014/main" id="{AC221F43-517E-5918-4232-7D9392843D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708" r="-541" b="20061"/>
          <a:stretch/>
        </p:blipFill>
        <p:spPr>
          <a:xfrm>
            <a:off x="868363" y="642938"/>
            <a:ext cx="2462213" cy="2451100"/>
          </a:xfrm>
          <a:prstGeom prst="rect">
            <a:avLst/>
          </a:prstGeom>
        </p:spPr>
      </p:pic>
      <p:pic>
        <p:nvPicPr>
          <p:cNvPr id="9" name="Kuva 8" descr="Kuva, joka sisältää kohteen piha-, henkilö, vaate, puu&#10;&#10;Kuvaus luotu automaattisesti">
            <a:extLst>
              <a:ext uri="{FF2B5EF4-FFF2-40B4-BE49-F238E27FC236}">
                <a16:creationId xmlns:a16="http://schemas.microsoft.com/office/drawing/2014/main" id="{76D457A8-65A8-037F-6EEF-FC8D5C345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0" y="642938"/>
            <a:ext cx="2249488" cy="2451100"/>
          </a:xfrm>
          <a:prstGeom prst="rect">
            <a:avLst/>
          </a:prstGeom>
        </p:spPr>
      </p:pic>
      <p:pic>
        <p:nvPicPr>
          <p:cNvPr id="8" name="Kuva 7" descr="Kuva, joka sisältää kohteen syntymäpäiväkakku, jälkiruoka, ruoka, kakku&#10;&#10;Kuvaus luotu automaattisesti">
            <a:extLst>
              <a:ext uri="{FF2B5EF4-FFF2-40B4-BE49-F238E27FC236}">
                <a16:creationId xmlns:a16="http://schemas.microsoft.com/office/drawing/2014/main" id="{9F4DD09C-6FFE-4D63-AF22-DCB87DC924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363" y="3167063"/>
            <a:ext cx="3141663" cy="3048000"/>
          </a:xfrm>
          <a:prstGeom prst="rect">
            <a:avLst/>
          </a:prstGeom>
        </p:spPr>
      </p:pic>
      <p:pic>
        <p:nvPicPr>
          <p:cNvPr id="5" name="Kuva 4" descr="Kuva, joka sisältää kohteen luonto, tuli, liekki, lämpö&#10;&#10;Kuvaus luotu automaattisesti">
            <a:extLst>
              <a:ext uri="{FF2B5EF4-FFF2-40B4-BE49-F238E27FC236}">
                <a16:creationId xmlns:a16="http://schemas.microsoft.com/office/drawing/2014/main" id="{59EFA5F6-7010-F3CA-164F-D08E3E6B9D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1463" y="3167063"/>
            <a:ext cx="1570038" cy="3048000"/>
          </a:xfrm>
          <a:prstGeom prst="rect">
            <a:avLst/>
          </a:prstGeom>
        </p:spPr>
      </p:pic>
      <p:pic>
        <p:nvPicPr>
          <p:cNvPr id="11" name="Kuva 10" descr="Kuva, joka sisältää kohteen sammakko, amfibio, konna, Aitosammakko&#10;&#10;Kuvaus luotu automaattisesti">
            <a:extLst>
              <a:ext uri="{FF2B5EF4-FFF2-40B4-BE49-F238E27FC236}">
                <a16:creationId xmlns:a16="http://schemas.microsoft.com/office/drawing/2014/main" id="{D0A86AD9-4652-F520-F158-BC7D9365A6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2938" y="642938"/>
            <a:ext cx="1747838" cy="1477963"/>
          </a:xfrm>
          <a:prstGeom prst="rect">
            <a:avLst/>
          </a:prstGeom>
        </p:spPr>
      </p:pic>
      <p:pic>
        <p:nvPicPr>
          <p:cNvPr id="10" name="Kuva 9" descr="Kuva, joka sisältää kohteen ruoka, liha, grillaaminen, Grilli&#10;&#10;Kuvaus luotu automaattisesti">
            <a:extLst>
              <a:ext uri="{FF2B5EF4-FFF2-40B4-BE49-F238E27FC236}">
                <a16:creationId xmlns:a16="http://schemas.microsoft.com/office/drawing/2014/main" id="{475D0279-6B37-6E02-BC02-D2A1E6C9CD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0625" y="642938"/>
            <a:ext cx="1212850" cy="1477963"/>
          </a:xfrm>
          <a:prstGeom prst="rect">
            <a:avLst/>
          </a:prstGeom>
        </p:spPr>
      </p:pic>
      <p:pic>
        <p:nvPicPr>
          <p:cNvPr id="7" name="Kuva 6" descr="Kuva, joka sisältää kohteen maa, jalkineet, piha-, henkilö&#10;&#10;Kuvaus luotu automaattisesti">
            <a:extLst>
              <a:ext uri="{FF2B5EF4-FFF2-40B4-BE49-F238E27FC236}">
                <a16:creationId xmlns:a16="http://schemas.microsoft.com/office/drawing/2014/main" id="{38C1AADC-5CB4-CCBD-7F90-3BAE897609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2938" y="2193925"/>
            <a:ext cx="3030538" cy="4021138"/>
          </a:xfrm>
          <a:prstGeom prst="rect">
            <a:avLst/>
          </a:prstGeom>
        </p:spPr>
      </p:pic>
      <p:pic>
        <p:nvPicPr>
          <p:cNvPr id="4" name="Sisällön paikkamerkki 3" descr="Kuva, joka sisältää kohteen konsertti, Magenta, lava, orvokki&#10;&#10;Kuvaus luotu automaattisesti">
            <a:extLst>
              <a:ext uri="{FF2B5EF4-FFF2-40B4-BE49-F238E27FC236}">
                <a16:creationId xmlns:a16="http://schemas.microsoft.com/office/drawing/2014/main" id="{B13D2577-ADA5-B8AC-BB3D-D49967C4D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tretch>
            <a:fillRect/>
          </a:stretch>
        </p:blipFill>
        <p:spPr>
          <a:xfrm>
            <a:off x="8824913" y="642938"/>
            <a:ext cx="2497138" cy="5570538"/>
          </a:xfrm>
        </p:spPr>
      </p:pic>
    </p:spTree>
    <p:extLst>
      <p:ext uri="{BB962C8B-B14F-4D97-AF65-F5344CB8AC3E}">
        <p14:creationId xmlns:p14="http://schemas.microsoft.com/office/powerpoint/2010/main" val="8897384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8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Kuva 5" descr="Kuva, joka sisältää kohteen piha-, maisema, luonto, pilvi&#10;&#10;Kuvaus luotu automaattisesti">
            <a:extLst>
              <a:ext uri="{FF2B5EF4-FFF2-40B4-BE49-F238E27FC236}">
                <a16:creationId xmlns:a16="http://schemas.microsoft.com/office/drawing/2014/main" id="{A21A197E-99B6-058C-9CAF-9D3EA4CF8C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8" y="642938"/>
            <a:ext cx="3370263" cy="1476375"/>
          </a:xfrm>
          <a:prstGeom prst="rect">
            <a:avLst/>
          </a:prstGeom>
        </p:spPr>
      </p:pic>
      <p:pic>
        <p:nvPicPr>
          <p:cNvPr id="10" name="Kuva 9" descr="Kuva, joka sisältää kohteen vaate, piha-, henkilö, puu&#10;&#10;Kuvaus luotu automaattisesti">
            <a:extLst>
              <a:ext uri="{FF2B5EF4-FFF2-40B4-BE49-F238E27FC236}">
                <a16:creationId xmlns:a16="http://schemas.microsoft.com/office/drawing/2014/main" id="{47703CF6-D876-68A9-4104-6A54A93053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38" y="2192338"/>
            <a:ext cx="3370263" cy="2155825"/>
          </a:xfrm>
          <a:prstGeom prst="rect">
            <a:avLst/>
          </a:prstGeom>
        </p:spPr>
      </p:pic>
      <p:pic>
        <p:nvPicPr>
          <p:cNvPr id="2" name="Kuva 1" descr="Kuva, joka sisältää kohteen piha-, puu, kansa, kasvi&#10;&#10;Kuvaus luotu automaattisesti">
            <a:extLst>
              <a:ext uri="{FF2B5EF4-FFF2-40B4-BE49-F238E27FC236}">
                <a16:creationId xmlns:a16="http://schemas.microsoft.com/office/drawing/2014/main" id="{1819E60E-9C3B-BDB1-8F6E-465B16AA67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238" y="4419600"/>
            <a:ext cx="3370263" cy="1792288"/>
          </a:xfrm>
          <a:prstGeom prst="rect">
            <a:avLst/>
          </a:prstGeom>
        </p:spPr>
      </p:pic>
      <p:pic>
        <p:nvPicPr>
          <p:cNvPr id="3" name="Kuva 2">
            <a:extLst>
              <a:ext uri="{FF2B5EF4-FFF2-40B4-BE49-F238E27FC236}">
                <a16:creationId xmlns:a16="http://schemas.microsoft.com/office/drawing/2014/main" id="{726FBF65-34E5-AA72-2E34-7EEE11F389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0525" y="642938"/>
            <a:ext cx="3073400" cy="1655763"/>
          </a:xfrm>
          <a:prstGeom prst="rect">
            <a:avLst/>
          </a:prstGeom>
        </p:spPr>
      </p:pic>
      <p:pic>
        <p:nvPicPr>
          <p:cNvPr id="12" name="Kuva 11" descr="Kuva, joka sisältää kohteen vaate, piha-, taivas, henkilö&#10;&#10;Kuvaus luotu automaattisesti">
            <a:extLst>
              <a:ext uri="{FF2B5EF4-FFF2-40B4-BE49-F238E27FC236}">
                <a16:creationId xmlns:a16="http://schemas.microsoft.com/office/drawing/2014/main" id="{A4A59224-E1C7-4866-4D4F-387AFA921C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525" y="2371725"/>
            <a:ext cx="3073400" cy="3841750"/>
          </a:xfrm>
          <a:prstGeom prst="rect">
            <a:avLst/>
          </a:prstGeom>
        </p:spPr>
      </p:pic>
      <p:pic>
        <p:nvPicPr>
          <p:cNvPr id="4" name="Kuva 3" descr="Kuva, joka sisältää kohteen urheilu, vaate, henkilö, viihde&#10;&#10;Kuvaus luotu automaattisesti">
            <a:extLst>
              <a:ext uri="{FF2B5EF4-FFF2-40B4-BE49-F238E27FC236}">
                <a16:creationId xmlns:a16="http://schemas.microsoft.com/office/drawing/2014/main" id="{069560D3-93DA-94EE-E778-AFFB931384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6950" y="642938"/>
            <a:ext cx="2824163" cy="1828800"/>
          </a:xfrm>
          <a:prstGeom prst="rect">
            <a:avLst/>
          </a:prstGeom>
        </p:spPr>
      </p:pic>
      <p:pic>
        <p:nvPicPr>
          <p:cNvPr id="8" name="Kuva 7" descr="Kuva, joka sisältää kohteen piha-, puu, ruoho, vaeltaminen&#10;&#10;Kuvaus luotu automaattisesti">
            <a:extLst>
              <a:ext uri="{FF2B5EF4-FFF2-40B4-BE49-F238E27FC236}">
                <a16:creationId xmlns:a16="http://schemas.microsoft.com/office/drawing/2014/main" id="{9D661248-F76E-FC99-70E7-1F7FDEE5AD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4138" y="642938"/>
            <a:ext cx="1189038" cy="1828800"/>
          </a:xfrm>
          <a:prstGeom prst="rect">
            <a:avLst/>
          </a:prstGeom>
        </p:spPr>
      </p:pic>
      <p:pic>
        <p:nvPicPr>
          <p:cNvPr id="5" name="Kuva 4" descr="Kuva, joka sisältää kohteen lelu, nisäkäs, pehmeä, Pehmolelu&#10;&#10;Kuvaus luotu automaattisesti">
            <a:extLst>
              <a:ext uri="{FF2B5EF4-FFF2-40B4-BE49-F238E27FC236}">
                <a16:creationId xmlns:a16="http://schemas.microsoft.com/office/drawing/2014/main" id="{FAFB1D6A-A7C7-9800-34E2-674958A0014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46950" y="2544763"/>
            <a:ext cx="4086225" cy="366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303782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9C97370-6A84-B142-389E-A159058F6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-772401"/>
            <a:ext cx="4195674" cy="2052522"/>
          </a:xfrm>
        </p:spPr>
        <p:txBody>
          <a:bodyPr anchor="b">
            <a:normAutofit/>
          </a:bodyPr>
          <a:lstStyle/>
          <a:p>
            <a:r>
              <a:rPr lang="fi-FI" sz="5600" err="1">
                <a:cs typeface="Calibri Light"/>
              </a:rPr>
              <a:t>Competitions</a:t>
            </a:r>
            <a:endParaRPr lang="fi-FI" sz="560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3" descr="Kuva, joka sisältää kohteen piha-, taivas, puu, kansa&#10;&#10;Kuvaus luotu automaattisesti">
            <a:extLst>
              <a:ext uri="{FF2B5EF4-FFF2-40B4-BE49-F238E27FC236}">
                <a16:creationId xmlns:a16="http://schemas.microsoft.com/office/drawing/2014/main" id="{DBB89B11-14B7-77E8-3D22-BCEA348094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053" r="9199" b="2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1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1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06CCDE3-B56D-645D-C315-2B6432588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160579"/>
            <a:ext cx="4195673" cy="291387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They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are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organised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by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local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groups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.</a:t>
            </a:r>
          </a:p>
          <a:p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The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levels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are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district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level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and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championships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.</a:t>
            </a:r>
          </a:p>
          <a:p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They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take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a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day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or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a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day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and a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night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 .</a:t>
            </a:r>
          </a:p>
          <a:p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Competitions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are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a patrol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where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you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walk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or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ski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in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the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woods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.</a:t>
            </a:r>
          </a:p>
          <a:p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Along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the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way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there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are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tasks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you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must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complete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.</a:t>
            </a:r>
          </a:p>
          <a:p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In Finland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the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championships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are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organised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 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three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times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: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winter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,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spring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and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autumn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.</a:t>
            </a:r>
          </a:p>
          <a:p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There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are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different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classes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 for </a:t>
            </a:r>
            <a:r>
              <a:rPr lang="fi-FI" sz="1800" err="1">
                <a:solidFill>
                  <a:schemeClr val="tx1">
                    <a:alpha val="80000"/>
                  </a:schemeClr>
                </a:solidFill>
                <a:cs typeface="Calibri"/>
              </a:rPr>
              <a:t>groups</a:t>
            </a:r>
            <a:r>
              <a:rPr lang="fi-FI" sz="1800">
                <a:solidFill>
                  <a:schemeClr val="tx1">
                    <a:alpha val="80000"/>
                  </a:schemeClr>
                </a:solidFill>
                <a:cs typeface="Calibri"/>
              </a:rPr>
              <a:t>.</a:t>
            </a:r>
          </a:p>
        </p:txBody>
      </p:sp>
      <p:sp>
        <p:nvSpPr>
          <p:cNvPr id="17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5616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CDEB19E-E8B6-5A0C-663A-A99C88CC5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err="1"/>
              <a:t>Sources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2F5CBF5-F81D-DCAA-9C8B-F98D2CF6B8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fi-FI">
                <a:hlinkClick r:id="rId2"/>
              </a:rPr>
              <a:t>https://www.scout.org/who-we-are/scout-movement/scoutings-history</a:t>
            </a:r>
            <a:endParaRPr lang="fi-FI"/>
          </a:p>
          <a:p>
            <a:r>
              <a:rPr lang="fi-FI">
                <a:hlinkClick r:id="rId3"/>
              </a:rPr>
              <a:t>https://en.wikipedia.org/wiki/Scouting</a:t>
            </a:r>
            <a:endParaRPr lang="fi-FI"/>
          </a:p>
          <a:p>
            <a:r>
              <a:rPr lang="fi-FI">
                <a:hlinkClick r:id="rId4"/>
              </a:rPr>
              <a:t>https://www.britannica.com/topic/Boy-Scouts</a:t>
            </a:r>
            <a:endParaRPr lang="fi-FI"/>
          </a:p>
          <a:p>
            <a:r>
              <a:rPr lang="fi-FI">
                <a:hlinkClick r:id="rId5"/>
              </a:rPr>
              <a:t>https://kuusenkavyt.com/partiotietoa/#pieni</a:t>
            </a:r>
            <a:endParaRPr lang="fi-FI">
              <a:ea typeface="Calibri"/>
              <a:cs typeface="Calibri"/>
              <a:hlinkClick r:id="rId5"/>
            </a:endParaRPr>
          </a:p>
          <a:p>
            <a:r>
              <a:rPr lang="fi-FI">
                <a:ea typeface="+mn-lt"/>
                <a:cs typeface="+mn-lt"/>
              </a:rPr>
              <a:t>Scouts.fi</a:t>
            </a:r>
          </a:p>
          <a:p>
            <a:r>
              <a:rPr lang="fi-FI">
                <a:ea typeface="+mn-lt"/>
                <a:cs typeface="+mn-lt"/>
                <a:hlinkClick r:id="rId6"/>
              </a:rPr>
              <a:t>https://www.partio.fi/partiomedia/provosoitumista-partiopuvusta-ja-tanssikielto-talta-naytti-1920-luvun-partio/</a:t>
            </a:r>
            <a:endParaRPr lang="fi-FI">
              <a:ea typeface="+mn-lt"/>
              <a:cs typeface="+mn-lt"/>
            </a:endParaRPr>
          </a:p>
          <a:p>
            <a:r>
              <a:rPr lang="fi-FI">
                <a:ea typeface="+mn-lt"/>
                <a:cs typeface="+mn-lt"/>
                <a:hlinkClick r:id="rId7"/>
              </a:rPr>
              <a:t>https://en.wikipedia.org/wiki/The_Guides_and_Scouts_of_Finland</a:t>
            </a:r>
          </a:p>
          <a:p>
            <a:r>
              <a:rPr lang="fi-FI">
                <a:ea typeface="+mn-lt"/>
                <a:cs typeface="+mn-lt"/>
                <a:hlinkClick r:id="rId8"/>
              </a:rPr>
              <a:t>Symboliikka | Partio-ohjelma</a:t>
            </a:r>
            <a:endParaRPr lang="fi-FI">
              <a:ea typeface="+mn-lt"/>
              <a:cs typeface="+mn-lt"/>
            </a:endParaRPr>
          </a:p>
          <a:p>
            <a:r>
              <a:rPr lang="fi-FI">
                <a:ea typeface="+mn-lt"/>
                <a:cs typeface="+mn-lt"/>
              </a:rPr>
              <a:t>https://fi.scoutwiki.org/Suomen_partiohistoria</a:t>
            </a:r>
          </a:p>
          <a:p>
            <a:endParaRPr lang="fi-FI">
              <a:ea typeface="+mn-lt"/>
              <a:cs typeface="+mn-lt"/>
            </a:endParaRPr>
          </a:p>
          <a:p>
            <a:endParaRPr lang="fi-FI">
              <a:ea typeface="+mn-lt"/>
              <a:cs typeface="+mn-lt"/>
            </a:endParaRPr>
          </a:p>
          <a:p>
            <a:r>
              <a:rPr lang="fi-FI" sz="3500">
                <a:ea typeface="+mn-lt"/>
                <a:cs typeface="+mn-lt"/>
              </a:rPr>
              <a:t>Picture </a:t>
            </a:r>
            <a:r>
              <a:rPr lang="fi-FI" sz="3500" err="1">
                <a:ea typeface="+mn-lt"/>
                <a:cs typeface="+mn-lt"/>
              </a:rPr>
              <a:t>sources</a:t>
            </a:r>
            <a:endParaRPr lang="fi-FI" sz="3500">
              <a:ea typeface="+mn-lt"/>
              <a:cs typeface="+mn-lt"/>
            </a:endParaRPr>
          </a:p>
          <a:p>
            <a:r>
              <a:rPr lang="fi-FI" sz="3100" err="1">
                <a:ea typeface="+mn-lt"/>
                <a:cs typeface="+mn-lt"/>
              </a:rPr>
              <a:t>Most</a:t>
            </a:r>
            <a:r>
              <a:rPr lang="fi-FI" sz="3100">
                <a:ea typeface="+mn-lt"/>
                <a:cs typeface="+mn-lt"/>
              </a:rPr>
              <a:t> </a:t>
            </a:r>
            <a:r>
              <a:rPr lang="fi-FI" sz="3100" err="1">
                <a:ea typeface="+mn-lt"/>
                <a:cs typeface="+mn-lt"/>
              </a:rPr>
              <a:t>pictures</a:t>
            </a:r>
            <a:r>
              <a:rPr lang="fi-FI" sz="3100">
                <a:ea typeface="+mn-lt"/>
                <a:cs typeface="+mn-lt"/>
              </a:rPr>
              <a:t> </a:t>
            </a:r>
            <a:r>
              <a:rPr lang="fi-FI" sz="3100" err="1">
                <a:ea typeface="+mn-lt"/>
                <a:cs typeface="+mn-lt"/>
              </a:rPr>
              <a:t>are</a:t>
            </a:r>
            <a:r>
              <a:rPr lang="fi-FI" sz="3100">
                <a:ea typeface="+mn-lt"/>
                <a:cs typeface="+mn-lt"/>
              </a:rPr>
              <a:t> </a:t>
            </a:r>
            <a:r>
              <a:rPr lang="fi-FI" sz="3100" err="1">
                <a:ea typeface="+mn-lt"/>
                <a:cs typeface="+mn-lt"/>
              </a:rPr>
              <a:t>our</a:t>
            </a:r>
            <a:r>
              <a:rPr lang="fi-FI" sz="3100">
                <a:ea typeface="+mn-lt"/>
                <a:cs typeface="+mn-lt"/>
              </a:rPr>
              <a:t> </a:t>
            </a:r>
            <a:r>
              <a:rPr lang="fi-FI" sz="3100" err="1">
                <a:ea typeface="+mn-lt"/>
                <a:cs typeface="+mn-lt"/>
              </a:rPr>
              <a:t>own</a:t>
            </a:r>
            <a:r>
              <a:rPr lang="fi-FI" sz="3100">
                <a:ea typeface="+mn-lt"/>
                <a:cs typeface="+mn-lt"/>
              </a:rPr>
              <a:t> </a:t>
            </a:r>
            <a:r>
              <a:rPr lang="fi-FI" sz="3100" err="1">
                <a:ea typeface="+mn-lt"/>
                <a:cs typeface="+mn-lt"/>
              </a:rPr>
              <a:t>or</a:t>
            </a:r>
            <a:r>
              <a:rPr lang="fi-FI" sz="3100">
                <a:ea typeface="+mn-lt"/>
                <a:cs typeface="+mn-lt"/>
              </a:rPr>
              <a:t> </a:t>
            </a:r>
            <a:r>
              <a:rPr lang="fi-FI" sz="3100" err="1">
                <a:ea typeface="+mn-lt"/>
                <a:cs typeface="+mn-lt"/>
              </a:rPr>
              <a:t>from</a:t>
            </a:r>
            <a:r>
              <a:rPr lang="fi-FI" sz="3100">
                <a:ea typeface="+mn-lt"/>
                <a:cs typeface="+mn-lt"/>
              </a:rPr>
              <a:t> Leirisiskot/Leiriveikot </a:t>
            </a:r>
            <a:r>
              <a:rPr lang="fi-FI" sz="3100" err="1">
                <a:ea typeface="+mn-lt"/>
                <a:cs typeface="+mn-lt"/>
              </a:rPr>
              <a:t>instagram</a:t>
            </a:r>
            <a:endParaRPr lang="fi-FI" sz="3100">
              <a:ea typeface="+mn-lt"/>
              <a:cs typeface="+mn-lt"/>
            </a:endParaRPr>
          </a:p>
          <a:p>
            <a:pPr marL="0" indent="0">
              <a:buNone/>
            </a:pPr>
            <a:r>
              <a:rPr lang="fi-FI">
                <a:ea typeface="+mn-lt"/>
                <a:cs typeface="+mn-lt"/>
                <a:hlinkClick r:id="rId9"/>
              </a:rPr>
              <a:t>https://partio.kuvat.fi/kuvat/TAPAHTUMAT/EXPLO/Explo+2023/Perjantai/20231020_EXPLO23_MinjaLallukka_003.jpeg</a:t>
            </a:r>
          </a:p>
          <a:p>
            <a:pPr marL="0" indent="0">
              <a:buNone/>
            </a:pPr>
            <a:r>
              <a:rPr lang="fi-FI">
                <a:ea typeface="+mn-lt"/>
                <a:cs typeface="+mn-lt"/>
                <a:hlinkClick r:id="rId10"/>
              </a:rPr>
              <a:t>lspartiopiiri.kuvat.fi/kuvat/</a:t>
            </a:r>
            <a:endParaRPr lang="fi-FI"/>
          </a:p>
          <a:p>
            <a:pPr marL="0" indent="0">
              <a:buNone/>
            </a:pPr>
            <a:endParaRPr lang="fi-FI">
              <a:ea typeface="Calibri"/>
              <a:cs typeface="Calibri"/>
            </a:endParaRPr>
          </a:p>
          <a:p>
            <a:endParaRPr lang="fi-FI">
              <a:ea typeface="Calibri"/>
              <a:cs typeface="Calibri"/>
            </a:endParaRPr>
          </a:p>
          <a:p>
            <a:endParaRPr lang="fi-FI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161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87A87D8F-9102-4047-BDED-363F664AE5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9" name="Rectangle 48">
            <a:extLst>
              <a:ext uri="{FF2B5EF4-FFF2-40B4-BE49-F238E27FC236}">
                <a16:creationId xmlns:a16="http://schemas.microsoft.com/office/drawing/2014/main" id="{9073D962-D3D2-4A72-8593-65C213CBFF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4" y="633616"/>
            <a:ext cx="4520912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70BA9B89-4BED-151D-8F94-9495488A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8408"/>
            <a:ext cx="3721608" cy="1106424"/>
          </a:xfrm>
        </p:spPr>
        <p:txBody>
          <a:bodyPr>
            <a:normAutofit/>
          </a:bodyPr>
          <a:lstStyle/>
          <a:p>
            <a:r>
              <a:rPr lang="fi-FI" sz="2800" err="1">
                <a:latin typeface="poppins" panose="00000500000000000000" pitchFamily="2" charset="0"/>
                <a:cs typeface="poppins" panose="00000500000000000000" pitchFamily="2" charset="0"/>
              </a:rPr>
              <a:t>About</a:t>
            </a:r>
            <a:r>
              <a:rPr lang="fi-FI" sz="28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800" err="1">
                <a:latin typeface="poppins" panose="00000500000000000000" pitchFamily="2" charset="0"/>
                <a:cs typeface="poppins" panose="00000500000000000000" pitchFamily="2" charset="0"/>
              </a:rPr>
              <a:t>scouting</a:t>
            </a:r>
            <a:endParaRPr lang="fi-FI" sz="2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1" name="Rectangle 50" hidden="1">
            <a:extLst>
              <a:ext uri="{FF2B5EF4-FFF2-40B4-BE49-F238E27FC236}">
                <a16:creationId xmlns:a16="http://schemas.microsoft.com/office/drawing/2014/main" id="{2387511B-F6E1-4929-AC90-94FB8B6B0F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5" y="1181536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Rectangle 52" hidden="1">
            <a:extLst>
              <a:ext uri="{FF2B5EF4-FFF2-40B4-BE49-F238E27FC236}">
                <a16:creationId xmlns:a16="http://schemas.microsoft.com/office/drawing/2014/main" id="{AA58F78C-27AB-465F-AA33-15E08AF26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1480" y="2185416"/>
            <a:ext cx="3683187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D1FDB52-60FE-9E22-C8DC-F87F3FAAB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452" y="2051452"/>
            <a:ext cx="3929654" cy="3698269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900" b="0" i="0"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Scouting is the world's leading educational youth movement with over 57 million Scouts in over 200 countries worldwide.</a:t>
            </a:r>
          </a:p>
          <a:p>
            <a:r>
              <a:rPr lang="en-US" sz="1900">
                <a:latin typeface="poppins" panose="00000500000000000000" pitchFamily="2" charset="0"/>
                <a:cs typeface="poppins" panose="00000500000000000000" pitchFamily="2" charset="0"/>
              </a:rPr>
              <a:t>It’s a great hobby where kids and young people learn about nature and get to do fun things together outdoors.</a:t>
            </a:r>
            <a:endParaRPr lang="en-US" sz="1900" b="0" i="0"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1900">
                <a:latin typeface="poppins" panose="00000500000000000000" pitchFamily="2" charset="0"/>
                <a:cs typeface="poppins" panose="00000500000000000000" pitchFamily="2" charset="0"/>
              </a:rPr>
              <a:t>Scouting is more than just marching around a forest and doing knots.</a:t>
            </a:r>
            <a:endParaRPr lang="fi-FI" sz="19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6" name="Kuva 5" descr="Kuva, joka sisältää kohteen vaate, henkilö, Ihmisen kasvot, viihde&#10;&#10;Kuvaus luotu automaattisesti">
            <a:extLst>
              <a:ext uri="{FF2B5EF4-FFF2-40B4-BE49-F238E27FC236}">
                <a16:creationId xmlns:a16="http://schemas.microsoft.com/office/drawing/2014/main" id="{E9AC6DFC-D159-8022-476E-5CAD2EC9F4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297"/>
          <a:stretch/>
        </p:blipFill>
        <p:spPr>
          <a:xfrm>
            <a:off x="5177428" y="633616"/>
            <a:ext cx="2975972" cy="2057400"/>
          </a:xfrm>
          <a:prstGeom prst="rect">
            <a:avLst/>
          </a:prstGeom>
        </p:spPr>
      </p:pic>
      <p:pic>
        <p:nvPicPr>
          <p:cNvPr id="10" name="Kuva 9" descr="Kuva, joka sisältää kohteen piha-, henkilö, vaate, Vaellusvarusteet&#10;&#10;Kuvaus luotu automaattisesti">
            <a:extLst>
              <a:ext uri="{FF2B5EF4-FFF2-40B4-BE49-F238E27FC236}">
                <a16:creationId xmlns:a16="http://schemas.microsoft.com/office/drawing/2014/main" id="{B4DCB358-B3BF-8B24-8B98-FAAA633BD8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40" t="3025" r="20240" b="-3027"/>
          <a:stretch/>
        </p:blipFill>
        <p:spPr>
          <a:xfrm>
            <a:off x="5177427" y="2791980"/>
            <a:ext cx="2975973" cy="3337560"/>
          </a:xfrm>
          <a:prstGeom prst="rect">
            <a:avLst/>
          </a:prstGeom>
        </p:spPr>
      </p:pic>
      <p:pic>
        <p:nvPicPr>
          <p:cNvPr id="9" name="Kuva 8" descr="Kuva, joka sisältää kohteen piha-, vesi, kanootti, pilvi&#10;&#10;Kuvaus luotu automaattisesti">
            <a:extLst>
              <a:ext uri="{FF2B5EF4-FFF2-40B4-BE49-F238E27FC236}">
                <a16:creationId xmlns:a16="http://schemas.microsoft.com/office/drawing/2014/main" id="{D9FABB7B-CB0B-B2EF-F789-384D8F66B95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6" r="-4" b="-4"/>
          <a:stretch/>
        </p:blipFill>
        <p:spPr>
          <a:xfrm>
            <a:off x="8267379" y="633617"/>
            <a:ext cx="3515047" cy="3266970"/>
          </a:xfrm>
          <a:prstGeom prst="rect">
            <a:avLst/>
          </a:prstGeom>
        </p:spPr>
      </p:pic>
      <p:pic>
        <p:nvPicPr>
          <p:cNvPr id="8" name="Kuva 7" descr="Kuva, joka sisältää kohteen Ihmisen kasvot, henkilö, vaate, konsertti&#10;&#10;Kuvaus luotu automaattisesti">
            <a:extLst>
              <a:ext uri="{FF2B5EF4-FFF2-40B4-BE49-F238E27FC236}">
                <a16:creationId xmlns:a16="http://schemas.microsoft.com/office/drawing/2014/main" id="{27C80D63-F78A-F0EA-8F73-650F74F6059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" r="4" b="8609"/>
          <a:stretch/>
        </p:blipFill>
        <p:spPr>
          <a:xfrm>
            <a:off x="8267379" y="4001192"/>
            <a:ext cx="3515047" cy="2128348"/>
          </a:xfrm>
          <a:prstGeom prst="rect">
            <a:avLst/>
          </a:prstGeom>
        </p:spPr>
      </p:pic>
      <p:sp>
        <p:nvSpPr>
          <p:cNvPr id="4" name="AutoShape 2">
            <a:extLst>
              <a:ext uri="{FF2B5EF4-FFF2-40B4-BE49-F238E27FC236}">
                <a16:creationId xmlns:a16="http://schemas.microsoft.com/office/drawing/2014/main" id="{65A283BA-AACB-DD5F-F17A-2982EB5ACE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3" name="Kuva 12" descr="Kuva, joka sisältää kohteen ympyrä, Grafiikka, clipart, symboli">
            <a:extLst>
              <a:ext uri="{FF2B5EF4-FFF2-40B4-BE49-F238E27FC236}">
                <a16:creationId xmlns:a16="http://schemas.microsoft.com/office/drawing/2014/main" id="{C113E441-FC15-6798-D40E-D56A40D621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7207" y="2325490"/>
            <a:ext cx="1372386" cy="1359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Kuva 4" descr="Enkelin kasvot, tasainen täyttö tasaisella täytöllä">
            <a:extLst>
              <a:ext uri="{FF2B5EF4-FFF2-40B4-BE49-F238E27FC236}">
                <a16:creationId xmlns:a16="http://schemas.microsoft.com/office/drawing/2014/main" id="{0CB8732D-DE2E-BFD3-CD7C-77D997C180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99126" y="4031354"/>
            <a:ext cx="207681" cy="20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78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C1F54B25-F93B-43E4-BD0A-9D197FD29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449" y="179933"/>
            <a:ext cx="4697865" cy="3513953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993ECCD-8A14-DE07-CE78-AA438D0E13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859971"/>
            <a:ext cx="10515600" cy="5138057"/>
          </a:xfrm>
        </p:spPr>
        <p:txBody>
          <a:bodyPr>
            <a:normAutofit fontScale="40000" lnSpcReduction="20000"/>
          </a:bodyPr>
          <a:lstStyle/>
          <a:p>
            <a:pPr marL="0" indent="0" algn="l">
              <a:buNone/>
            </a:pPr>
            <a:r>
              <a:rPr lang="en-US" sz="5800" b="1" i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The Ideals of a Scout are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5000" b="0" i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To respect others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5000" b="0" i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To love and protect the environment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5000" b="0" i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To be reliable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5000" b="0" i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To build friendship across boundaries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5000" b="0" i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To feel one’s responsibility and to take action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5000" b="0" i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To develop oneself as a human being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5000" b="0" i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To search for truth in life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500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5000" b="0" i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They are based on Baden-Powell’s original Scou</a:t>
            </a:r>
            <a:r>
              <a:rPr lang="en-US" sz="5000">
                <a:solidFill>
                  <a:srgbClr val="000000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 Law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5000" b="0" i="0">
              <a:solidFill>
                <a:srgbClr val="00000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 algn="l">
              <a:buNone/>
            </a:pPr>
            <a:r>
              <a:rPr lang="en-US" sz="5800" b="1" i="0">
                <a:solidFill>
                  <a:srgbClr val="000000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Scout Promise</a:t>
            </a:r>
          </a:p>
          <a:p>
            <a:pPr algn="l"/>
            <a:r>
              <a:rPr lang="en-US" sz="5000" b="0" i="0">
                <a:solidFill>
                  <a:srgbClr val="202122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I promise to do my best</a:t>
            </a:r>
            <a:br>
              <a:rPr lang="en-US" sz="5000" b="0" i="0">
                <a:solidFill>
                  <a:srgbClr val="202122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5000" b="0" i="0">
                <a:solidFill>
                  <a:srgbClr val="202122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to live for the good of my country and the world,</a:t>
            </a:r>
            <a:br>
              <a:rPr lang="en-US" sz="5000" b="0" i="0">
                <a:solidFill>
                  <a:srgbClr val="202122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5000" b="0" i="0">
                <a:solidFill>
                  <a:srgbClr val="202122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to develop in my spiritual beliefs and worldview</a:t>
            </a:r>
            <a:br>
              <a:rPr lang="en-US" sz="5000" b="0" i="0">
                <a:solidFill>
                  <a:srgbClr val="202122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</a:br>
            <a:r>
              <a:rPr lang="en-US" sz="5000" b="0" i="0">
                <a:solidFill>
                  <a:srgbClr val="202122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and fulfil the ideals of the [age group] every day.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b="0" i="0">
              <a:solidFill>
                <a:srgbClr val="000000"/>
              </a:solidFill>
              <a:effectLst/>
              <a:latin typeface="Source Sans Pro" panose="020B0503030403020204" pitchFamily="34" charset="0"/>
            </a:endParaRPr>
          </a:p>
          <a:p>
            <a:endParaRPr lang="fi-FI"/>
          </a:p>
        </p:txBody>
      </p:sp>
      <p:pic>
        <p:nvPicPr>
          <p:cNvPr id="3082" name="Picture 10" descr="PARTIOIHANTEET - Issuu">
            <a:extLst>
              <a:ext uri="{FF2B5EF4-FFF2-40B4-BE49-F238E27FC236}">
                <a16:creationId xmlns:a16="http://schemas.microsoft.com/office/drawing/2014/main" id="{59F2DF1A-B62B-059C-42EF-22F0A7886A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" t="9432" b="790"/>
          <a:stretch/>
        </p:blipFill>
        <p:spPr bwMode="auto">
          <a:xfrm>
            <a:off x="8046720" y="3830321"/>
            <a:ext cx="3742508" cy="226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262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F7DD74-47BB-AFFC-D5F8-B6F2E64DB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966" y="711392"/>
            <a:ext cx="4962916" cy="710816"/>
          </a:xfrm>
        </p:spPr>
        <p:txBody>
          <a:bodyPr anchor="b">
            <a:noAutofit/>
          </a:bodyPr>
          <a:lstStyle/>
          <a:p>
            <a:r>
              <a:rPr lang="fi-FI" sz="4000" err="1">
                <a:latin typeface="poppins" panose="00000500000000000000" pitchFamily="2" charset="0"/>
                <a:cs typeface="poppins" panose="00000500000000000000" pitchFamily="2" charset="0"/>
              </a:rPr>
              <a:t>History</a:t>
            </a:r>
            <a:r>
              <a:rPr lang="fi-FI" sz="4000">
                <a:latin typeface="poppins" panose="00000500000000000000" pitchFamily="2" charset="0"/>
                <a:cs typeface="poppins" panose="00000500000000000000" pitchFamily="2" charset="0"/>
              </a:rPr>
              <a:t> of </a:t>
            </a:r>
            <a:r>
              <a:rPr lang="fi-FI" sz="4000" err="1">
                <a:latin typeface="poppins" panose="00000500000000000000" pitchFamily="2" charset="0"/>
                <a:cs typeface="poppins" panose="00000500000000000000" pitchFamily="2" charset="0"/>
              </a:rPr>
              <a:t>scouting</a:t>
            </a:r>
            <a:endParaRPr lang="fi-FI" sz="40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grpSp>
        <p:nvGrpSpPr>
          <p:cNvPr id="2065" name="Group 2059">
            <a:extLst>
              <a:ext uri="{FF2B5EF4-FFF2-40B4-BE49-F238E27FC236}">
                <a16:creationId xmlns:a16="http://schemas.microsoft.com/office/drawing/2014/main" id="{BD446A3B-A990-56BE-D929-107D00C698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2419770">
            <a:off x="10195667" y="321893"/>
            <a:ext cx="1284318" cy="1937410"/>
            <a:chOff x="11748101" y="3114058"/>
            <a:chExt cx="1284318" cy="1937410"/>
          </a:xfrm>
        </p:grpSpPr>
        <p:sp>
          <p:nvSpPr>
            <p:cNvPr id="2061" name="Freeform: Shape 2060">
              <a:extLst>
                <a:ext uri="{FF2B5EF4-FFF2-40B4-BE49-F238E27FC236}">
                  <a16:creationId xmlns:a16="http://schemas.microsoft.com/office/drawing/2014/main" id="{4085E8D3-DFFF-733E-6CC1-59A39E042C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516067" flipH="1">
              <a:off x="11748101" y="3114058"/>
              <a:ext cx="1284318" cy="1937410"/>
            </a:xfrm>
            <a:custGeom>
              <a:avLst/>
              <a:gdLst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99666 w 1914334"/>
                <a:gd name="connsiteY28" fmla="*/ 437421 h 2986466"/>
                <a:gd name="connsiteX29" fmla="*/ 685894 w 1914334"/>
                <a:gd name="connsiteY29" fmla="*/ 678417 h 2986466"/>
                <a:gd name="connsiteX30" fmla="*/ 508792 w 1914334"/>
                <a:gd name="connsiteY30" fmla="*/ 1006120 h 2986466"/>
                <a:gd name="connsiteX31" fmla="*/ 511266 w 1914334"/>
                <a:gd name="connsiteY31" fmla="*/ 1050185 h 2986466"/>
                <a:gd name="connsiteX32" fmla="*/ 930004 w 1914334"/>
                <a:gd name="connsiteY32" fmla="*/ 813729 h 2986466"/>
                <a:gd name="connsiteX33" fmla="*/ 1422398 w 1914334"/>
                <a:gd name="connsiteY33" fmla="*/ 701643 h 2986466"/>
                <a:gd name="connsiteX34" fmla="*/ 1435000 w 1914334"/>
                <a:gd name="connsiteY34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73669 w 1953003"/>
                <a:gd name="connsiteY0" fmla="*/ 708401 h 2986134"/>
                <a:gd name="connsiteX1" fmla="*/ 1411076 w 1953003"/>
                <a:gd name="connsiteY1" fmla="*/ 919813 h 2986134"/>
                <a:gd name="connsiteX2" fmla="*/ 1189873 w 1953003"/>
                <a:gd name="connsiteY2" fmla="*/ 1213129 h 2986134"/>
                <a:gd name="connsiteX3" fmla="*/ 908992 w 1953003"/>
                <a:gd name="connsiteY3" fmla="*/ 1450576 h 2986134"/>
                <a:gd name="connsiteX4" fmla="*/ 566731 w 1953003"/>
                <a:gd name="connsiteY4" fmla="*/ 1632245 h 2986134"/>
                <a:gd name="connsiteX5" fmla="*/ 737079 w 1953003"/>
                <a:gd name="connsiteY5" fmla="*/ 1653421 h 2986134"/>
                <a:gd name="connsiteX6" fmla="*/ 1274693 w 1953003"/>
                <a:gd name="connsiteY6" fmla="*/ 1655250 h 2986134"/>
                <a:gd name="connsiteX7" fmla="*/ 1674785 w 1953003"/>
                <a:gd name="connsiteY7" fmla="*/ 1749816 h 2986134"/>
                <a:gd name="connsiteX8" fmla="*/ 1932074 w 1953003"/>
                <a:gd name="connsiteY8" fmla="*/ 1866208 h 2986134"/>
                <a:gd name="connsiteX9" fmla="*/ 1905948 w 1953003"/>
                <a:gd name="connsiteY9" fmla="*/ 1943962 h 2986134"/>
                <a:gd name="connsiteX10" fmla="*/ 1652961 w 1953003"/>
                <a:gd name="connsiteY10" fmla="*/ 2106263 h 2986134"/>
                <a:gd name="connsiteX11" fmla="*/ 1252869 w 1953003"/>
                <a:gd name="connsiteY11" fmla="*/ 2208104 h 2986134"/>
                <a:gd name="connsiteX12" fmla="*/ 935554 w 1953003"/>
                <a:gd name="connsiteY12" fmla="*/ 2195250 h 2986134"/>
                <a:gd name="connsiteX13" fmla="*/ 578462 w 1953003"/>
                <a:gd name="connsiteY13" fmla="*/ 2089164 h 2986134"/>
                <a:gd name="connsiteX14" fmla="*/ 321668 w 1953003"/>
                <a:gd name="connsiteY14" fmla="*/ 1949541 h 2986134"/>
                <a:gd name="connsiteX15" fmla="*/ 291941 w 1953003"/>
                <a:gd name="connsiteY15" fmla="*/ 2002232 h 2986134"/>
                <a:gd name="connsiteX16" fmla="*/ 340903 w 1953003"/>
                <a:gd name="connsiteY16" fmla="*/ 2395326 h 2986134"/>
                <a:gd name="connsiteX17" fmla="*/ 426218 w 1953003"/>
                <a:gd name="connsiteY17" fmla="*/ 2772335 h 2986134"/>
                <a:gd name="connsiteX18" fmla="*/ 465002 w 1953003"/>
                <a:gd name="connsiteY18" fmla="*/ 2891702 h 2986134"/>
                <a:gd name="connsiteX19" fmla="*/ 246582 w 1953003"/>
                <a:gd name="connsiteY19" fmla="*/ 2986134 h 2986134"/>
                <a:gd name="connsiteX20" fmla="*/ 76777 w 1953003"/>
                <a:gd name="connsiteY20" fmla="*/ 2352917 h 2986134"/>
                <a:gd name="connsiteX21" fmla="*/ 131 w 1953003"/>
                <a:gd name="connsiteY21" fmla="*/ 1730652 h 2986134"/>
                <a:gd name="connsiteX22" fmla="*/ 105626 w 1953003"/>
                <a:gd name="connsiteY22" fmla="*/ 904785 h 2986134"/>
                <a:gd name="connsiteX23" fmla="*/ 278097 w 1953003"/>
                <a:gd name="connsiteY23" fmla="*/ 433148 h 2986134"/>
                <a:gd name="connsiteX24" fmla="*/ 443604 w 1953003"/>
                <a:gd name="connsiteY24" fmla="*/ 172515 h 2986134"/>
                <a:gd name="connsiteX25" fmla="*/ 612455 w 1953003"/>
                <a:gd name="connsiteY25" fmla="*/ 0 h 2986134"/>
                <a:gd name="connsiteX26" fmla="*/ 731677 w 1953003"/>
                <a:gd name="connsiteY26" fmla="*/ 332056 h 2986134"/>
                <a:gd name="connsiteX27" fmla="*/ 724563 w 1953003"/>
                <a:gd name="connsiteY27" fmla="*/ 678085 h 2986134"/>
                <a:gd name="connsiteX28" fmla="*/ 547461 w 1953003"/>
                <a:gd name="connsiteY28" fmla="*/ 1005788 h 2986134"/>
                <a:gd name="connsiteX29" fmla="*/ 549935 w 1953003"/>
                <a:gd name="connsiteY29" fmla="*/ 1049853 h 2986134"/>
                <a:gd name="connsiteX30" fmla="*/ 968673 w 1953003"/>
                <a:gd name="connsiteY30" fmla="*/ 813397 h 2986134"/>
                <a:gd name="connsiteX31" fmla="*/ 1461067 w 1953003"/>
                <a:gd name="connsiteY31" fmla="*/ 701311 h 2986134"/>
                <a:gd name="connsiteX32" fmla="*/ 1473669 w 1953003"/>
                <a:gd name="connsiteY32" fmla="*/ 708401 h 2986134"/>
                <a:gd name="connsiteX0" fmla="*/ 1473951 w 1953285"/>
                <a:gd name="connsiteY0" fmla="*/ 708401 h 2986134"/>
                <a:gd name="connsiteX1" fmla="*/ 1411358 w 1953285"/>
                <a:gd name="connsiteY1" fmla="*/ 919813 h 2986134"/>
                <a:gd name="connsiteX2" fmla="*/ 1190155 w 1953285"/>
                <a:gd name="connsiteY2" fmla="*/ 1213129 h 2986134"/>
                <a:gd name="connsiteX3" fmla="*/ 909274 w 1953285"/>
                <a:gd name="connsiteY3" fmla="*/ 1450576 h 2986134"/>
                <a:gd name="connsiteX4" fmla="*/ 567013 w 1953285"/>
                <a:gd name="connsiteY4" fmla="*/ 1632245 h 2986134"/>
                <a:gd name="connsiteX5" fmla="*/ 737361 w 1953285"/>
                <a:gd name="connsiteY5" fmla="*/ 1653421 h 2986134"/>
                <a:gd name="connsiteX6" fmla="*/ 1274975 w 1953285"/>
                <a:gd name="connsiteY6" fmla="*/ 1655250 h 2986134"/>
                <a:gd name="connsiteX7" fmla="*/ 1675067 w 1953285"/>
                <a:gd name="connsiteY7" fmla="*/ 1749816 h 2986134"/>
                <a:gd name="connsiteX8" fmla="*/ 1932356 w 1953285"/>
                <a:gd name="connsiteY8" fmla="*/ 1866208 h 2986134"/>
                <a:gd name="connsiteX9" fmla="*/ 1906230 w 1953285"/>
                <a:gd name="connsiteY9" fmla="*/ 1943962 h 2986134"/>
                <a:gd name="connsiteX10" fmla="*/ 1653243 w 1953285"/>
                <a:gd name="connsiteY10" fmla="*/ 2106263 h 2986134"/>
                <a:gd name="connsiteX11" fmla="*/ 1253151 w 1953285"/>
                <a:gd name="connsiteY11" fmla="*/ 2208104 h 2986134"/>
                <a:gd name="connsiteX12" fmla="*/ 935836 w 1953285"/>
                <a:gd name="connsiteY12" fmla="*/ 2195250 h 2986134"/>
                <a:gd name="connsiteX13" fmla="*/ 578744 w 1953285"/>
                <a:gd name="connsiteY13" fmla="*/ 2089164 h 2986134"/>
                <a:gd name="connsiteX14" fmla="*/ 321950 w 1953285"/>
                <a:gd name="connsiteY14" fmla="*/ 1949541 h 2986134"/>
                <a:gd name="connsiteX15" fmla="*/ 292223 w 1953285"/>
                <a:gd name="connsiteY15" fmla="*/ 2002232 h 2986134"/>
                <a:gd name="connsiteX16" fmla="*/ 341185 w 1953285"/>
                <a:gd name="connsiteY16" fmla="*/ 2395326 h 2986134"/>
                <a:gd name="connsiteX17" fmla="*/ 426500 w 1953285"/>
                <a:gd name="connsiteY17" fmla="*/ 2772335 h 2986134"/>
                <a:gd name="connsiteX18" fmla="*/ 465284 w 1953285"/>
                <a:gd name="connsiteY18" fmla="*/ 2891702 h 2986134"/>
                <a:gd name="connsiteX19" fmla="*/ 246864 w 1953285"/>
                <a:gd name="connsiteY19" fmla="*/ 2986134 h 2986134"/>
                <a:gd name="connsiteX20" fmla="*/ 48349 w 1953285"/>
                <a:gd name="connsiteY20" fmla="*/ 2358824 h 2986134"/>
                <a:gd name="connsiteX21" fmla="*/ 413 w 1953285"/>
                <a:gd name="connsiteY21" fmla="*/ 1730652 h 2986134"/>
                <a:gd name="connsiteX22" fmla="*/ 105908 w 1953285"/>
                <a:gd name="connsiteY22" fmla="*/ 904785 h 2986134"/>
                <a:gd name="connsiteX23" fmla="*/ 278379 w 1953285"/>
                <a:gd name="connsiteY23" fmla="*/ 433148 h 2986134"/>
                <a:gd name="connsiteX24" fmla="*/ 443886 w 1953285"/>
                <a:gd name="connsiteY24" fmla="*/ 172515 h 2986134"/>
                <a:gd name="connsiteX25" fmla="*/ 612737 w 1953285"/>
                <a:gd name="connsiteY25" fmla="*/ 0 h 2986134"/>
                <a:gd name="connsiteX26" fmla="*/ 731959 w 1953285"/>
                <a:gd name="connsiteY26" fmla="*/ 332056 h 2986134"/>
                <a:gd name="connsiteX27" fmla="*/ 724845 w 1953285"/>
                <a:gd name="connsiteY27" fmla="*/ 678085 h 2986134"/>
                <a:gd name="connsiteX28" fmla="*/ 547743 w 1953285"/>
                <a:gd name="connsiteY28" fmla="*/ 1005788 h 2986134"/>
                <a:gd name="connsiteX29" fmla="*/ 550217 w 1953285"/>
                <a:gd name="connsiteY29" fmla="*/ 1049853 h 2986134"/>
                <a:gd name="connsiteX30" fmla="*/ 968955 w 1953285"/>
                <a:gd name="connsiteY30" fmla="*/ 813397 h 2986134"/>
                <a:gd name="connsiteX31" fmla="*/ 1461349 w 1953285"/>
                <a:gd name="connsiteY31" fmla="*/ 701311 h 2986134"/>
                <a:gd name="connsiteX32" fmla="*/ 1473951 w 1953285"/>
                <a:gd name="connsiteY32" fmla="*/ 708401 h 2986134"/>
                <a:gd name="connsiteX0" fmla="*/ 1473856 w 1953190"/>
                <a:gd name="connsiteY0" fmla="*/ 708401 h 2991508"/>
                <a:gd name="connsiteX1" fmla="*/ 1411263 w 1953190"/>
                <a:gd name="connsiteY1" fmla="*/ 919813 h 2991508"/>
                <a:gd name="connsiteX2" fmla="*/ 1190060 w 1953190"/>
                <a:gd name="connsiteY2" fmla="*/ 1213129 h 2991508"/>
                <a:gd name="connsiteX3" fmla="*/ 909179 w 1953190"/>
                <a:gd name="connsiteY3" fmla="*/ 1450576 h 2991508"/>
                <a:gd name="connsiteX4" fmla="*/ 566918 w 1953190"/>
                <a:gd name="connsiteY4" fmla="*/ 1632245 h 2991508"/>
                <a:gd name="connsiteX5" fmla="*/ 737266 w 1953190"/>
                <a:gd name="connsiteY5" fmla="*/ 1653421 h 2991508"/>
                <a:gd name="connsiteX6" fmla="*/ 1274880 w 1953190"/>
                <a:gd name="connsiteY6" fmla="*/ 1655250 h 2991508"/>
                <a:gd name="connsiteX7" fmla="*/ 1674972 w 1953190"/>
                <a:gd name="connsiteY7" fmla="*/ 1749816 h 2991508"/>
                <a:gd name="connsiteX8" fmla="*/ 1932261 w 1953190"/>
                <a:gd name="connsiteY8" fmla="*/ 1866208 h 2991508"/>
                <a:gd name="connsiteX9" fmla="*/ 1906135 w 1953190"/>
                <a:gd name="connsiteY9" fmla="*/ 1943962 h 2991508"/>
                <a:gd name="connsiteX10" fmla="*/ 1653148 w 1953190"/>
                <a:gd name="connsiteY10" fmla="*/ 2106263 h 2991508"/>
                <a:gd name="connsiteX11" fmla="*/ 1253056 w 1953190"/>
                <a:gd name="connsiteY11" fmla="*/ 2208104 h 2991508"/>
                <a:gd name="connsiteX12" fmla="*/ 935741 w 1953190"/>
                <a:gd name="connsiteY12" fmla="*/ 2195250 h 2991508"/>
                <a:gd name="connsiteX13" fmla="*/ 578649 w 1953190"/>
                <a:gd name="connsiteY13" fmla="*/ 2089164 h 2991508"/>
                <a:gd name="connsiteX14" fmla="*/ 321855 w 1953190"/>
                <a:gd name="connsiteY14" fmla="*/ 1949541 h 2991508"/>
                <a:gd name="connsiteX15" fmla="*/ 292128 w 1953190"/>
                <a:gd name="connsiteY15" fmla="*/ 2002232 h 2991508"/>
                <a:gd name="connsiteX16" fmla="*/ 341090 w 1953190"/>
                <a:gd name="connsiteY16" fmla="*/ 2395326 h 2991508"/>
                <a:gd name="connsiteX17" fmla="*/ 426405 w 1953190"/>
                <a:gd name="connsiteY17" fmla="*/ 2772335 h 2991508"/>
                <a:gd name="connsiteX18" fmla="*/ 465189 w 1953190"/>
                <a:gd name="connsiteY18" fmla="*/ 2891702 h 2991508"/>
                <a:gd name="connsiteX19" fmla="*/ 220668 w 1953190"/>
                <a:gd name="connsiteY19" fmla="*/ 2991507 h 2991508"/>
                <a:gd name="connsiteX20" fmla="*/ 48254 w 1953190"/>
                <a:gd name="connsiteY20" fmla="*/ 2358824 h 2991508"/>
                <a:gd name="connsiteX21" fmla="*/ 318 w 1953190"/>
                <a:gd name="connsiteY21" fmla="*/ 1730652 h 2991508"/>
                <a:gd name="connsiteX22" fmla="*/ 105813 w 1953190"/>
                <a:gd name="connsiteY22" fmla="*/ 904785 h 2991508"/>
                <a:gd name="connsiteX23" fmla="*/ 278284 w 1953190"/>
                <a:gd name="connsiteY23" fmla="*/ 433148 h 2991508"/>
                <a:gd name="connsiteX24" fmla="*/ 443791 w 1953190"/>
                <a:gd name="connsiteY24" fmla="*/ 172515 h 2991508"/>
                <a:gd name="connsiteX25" fmla="*/ 612642 w 1953190"/>
                <a:gd name="connsiteY25" fmla="*/ 0 h 2991508"/>
                <a:gd name="connsiteX26" fmla="*/ 731864 w 1953190"/>
                <a:gd name="connsiteY26" fmla="*/ 332056 h 2991508"/>
                <a:gd name="connsiteX27" fmla="*/ 724750 w 1953190"/>
                <a:gd name="connsiteY27" fmla="*/ 678085 h 2991508"/>
                <a:gd name="connsiteX28" fmla="*/ 547648 w 1953190"/>
                <a:gd name="connsiteY28" fmla="*/ 1005788 h 2991508"/>
                <a:gd name="connsiteX29" fmla="*/ 550122 w 1953190"/>
                <a:gd name="connsiteY29" fmla="*/ 1049853 h 2991508"/>
                <a:gd name="connsiteX30" fmla="*/ 968860 w 1953190"/>
                <a:gd name="connsiteY30" fmla="*/ 813397 h 2991508"/>
                <a:gd name="connsiteX31" fmla="*/ 1461254 w 1953190"/>
                <a:gd name="connsiteY31" fmla="*/ 701311 h 2991508"/>
                <a:gd name="connsiteX32" fmla="*/ 1473856 w 1953190"/>
                <a:gd name="connsiteY32" fmla="*/ 708401 h 2991508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35637 w 1983014"/>
                <a:gd name="connsiteY22" fmla="*/ 904785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750 w 1983084"/>
                <a:gd name="connsiteY0" fmla="*/ 708401 h 2991507"/>
                <a:gd name="connsiteX1" fmla="*/ 1441157 w 1983084"/>
                <a:gd name="connsiteY1" fmla="*/ 919813 h 2991507"/>
                <a:gd name="connsiteX2" fmla="*/ 1219954 w 1983084"/>
                <a:gd name="connsiteY2" fmla="*/ 1213129 h 2991507"/>
                <a:gd name="connsiteX3" fmla="*/ 939073 w 1983084"/>
                <a:gd name="connsiteY3" fmla="*/ 1450576 h 2991507"/>
                <a:gd name="connsiteX4" fmla="*/ 596812 w 1983084"/>
                <a:gd name="connsiteY4" fmla="*/ 1632245 h 2991507"/>
                <a:gd name="connsiteX5" fmla="*/ 767160 w 1983084"/>
                <a:gd name="connsiteY5" fmla="*/ 1653421 h 2991507"/>
                <a:gd name="connsiteX6" fmla="*/ 1304774 w 1983084"/>
                <a:gd name="connsiteY6" fmla="*/ 1655250 h 2991507"/>
                <a:gd name="connsiteX7" fmla="*/ 1704866 w 1983084"/>
                <a:gd name="connsiteY7" fmla="*/ 1749816 h 2991507"/>
                <a:gd name="connsiteX8" fmla="*/ 1962155 w 1983084"/>
                <a:gd name="connsiteY8" fmla="*/ 1866208 h 2991507"/>
                <a:gd name="connsiteX9" fmla="*/ 1936029 w 1983084"/>
                <a:gd name="connsiteY9" fmla="*/ 1943962 h 2991507"/>
                <a:gd name="connsiteX10" fmla="*/ 1683042 w 1983084"/>
                <a:gd name="connsiteY10" fmla="*/ 2106263 h 2991507"/>
                <a:gd name="connsiteX11" fmla="*/ 1282950 w 1983084"/>
                <a:gd name="connsiteY11" fmla="*/ 2208104 h 2991507"/>
                <a:gd name="connsiteX12" fmla="*/ 965635 w 1983084"/>
                <a:gd name="connsiteY12" fmla="*/ 2195250 h 2991507"/>
                <a:gd name="connsiteX13" fmla="*/ 608543 w 1983084"/>
                <a:gd name="connsiteY13" fmla="*/ 2089164 h 2991507"/>
                <a:gd name="connsiteX14" fmla="*/ 351749 w 1983084"/>
                <a:gd name="connsiteY14" fmla="*/ 1949541 h 2991507"/>
                <a:gd name="connsiteX15" fmla="*/ 342903 w 1983084"/>
                <a:gd name="connsiteY15" fmla="*/ 1997936 h 2991507"/>
                <a:gd name="connsiteX16" fmla="*/ 396859 w 1983084"/>
                <a:gd name="connsiteY16" fmla="*/ 2349194 h 2991507"/>
                <a:gd name="connsiteX17" fmla="*/ 489005 w 1983084"/>
                <a:gd name="connsiteY17" fmla="*/ 2732957 h 2991507"/>
                <a:gd name="connsiteX18" fmla="*/ 553043 w 1983084"/>
                <a:gd name="connsiteY18" fmla="*/ 2882494 h 2991507"/>
                <a:gd name="connsiteX19" fmla="*/ 250562 w 1983084"/>
                <a:gd name="connsiteY19" fmla="*/ 2991507 h 2991507"/>
                <a:gd name="connsiteX20" fmla="*/ 63305 w 1983084"/>
                <a:gd name="connsiteY20" fmla="*/ 2363639 h 2991507"/>
                <a:gd name="connsiteX21" fmla="*/ 199 w 1983084"/>
                <a:gd name="connsiteY21" fmla="*/ 1690577 h 2991507"/>
                <a:gd name="connsiteX22" fmla="*/ 120046 w 1983084"/>
                <a:gd name="connsiteY22" fmla="*/ 908009 h 2991507"/>
                <a:gd name="connsiteX23" fmla="*/ 308178 w 1983084"/>
                <a:gd name="connsiteY23" fmla="*/ 433148 h 2991507"/>
                <a:gd name="connsiteX24" fmla="*/ 473685 w 1983084"/>
                <a:gd name="connsiteY24" fmla="*/ 172515 h 2991507"/>
                <a:gd name="connsiteX25" fmla="*/ 642536 w 1983084"/>
                <a:gd name="connsiteY25" fmla="*/ 0 h 2991507"/>
                <a:gd name="connsiteX26" fmla="*/ 761758 w 1983084"/>
                <a:gd name="connsiteY26" fmla="*/ 332056 h 2991507"/>
                <a:gd name="connsiteX27" fmla="*/ 754644 w 1983084"/>
                <a:gd name="connsiteY27" fmla="*/ 678085 h 2991507"/>
                <a:gd name="connsiteX28" fmla="*/ 577542 w 1983084"/>
                <a:gd name="connsiteY28" fmla="*/ 1005788 h 2991507"/>
                <a:gd name="connsiteX29" fmla="*/ 580016 w 1983084"/>
                <a:gd name="connsiteY29" fmla="*/ 1049853 h 2991507"/>
                <a:gd name="connsiteX30" fmla="*/ 998754 w 1983084"/>
                <a:gd name="connsiteY30" fmla="*/ 813397 h 2991507"/>
                <a:gd name="connsiteX31" fmla="*/ 1491148 w 1983084"/>
                <a:gd name="connsiteY31" fmla="*/ 701311 h 2991507"/>
                <a:gd name="connsiteX32" fmla="*/ 1503750 w 1983084"/>
                <a:gd name="connsiteY32" fmla="*/ 708401 h 2991507"/>
                <a:gd name="connsiteX0" fmla="*/ 1503751 w 1983085"/>
                <a:gd name="connsiteY0" fmla="*/ 708401 h 2991507"/>
                <a:gd name="connsiteX1" fmla="*/ 1441158 w 1983085"/>
                <a:gd name="connsiteY1" fmla="*/ 919813 h 2991507"/>
                <a:gd name="connsiteX2" fmla="*/ 1219955 w 1983085"/>
                <a:gd name="connsiteY2" fmla="*/ 1213129 h 2991507"/>
                <a:gd name="connsiteX3" fmla="*/ 939074 w 1983085"/>
                <a:gd name="connsiteY3" fmla="*/ 1450576 h 2991507"/>
                <a:gd name="connsiteX4" fmla="*/ 596813 w 1983085"/>
                <a:gd name="connsiteY4" fmla="*/ 1632245 h 2991507"/>
                <a:gd name="connsiteX5" fmla="*/ 767161 w 1983085"/>
                <a:gd name="connsiteY5" fmla="*/ 1653421 h 2991507"/>
                <a:gd name="connsiteX6" fmla="*/ 1304775 w 1983085"/>
                <a:gd name="connsiteY6" fmla="*/ 1655250 h 2991507"/>
                <a:gd name="connsiteX7" fmla="*/ 1704867 w 1983085"/>
                <a:gd name="connsiteY7" fmla="*/ 1749816 h 2991507"/>
                <a:gd name="connsiteX8" fmla="*/ 1962156 w 1983085"/>
                <a:gd name="connsiteY8" fmla="*/ 1866208 h 2991507"/>
                <a:gd name="connsiteX9" fmla="*/ 1936030 w 1983085"/>
                <a:gd name="connsiteY9" fmla="*/ 1943962 h 2991507"/>
                <a:gd name="connsiteX10" fmla="*/ 1683043 w 1983085"/>
                <a:gd name="connsiteY10" fmla="*/ 2106263 h 2991507"/>
                <a:gd name="connsiteX11" fmla="*/ 1282951 w 1983085"/>
                <a:gd name="connsiteY11" fmla="*/ 2208104 h 2991507"/>
                <a:gd name="connsiteX12" fmla="*/ 965636 w 1983085"/>
                <a:gd name="connsiteY12" fmla="*/ 2195250 h 2991507"/>
                <a:gd name="connsiteX13" fmla="*/ 608544 w 1983085"/>
                <a:gd name="connsiteY13" fmla="*/ 2089164 h 2991507"/>
                <a:gd name="connsiteX14" fmla="*/ 351750 w 1983085"/>
                <a:gd name="connsiteY14" fmla="*/ 1949541 h 2991507"/>
                <a:gd name="connsiteX15" fmla="*/ 342904 w 1983085"/>
                <a:gd name="connsiteY15" fmla="*/ 1997936 h 2991507"/>
                <a:gd name="connsiteX16" fmla="*/ 396860 w 1983085"/>
                <a:gd name="connsiteY16" fmla="*/ 2349194 h 2991507"/>
                <a:gd name="connsiteX17" fmla="*/ 509109 w 1983085"/>
                <a:gd name="connsiteY17" fmla="*/ 2762247 h 2991507"/>
                <a:gd name="connsiteX18" fmla="*/ 553044 w 1983085"/>
                <a:gd name="connsiteY18" fmla="*/ 2882494 h 2991507"/>
                <a:gd name="connsiteX19" fmla="*/ 250563 w 1983085"/>
                <a:gd name="connsiteY19" fmla="*/ 2991507 h 2991507"/>
                <a:gd name="connsiteX20" fmla="*/ 63306 w 1983085"/>
                <a:gd name="connsiteY20" fmla="*/ 2363639 h 2991507"/>
                <a:gd name="connsiteX21" fmla="*/ 200 w 1983085"/>
                <a:gd name="connsiteY21" fmla="*/ 1690577 h 2991507"/>
                <a:gd name="connsiteX22" fmla="*/ 120047 w 1983085"/>
                <a:gd name="connsiteY22" fmla="*/ 908009 h 2991507"/>
                <a:gd name="connsiteX23" fmla="*/ 308179 w 1983085"/>
                <a:gd name="connsiteY23" fmla="*/ 433148 h 2991507"/>
                <a:gd name="connsiteX24" fmla="*/ 473686 w 1983085"/>
                <a:gd name="connsiteY24" fmla="*/ 172515 h 2991507"/>
                <a:gd name="connsiteX25" fmla="*/ 642537 w 1983085"/>
                <a:gd name="connsiteY25" fmla="*/ 0 h 2991507"/>
                <a:gd name="connsiteX26" fmla="*/ 761759 w 1983085"/>
                <a:gd name="connsiteY26" fmla="*/ 332056 h 2991507"/>
                <a:gd name="connsiteX27" fmla="*/ 754645 w 1983085"/>
                <a:gd name="connsiteY27" fmla="*/ 678085 h 2991507"/>
                <a:gd name="connsiteX28" fmla="*/ 577543 w 1983085"/>
                <a:gd name="connsiteY28" fmla="*/ 1005788 h 2991507"/>
                <a:gd name="connsiteX29" fmla="*/ 580017 w 1983085"/>
                <a:gd name="connsiteY29" fmla="*/ 1049853 h 2991507"/>
                <a:gd name="connsiteX30" fmla="*/ 998755 w 1983085"/>
                <a:gd name="connsiteY30" fmla="*/ 813397 h 2991507"/>
                <a:gd name="connsiteX31" fmla="*/ 1491149 w 1983085"/>
                <a:gd name="connsiteY31" fmla="*/ 701311 h 2991507"/>
                <a:gd name="connsiteX32" fmla="*/ 1503751 w 1983085"/>
                <a:gd name="connsiteY32" fmla="*/ 708401 h 29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83085" h="2991507">
                  <a:moveTo>
                    <a:pt x="1503751" y="708401"/>
                  </a:moveTo>
                  <a:cubicBezTo>
                    <a:pt x="1523712" y="737061"/>
                    <a:pt x="1480707" y="845173"/>
                    <a:pt x="1441158" y="919813"/>
                  </a:cubicBezTo>
                  <a:cubicBezTo>
                    <a:pt x="1395959" y="1005116"/>
                    <a:pt x="1303636" y="1124669"/>
                    <a:pt x="1219955" y="1213129"/>
                  </a:cubicBezTo>
                  <a:cubicBezTo>
                    <a:pt x="1136275" y="1301590"/>
                    <a:pt x="1042931" y="1380723"/>
                    <a:pt x="939074" y="1450576"/>
                  </a:cubicBezTo>
                  <a:cubicBezTo>
                    <a:pt x="835217" y="1520429"/>
                    <a:pt x="606345" y="1620692"/>
                    <a:pt x="596813" y="1632245"/>
                  </a:cubicBezTo>
                  <a:cubicBezTo>
                    <a:pt x="587281" y="1643798"/>
                    <a:pt x="649167" y="1649587"/>
                    <a:pt x="767161" y="1653421"/>
                  </a:cubicBezTo>
                  <a:cubicBezTo>
                    <a:pt x="885155" y="1657255"/>
                    <a:pt x="1148491" y="1639184"/>
                    <a:pt x="1304775" y="1655250"/>
                  </a:cubicBezTo>
                  <a:cubicBezTo>
                    <a:pt x="1461059" y="1671316"/>
                    <a:pt x="1595303" y="1714658"/>
                    <a:pt x="1704867" y="1749816"/>
                  </a:cubicBezTo>
                  <a:cubicBezTo>
                    <a:pt x="1814430" y="1784976"/>
                    <a:pt x="1923629" y="1833850"/>
                    <a:pt x="1962156" y="1866208"/>
                  </a:cubicBezTo>
                  <a:cubicBezTo>
                    <a:pt x="2000683" y="1898565"/>
                    <a:pt x="1982548" y="1903952"/>
                    <a:pt x="1936030" y="1943962"/>
                  </a:cubicBezTo>
                  <a:cubicBezTo>
                    <a:pt x="1889511" y="1983971"/>
                    <a:pt x="1791890" y="2062239"/>
                    <a:pt x="1683043" y="2106263"/>
                  </a:cubicBezTo>
                  <a:cubicBezTo>
                    <a:pt x="1574197" y="2150286"/>
                    <a:pt x="1402519" y="2193274"/>
                    <a:pt x="1282951" y="2208104"/>
                  </a:cubicBezTo>
                  <a:cubicBezTo>
                    <a:pt x="1163382" y="2222935"/>
                    <a:pt x="1078036" y="2215074"/>
                    <a:pt x="965636" y="2195250"/>
                  </a:cubicBezTo>
                  <a:cubicBezTo>
                    <a:pt x="853235" y="2175427"/>
                    <a:pt x="710858" y="2130115"/>
                    <a:pt x="608544" y="2089164"/>
                  </a:cubicBezTo>
                  <a:cubicBezTo>
                    <a:pt x="506230" y="2048213"/>
                    <a:pt x="368968" y="1961518"/>
                    <a:pt x="351750" y="1949541"/>
                  </a:cubicBezTo>
                  <a:cubicBezTo>
                    <a:pt x="334532" y="1937564"/>
                    <a:pt x="335386" y="1931327"/>
                    <a:pt x="342904" y="1997936"/>
                  </a:cubicBezTo>
                  <a:cubicBezTo>
                    <a:pt x="350422" y="2064545"/>
                    <a:pt x="369159" y="2221809"/>
                    <a:pt x="396860" y="2349194"/>
                  </a:cubicBezTo>
                  <a:cubicBezTo>
                    <a:pt x="424561" y="2476579"/>
                    <a:pt x="467735" y="2639985"/>
                    <a:pt x="509109" y="2762247"/>
                  </a:cubicBezTo>
                  <a:lnTo>
                    <a:pt x="553044" y="2882494"/>
                  </a:lnTo>
                  <a:cubicBezTo>
                    <a:pt x="473777" y="2939687"/>
                    <a:pt x="326860" y="2968014"/>
                    <a:pt x="250563" y="2991507"/>
                  </a:cubicBezTo>
                  <a:cubicBezTo>
                    <a:pt x="170949" y="2783480"/>
                    <a:pt x="105033" y="2580461"/>
                    <a:pt x="63306" y="2363639"/>
                  </a:cubicBezTo>
                  <a:cubicBezTo>
                    <a:pt x="21579" y="2146817"/>
                    <a:pt x="-2461" y="1929490"/>
                    <a:pt x="200" y="1690577"/>
                  </a:cubicBezTo>
                  <a:cubicBezTo>
                    <a:pt x="2859" y="1451663"/>
                    <a:pt x="68717" y="1117581"/>
                    <a:pt x="120047" y="908009"/>
                  </a:cubicBezTo>
                  <a:cubicBezTo>
                    <a:pt x="171377" y="698438"/>
                    <a:pt x="249239" y="555730"/>
                    <a:pt x="308179" y="433148"/>
                  </a:cubicBezTo>
                  <a:cubicBezTo>
                    <a:pt x="367119" y="310566"/>
                    <a:pt x="414822" y="245163"/>
                    <a:pt x="473686" y="172515"/>
                  </a:cubicBezTo>
                  <a:cubicBezTo>
                    <a:pt x="525192" y="108949"/>
                    <a:pt x="595112" y="17610"/>
                    <a:pt x="642537" y="0"/>
                  </a:cubicBezTo>
                  <a:cubicBezTo>
                    <a:pt x="709556" y="115352"/>
                    <a:pt x="737990" y="210065"/>
                    <a:pt x="761759" y="332056"/>
                  </a:cubicBezTo>
                  <a:cubicBezTo>
                    <a:pt x="780973" y="477891"/>
                    <a:pt x="781276" y="547748"/>
                    <a:pt x="754645" y="678085"/>
                  </a:cubicBezTo>
                  <a:cubicBezTo>
                    <a:pt x="727497" y="810951"/>
                    <a:pt x="606647" y="943826"/>
                    <a:pt x="577543" y="1005788"/>
                  </a:cubicBezTo>
                  <a:cubicBezTo>
                    <a:pt x="548438" y="1067749"/>
                    <a:pt x="509816" y="1081918"/>
                    <a:pt x="580017" y="1049853"/>
                  </a:cubicBezTo>
                  <a:cubicBezTo>
                    <a:pt x="650219" y="1017789"/>
                    <a:pt x="846899" y="871489"/>
                    <a:pt x="998755" y="813397"/>
                  </a:cubicBezTo>
                  <a:cubicBezTo>
                    <a:pt x="1150609" y="755308"/>
                    <a:pt x="1446228" y="697135"/>
                    <a:pt x="1491149" y="701311"/>
                  </a:cubicBezTo>
                  <a:cubicBezTo>
                    <a:pt x="1496764" y="701833"/>
                    <a:pt x="1500901" y="704307"/>
                    <a:pt x="1503751" y="70840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69" name="Freeform: Shape 2061">
              <a:extLst>
                <a:ext uri="{FF2B5EF4-FFF2-40B4-BE49-F238E27FC236}">
                  <a16:creationId xmlns:a16="http://schemas.microsoft.com/office/drawing/2014/main" id="{1759DBD6-CAC4-3B77-0C3A-57EE483558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516067" flipH="1">
              <a:off x="11748101" y="3114058"/>
              <a:ext cx="1284318" cy="1937410"/>
            </a:xfrm>
            <a:custGeom>
              <a:avLst/>
              <a:gdLst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99666 w 1914334"/>
                <a:gd name="connsiteY28" fmla="*/ 437421 h 2986466"/>
                <a:gd name="connsiteX29" fmla="*/ 685894 w 1914334"/>
                <a:gd name="connsiteY29" fmla="*/ 678417 h 2986466"/>
                <a:gd name="connsiteX30" fmla="*/ 508792 w 1914334"/>
                <a:gd name="connsiteY30" fmla="*/ 1006120 h 2986466"/>
                <a:gd name="connsiteX31" fmla="*/ 511266 w 1914334"/>
                <a:gd name="connsiteY31" fmla="*/ 1050185 h 2986466"/>
                <a:gd name="connsiteX32" fmla="*/ 930004 w 1914334"/>
                <a:gd name="connsiteY32" fmla="*/ 813729 h 2986466"/>
                <a:gd name="connsiteX33" fmla="*/ 1422398 w 1914334"/>
                <a:gd name="connsiteY33" fmla="*/ 701643 h 2986466"/>
                <a:gd name="connsiteX34" fmla="*/ 1435000 w 1914334"/>
                <a:gd name="connsiteY34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733 h 2986466"/>
                <a:gd name="connsiteX1" fmla="*/ 1372407 w 1914334"/>
                <a:gd name="connsiteY1" fmla="*/ 920145 h 2986466"/>
                <a:gd name="connsiteX2" fmla="*/ 1151204 w 1914334"/>
                <a:gd name="connsiteY2" fmla="*/ 1213461 h 2986466"/>
                <a:gd name="connsiteX3" fmla="*/ 870323 w 1914334"/>
                <a:gd name="connsiteY3" fmla="*/ 1450908 h 2986466"/>
                <a:gd name="connsiteX4" fmla="*/ 413435 w 1914334"/>
                <a:gd name="connsiteY4" fmla="*/ 1646154 h 2986466"/>
                <a:gd name="connsiteX5" fmla="*/ 544953 w 1914334"/>
                <a:gd name="connsiteY5" fmla="*/ 1655582 h 2986466"/>
                <a:gd name="connsiteX6" fmla="*/ 1236024 w 1914334"/>
                <a:gd name="connsiteY6" fmla="*/ 1655582 h 2986466"/>
                <a:gd name="connsiteX7" fmla="*/ 1636116 w 1914334"/>
                <a:gd name="connsiteY7" fmla="*/ 1750148 h 2986466"/>
                <a:gd name="connsiteX8" fmla="*/ 1893405 w 1914334"/>
                <a:gd name="connsiteY8" fmla="*/ 1866540 h 2986466"/>
                <a:gd name="connsiteX9" fmla="*/ 1867279 w 1914334"/>
                <a:gd name="connsiteY9" fmla="*/ 1944294 h 2986466"/>
                <a:gd name="connsiteX10" fmla="*/ 1614292 w 1914334"/>
                <a:gd name="connsiteY10" fmla="*/ 2106595 h 2986466"/>
                <a:gd name="connsiteX11" fmla="*/ 1214200 w 1914334"/>
                <a:gd name="connsiteY11" fmla="*/ 2208436 h 2986466"/>
                <a:gd name="connsiteX12" fmla="*/ 896885 w 1914334"/>
                <a:gd name="connsiteY12" fmla="*/ 2195582 h 2986466"/>
                <a:gd name="connsiteX13" fmla="*/ 539793 w 1914334"/>
                <a:gd name="connsiteY13" fmla="*/ 2089496 h 2986466"/>
                <a:gd name="connsiteX14" fmla="*/ 282999 w 1914334"/>
                <a:gd name="connsiteY14" fmla="*/ 1949873 h 2986466"/>
                <a:gd name="connsiteX15" fmla="*/ 253272 w 1914334"/>
                <a:gd name="connsiteY15" fmla="*/ 2002564 h 2986466"/>
                <a:gd name="connsiteX16" fmla="*/ 302234 w 1914334"/>
                <a:gd name="connsiteY16" fmla="*/ 2395658 h 2986466"/>
                <a:gd name="connsiteX17" fmla="*/ 387549 w 1914334"/>
                <a:gd name="connsiteY17" fmla="*/ 2772667 h 2986466"/>
                <a:gd name="connsiteX18" fmla="*/ 426333 w 1914334"/>
                <a:gd name="connsiteY18" fmla="*/ 2892034 h 2986466"/>
                <a:gd name="connsiteX19" fmla="*/ 207913 w 1914334"/>
                <a:gd name="connsiteY19" fmla="*/ 2986466 h 2986466"/>
                <a:gd name="connsiteX20" fmla="*/ 38108 w 1914334"/>
                <a:gd name="connsiteY20" fmla="*/ 2353249 h 2986466"/>
                <a:gd name="connsiteX21" fmla="*/ 2226 w 1914334"/>
                <a:gd name="connsiteY21" fmla="*/ 1730757 h 2986466"/>
                <a:gd name="connsiteX22" fmla="*/ 66957 w 1914334"/>
                <a:gd name="connsiteY22" fmla="*/ 905117 h 2986466"/>
                <a:gd name="connsiteX23" fmla="*/ 239428 w 1914334"/>
                <a:gd name="connsiteY23" fmla="*/ 433480 h 2986466"/>
                <a:gd name="connsiteX24" fmla="*/ 404935 w 1914334"/>
                <a:gd name="connsiteY24" fmla="*/ 172847 h 2986466"/>
                <a:gd name="connsiteX25" fmla="*/ 573786 w 1914334"/>
                <a:gd name="connsiteY25" fmla="*/ 332 h 2986466"/>
                <a:gd name="connsiteX26" fmla="*/ 576067 w 1914334"/>
                <a:gd name="connsiteY26" fmla="*/ 0 h 2986466"/>
                <a:gd name="connsiteX27" fmla="*/ 693008 w 1914334"/>
                <a:gd name="connsiteY27" fmla="*/ 332388 h 2986466"/>
                <a:gd name="connsiteX28" fmla="*/ 685894 w 1914334"/>
                <a:gd name="connsiteY28" fmla="*/ 678417 h 2986466"/>
                <a:gd name="connsiteX29" fmla="*/ 508792 w 1914334"/>
                <a:gd name="connsiteY29" fmla="*/ 1006120 h 2986466"/>
                <a:gd name="connsiteX30" fmla="*/ 511266 w 1914334"/>
                <a:gd name="connsiteY30" fmla="*/ 1050185 h 2986466"/>
                <a:gd name="connsiteX31" fmla="*/ 930004 w 1914334"/>
                <a:gd name="connsiteY31" fmla="*/ 813729 h 2986466"/>
                <a:gd name="connsiteX32" fmla="*/ 1422398 w 1914334"/>
                <a:gd name="connsiteY32" fmla="*/ 701643 h 2986466"/>
                <a:gd name="connsiteX33" fmla="*/ 1435000 w 1914334"/>
                <a:gd name="connsiteY33" fmla="*/ 708733 h 2986466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544953 w 1914334"/>
                <a:gd name="connsiteY5" fmla="*/ 1655250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413435 w 1914334"/>
                <a:gd name="connsiteY4" fmla="*/ 1645822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35000 w 1914334"/>
                <a:gd name="connsiteY0" fmla="*/ 708401 h 2986134"/>
                <a:gd name="connsiteX1" fmla="*/ 1372407 w 1914334"/>
                <a:gd name="connsiteY1" fmla="*/ 919813 h 2986134"/>
                <a:gd name="connsiteX2" fmla="*/ 1151204 w 1914334"/>
                <a:gd name="connsiteY2" fmla="*/ 1213129 h 2986134"/>
                <a:gd name="connsiteX3" fmla="*/ 870323 w 1914334"/>
                <a:gd name="connsiteY3" fmla="*/ 1450576 h 2986134"/>
                <a:gd name="connsiteX4" fmla="*/ 528062 w 1914334"/>
                <a:gd name="connsiteY4" fmla="*/ 1632245 h 2986134"/>
                <a:gd name="connsiteX5" fmla="*/ 698410 w 1914334"/>
                <a:gd name="connsiteY5" fmla="*/ 1653421 h 2986134"/>
                <a:gd name="connsiteX6" fmla="*/ 1236024 w 1914334"/>
                <a:gd name="connsiteY6" fmla="*/ 1655250 h 2986134"/>
                <a:gd name="connsiteX7" fmla="*/ 1636116 w 1914334"/>
                <a:gd name="connsiteY7" fmla="*/ 1749816 h 2986134"/>
                <a:gd name="connsiteX8" fmla="*/ 1893405 w 1914334"/>
                <a:gd name="connsiteY8" fmla="*/ 1866208 h 2986134"/>
                <a:gd name="connsiteX9" fmla="*/ 1867279 w 1914334"/>
                <a:gd name="connsiteY9" fmla="*/ 1943962 h 2986134"/>
                <a:gd name="connsiteX10" fmla="*/ 1614292 w 1914334"/>
                <a:gd name="connsiteY10" fmla="*/ 2106263 h 2986134"/>
                <a:gd name="connsiteX11" fmla="*/ 1214200 w 1914334"/>
                <a:gd name="connsiteY11" fmla="*/ 2208104 h 2986134"/>
                <a:gd name="connsiteX12" fmla="*/ 896885 w 1914334"/>
                <a:gd name="connsiteY12" fmla="*/ 2195250 h 2986134"/>
                <a:gd name="connsiteX13" fmla="*/ 539793 w 1914334"/>
                <a:gd name="connsiteY13" fmla="*/ 2089164 h 2986134"/>
                <a:gd name="connsiteX14" fmla="*/ 282999 w 1914334"/>
                <a:gd name="connsiteY14" fmla="*/ 1949541 h 2986134"/>
                <a:gd name="connsiteX15" fmla="*/ 253272 w 1914334"/>
                <a:gd name="connsiteY15" fmla="*/ 2002232 h 2986134"/>
                <a:gd name="connsiteX16" fmla="*/ 302234 w 1914334"/>
                <a:gd name="connsiteY16" fmla="*/ 2395326 h 2986134"/>
                <a:gd name="connsiteX17" fmla="*/ 387549 w 1914334"/>
                <a:gd name="connsiteY17" fmla="*/ 2772335 h 2986134"/>
                <a:gd name="connsiteX18" fmla="*/ 426333 w 1914334"/>
                <a:gd name="connsiteY18" fmla="*/ 2891702 h 2986134"/>
                <a:gd name="connsiteX19" fmla="*/ 207913 w 1914334"/>
                <a:gd name="connsiteY19" fmla="*/ 2986134 h 2986134"/>
                <a:gd name="connsiteX20" fmla="*/ 38108 w 1914334"/>
                <a:gd name="connsiteY20" fmla="*/ 2352917 h 2986134"/>
                <a:gd name="connsiteX21" fmla="*/ 2226 w 1914334"/>
                <a:gd name="connsiteY21" fmla="*/ 1730425 h 2986134"/>
                <a:gd name="connsiteX22" fmla="*/ 66957 w 1914334"/>
                <a:gd name="connsiteY22" fmla="*/ 904785 h 2986134"/>
                <a:gd name="connsiteX23" fmla="*/ 239428 w 1914334"/>
                <a:gd name="connsiteY23" fmla="*/ 433148 h 2986134"/>
                <a:gd name="connsiteX24" fmla="*/ 404935 w 1914334"/>
                <a:gd name="connsiteY24" fmla="*/ 172515 h 2986134"/>
                <a:gd name="connsiteX25" fmla="*/ 573786 w 1914334"/>
                <a:gd name="connsiteY25" fmla="*/ 0 h 2986134"/>
                <a:gd name="connsiteX26" fmla="*/ 693008 w 1914334"/>
                <a:gd name="connsiteY26" fmla="*/ 332056 h 2986134"/>
                <a:gd name="connsiteX27" fmla="*/ 685894 w 1914334"/>
                <a:gd name="connsiteY27" fmla="*/ 678085 h 2986134"/>
                <a:gd name="connsiteX28" fmla="*/ 508792 w 1914334"/>
                <a:gd name="connsiteY28" fmla="*/ 1005788 h 2986134"/>
                <a:gd name="connsiteX29" fmla="*/ 511266 w 1914334"/>
                <a:gd name="connsiteY29" fmla="*/ 1049853 h 2986134"/>
                <a:gd name="connsiteX30" fmla="*/ 930004 w 1914334"/>
                <a:gd name="connsiteY30" fmla="*/ 813397 h 2986134"/>
                <a:gd name="connsiteX31" fmla="*/ 1422398 w 1914334"/>
                <a:gd name="connsiteY31" fmla="*/ 701311 h 2986134"/>
                <a:gd name="connsiteX32" fmla="*/ 1435000 w 1914334"/>
                <a:gd name="connsiteY32" fmla="*/ 708401 h 2986134"/>
                <a:gd name="connsiteX0" fmla="*/ 1473669 w 1953003"/>
                <a:gd name="connsiteY0" fmla="*/ 708401 h 2986134"/>
                <a:gd name="connsiteX1" fmla="*/ 1411076 w 1953003"/>
                <a:gd name="connsiteY1" fmla="*/ 919813 h 2986134"/>
                <a:gd name="connsiteX2" fmla="*/ 1189873 w 1953003"/>
                <a:gd name="connsiteY2" fmla="*/ 1213129 h 2986134"/>
                <a:gd name="connsiteX3" fmla="*/ 908992 w 1953003"/>
                <a:gd name="connsiteY3" fmla="*/ 1450576 h 2986134"/>
                <a:gd name="connsiteX4" fmla="*/ 566731 w 1953003"/>
                <a:gd name="connsiteY4" fmla="*/ 1632245 h 2986134"/>
                <a:gd name="connsiteX5" fmla="*/ 737079 w 1953003"/>
                <a:gd name="connsiteY5" fmla="*/ 1653421 h 2986134"/>
                <a:gd name="connsiteX6" fmla="*/ 1274693 w 1953003"/>
                <a:gd name="connsiteY6" fmla="*/ 1655250 h 2986134"/>
                <a:gd name="connsiteX7" fmla="*/ 1674785 w 1953003"/>
                <a:gd name="connsiteY7" fmla="*/ 1749816 h 2986134"/>
                <a:gd name="connsiteX8" fmla="*/ 1932074 w 1953003"/>
                <a:gd name="connsiteY8" fmla="*/ 1866208 h 2986134"/>
                <a:gd name="connsiteX9" fmla="*/ 1905948 w 1953003"/>
                <a:gd name="connsiteY9" fmla="*/ 1943962 h 2986134"/>
                <a:gd name="connsiteX10" fmla="*/ 1652961 w 1953003"/>
                <a:gd name="connsiteY10" fmla="*/ 2106263 h 2986134"/>
                <a:gd name="connsiteX11" fmla="*/ 1252869 w 1953003"/>
                <a:gd name="connsiteY11" fmla="*/ 2208104 h 2986134"/>
                <a:gd name="connsiteX12" fmla="*/ 935554 w 1953003"/>
                <a:gd name="connsiteY12" fmla="*/ 2195250 h 2986134"/>
                <a:gd name="connsiteX13" fmla="*/ 578462 w 1953003"/>
                <a:gd name="connsiteY13" fmla="*/ 2089164 h 2986134"/>
                <a:gd name="connsiteX14" fmla="*/ 321668 w 1953003"/>
                <a:gd name="connsiteY14" fmla="*/ 1949541 h 2986134"/>
                <a:gd name="connsiteX15" fmla="*/ 291941 w 1953003"/>
                <a:gd name="connsiteY15" fmla="*/ 2002232 h 2986134"/>
                <a:gd name="connsiteX16" fmla="*/ 340903 w 1953003"/>
                <a:gd name="connsiteY16" fmla="*/ 2395326 h 2986134"/>
                <a:gd name="connsiteX17" fmla="*/ 426218 w 1953003"/>
                <a:gd name="connsiteY17" fmla="*/ 2772335 h 2986134"/>
                <a:gd name="connsiteX18" fmla="*/ 465002 w 1953003"/>
                <a:gd name="connsiteY18" fmla="*/ 2891702 h 2986134"/>
                <a:gd name="connsiteX19" fmla="*/ 246582 w 1953003"/>
                <a:gd name="connsiteY19" fmla="*/ 2986134 h 2986134"/>
                <a:gd name="connsiteX20" fmla="*/ 76777 w 1953003"/>
                <a:gd name="connsiteY20" fmla="*/ 2352917 h 2986134"/>
                <a:gd name="connsiteX21" fmla="*/ 131 w 1953003"/>
                <a:gd name="connsiteY21" fmla="*/ 1730652 h 2986134"/>
                <a:gd name="connsiteX22" fmla="*/ 105626 w 1953003"/>
                <a:gd name="connsiteY22" fmla="*/ 904785 h 2986134"/>
                <a:gd name="connsiteX23" fmla="*/ 278097 w 1953003"/>
                <a:gd name="connsiteY23" fmla="*/ 433148 h 2986134"/>
                <a:gd name="connsiteX24" fmla="*/ 443604 w 1953003"/>
                <a:gd name="connsiteY24" fmla="*/ 172515 h 2986134"/>
                <a:gd name="connsiteX25" fmla="*/ 612455 w 1953003"/>
                <a:gd name="connsiteY25" fmla="*/ 0 h 2986134"/>
                <a:gd name="connsiteX26" fmla="*/ 731677 w 1953003"/>
                <a:gd name="connsiteY26" fmla="*/ 332056 h 2986134"/>
                <a:gd name="connsiteX27" fmla="*/ 724563 w 1953003"/>
                <a:gd name="connsiteY27" fmla="*/ 678085 h 2986134"/>
                <a:gd name="connsiteX28" fmla="*/ 547461 w 1953003"/>
                <a:gd name="connsiteY28" fmla="*/ 1005788 h 2986134"/>
                <a:gd name="connsiteX29" fmla="*/ 549935 w 1953003"/>
                <a:gd name="connsiteY29" fmla="*/ 1049853 h 2986134"/>
                <a:gd name="connsiteX30" fmla="*/ 968673 w 1953003"/>
                <a:gd name="connsiteY30" fmla="*/ 813397 h 2986134"/>
                <a:gd name="connsiteX31" fmla="*/ 1461067 w 1953003"/>
                <a:gd name="connsiteY31" fmla="*/ 701311 h 2986134"/>
                <a:gd name="connsiteX32" fmla="*/ 1473669 w 1953003"/>
                <a:gd name="connsiteY32" fmla="*/ 708401 h 2986134"/>
                <a:gd name="connsiteX0" fmla="*/ 1473951 w 1953285"/>
                <a:gd name="connsiteY0" fmla="*/ 708401 h 2986134"/>
                <a:gd name="connsiteX1" fmla="*/ 1411358 w 1953285"/>
                <a:gd name="connsiteY1" fmla="*/ 919813 h 2986134"/>
                <a:gd name="connsiteX2" fmla="*/ 1190155 w 1953285"/>
                <a:gd name="connsiteY2" fmla="*/ 1213129 h 2986134"/>
                <a:gd name="connsiteX3" fmla="*/ 909274 w 1953285"/>
                <a:gd name="connsiteY3" fmla="*/ 1450576 h 2986134"/>
                <a:gd name="connsiteX4" fmla="*/ 567013 w 1953285"/>
                <a:gd name="connsiteY4" fmla="*/ 1632245 h 2986134"/>
                <a:gd name="connsiteX5" fmla="*/ 737361 w 1953285"/>
                <a:gd name="connsiteY5" fmla="*/ 1653421 h 2986134"/>
                <a:gd name="connsiteX6" fmla="*/ 1274975 w 1953285"/>
                <a:gd name="connsiteY6" fmla="*/ 1655250 h 2986134"/>
                <a:gd name="connsiteX7" fmla="*/ 1675067 w 1953285"/>
                <a:gd name="connsiteY7" fmla="*/ 1749816 h 2986134"/>
                <a:gd name="connsiteX8" fmla="*/ 1932356 w 1953285"/>
                <a:gd name="connsiteY8" fmla="*/ 1866208 h 2986134"/>
                <a:gd name="connsiteX9" fmla="*/ 1906230 w 1953285"/>
                <a:gd name="connsiteY9" fmla="*/ 1943962 h 2986134"/>
                <a:gd name="connsiteX10" fmla="*/ 1653243 w 1953285"/>
                <a:gd name="connsiteY10" fmla="*/ 2106263 h 2986134"/>
                <a:gd name="connsiteX11" fmla="*/ 1253151 w 1953285"/>
                <a:gd name="connsiteY11" fmla="*/ 2208104 h 2986134"/>
                <a:gd name="connsiteX12" fmla="*/ 935836 w 1953285"/>
                <a:gd name="connsiteY12" fmla="*/ 2195250 h 2986134"/>
                <a:gd name="connsiteX13" fmla="*/ 578744 w 1953285"/>
                <a:gd name="connsiteY13" fmla="*/ 2089164 h 2986134"/>
                <a:gd name="connsiteX14" fmla="*/ 321950 w 1953285"/>
                <a:gd name="connsiteY14" fmla="*/ 1949541 h 2986134"/>
                <a:gd name="connsiteX15" fmla="*/ 292223 w 1953285"/>
                <a:gd name="connsiteY15" fmla="*/ 2002232 h 2986134"/>
                <a:gd name="connsiteX16" fmla="*/ 341185 w 1953285"/>
                <a:gd name="connsiteY16" fmla="*/ 2395326 h 2986134"/>
                <a:gd name="connsiteX17" fmla="*/ 426500 w 1953285"/>
                <a:gd name="connsiteY17" fmla="*/ 2772335 h 2986134"/>
                <a:gd name="connsiteX18" fmla="*/ 465284 w 1953285"/>
                <a:gd name="connsiteY18" fmla="*/ 2891702 h 2986134"/>
                <a:gd name="connsiteX19" fmla="*/ 246864 w 1953285"/>
                <a:gd name="connsiteY19" fmla="*/ 2986134 h 2986134"/>
                <a:gd name="connsiteX20" fmla="*/ 48349 w 1953285"/>
                <a:gd name="connsiteY20" fmla="*/ 2358824 h 2986134"/>
                <a:gd name="connsiteX21" fmla="*/ 413 w 1953285"/>
                <a:gd name="connsiteY21" fmla="*/ 1730652 h 2986134"/>
                <a:gd name="connsiteX22" fmla="*/ 105908 w 1953285"/>
                <a:gd name="connsiteY22" fmla="*/ 904785 h 2986134"/>
                <a:gd name="connsiteX23" fmla="*/ 278379 w 1953285"/>
                <a:gd name="connsiteY23" fmla="*/ 433148 h 2986134"/>
                <a:gd name="connsiteX24" fmla="*/ 443886 w 1953285"/>
                <a:gd name="connsiteY24" fmla="*/ 172515 h 2986134"/>
                <a:gd name="connsiteX25" fmla="*/ 612737 w 1953285"/>
                <a:gd name="connsiteY25" fmla="*/ 0 h 2986134"/>
                <a:gd name="connsiteX26" fmla="*/ 731959 w 1953285"/>
                <a:gd name="connsiteY26" fmla="*/ 332056 h 2986134"/>
                <a:gd name="connsiteX27" fmla="*/ 724845 w 1953285"/>
                <a:gd name="connsiteY27" fmla="*/ 678085 h 2986134"/>
                <a:gd name="connsiteX28" fmla="*/ 547743 w 1953285"/>
                <a:gd name="connsiteY28" fmla="*/ 1005788 h 2986134"/>
                <a:gd name="connsiteX29" fmla="*/ 550217 w 1953285"/>
                <a:gd name="connsiteY29" fmla="*/ 1049853 h 2986134"/>
                <a:gd name="connsiteX30" fmla="*/ 968955 w 1953285"/>
                <a:gd name="connsiteY30" fmla="*/ 813397 h 2986134"/>
                <a:gd name="connsiteX31" fmla="*/ 1461349 w 1953285"/>
                <a:gd name="connsiteY31" fmla="*/ 701311 h 2986134"/>
                <a:gd name="connsiteX32" fmla="*/ 1473951 w 1953285"/>
                <a:gd name="connsiteY32" fmla="*/ 708401 h 2986134"/>
                <a:gd name="connsiteX0" fmla="*/ 1473856 w 1953190"/>
                <a:gd name="connsiteY0" fmla="*/ 708401 h 2991508"/>
                <a:gd name="connsiteX1" fmla="*/ 1411263 w 1953190"/>
                <a:gd name="connsiteY1" fmla="*/ 919813 h 2991508"/>
                <a:gd name="connsiteX2" fmla="*/ 1190060 w 1953190"/>
                <a:gd name="connsiteY2" fmla="*/ 1213129 h 2991508"/>
                <a:gd name="connsiteX3" fmla="*/ 909179 w 1953190"/>
                <a:gd name="connsiteY3" fmla="*/ 1450576 h 2991508"/>
                <a:gd name="connsiteX4" fmla="*/ 566918 w 1953190"/>
                <a:gd name="connsiteY4" fmla="*/ 1632245 h 2991508"/>
                <a:gd name="connsiteX5" fmla="*/ 737266 w 1953190"/>
                <a:gd name="connsiteY5" fmla="*/ 1653421 h 2991508"/>
                <a:gd name="connsiteX6" fmla="*/ 1274880 w 1953190"/>
                <a:gd name="connsiteY6" fmla="*/ 1655250 h 2991508"/>
                <a:gd name="connsiteX7" fmla="*/ 1674972 w 1953190"/>
                <a:gd name="connsiteY7" fmla="*/ 1749816 h 2991508"/>
                <a:gd name="connsiteX8" fmla="*/ 1932261 w 1953190"/>
                <a:gd name="connsiteY8" fmla="*/ 1866208 h 2991508"/>
                <a:gd name="connsiteX9" fmla="*/ 1906135 w 1953190"/>
                <a:gd name="connsiteY9" fmla="*/ 1943962 h 2991508"/>
                <a:gd name="connsiteX10" fmla="*/ 1653148 w 1953190"/>
                <a:gd name="connsiteY10" fmla="*/ 2106263 h 2991508"/>
                <a:gd name="connsiteX11" fmla="*/ 1253056 w 1953190"/>
                <a:gd name="connsiteY11" fmla="*/ 2208104 h 2991508"/>
                <a:gd name="connsiteX12" fmla="*/ 935741 w 1953190"/>
                <a:gd name="connsiteY12" fmla="*/ 2195250 h 2991508"/>
                <a:gd name="connsiteX13" fmla="*/ 578649 w 1953190"/>
                <a:gd name="connsiteY13" fmla="*/ 2089164 h 2991508"/>
                <a:gd name="connsiteX14" fmla="*/ 321855 w 1953190"/>
                <a:gd name="connsiteY14" fmla="*/ 1949541 h 2991508"/>
                <a:gd name="connsiteX15" fmla="*/ 292128 w 1953190"/>
                <a:gd name="connsiteY15" fmla="*/ 2002232 h 2991508"/>
                <a:gd name="connsiteX16" fmla="*/ 341090 w 1953190"/>
                <a:gd name="connsiteY16" fmla="*/ 2395326 h 2991508"/>
                <a:gd name="connsiteX17" fmla="*/ 426405 w 1953190"/>
                <a:gd name="connsiteY17" fmla="*/ 2772335 h 2991508"/>
                <a:gd name="connsiteX18" fmla="*/ 465189 w 1953190"/>
                <a:gd name="connsiteY18" fmla="*/ 2891702 h 2991508"/>
                <a:gd name="connsiteX19" fmla="*/ 220668 w 1953190"/>
                <a:gd name="connsiteY19" fmla="*/ 2991507 h 2991508"/>
                <a:gd name="connsiteX20" fmla="*/ 48254 w 1953190"/>
                <a:gd name="connsiteY20" fmla="*/ 2358824 h 2991508"/>
                <a:gd name="connsiteX21" fmla="*/ 318 w 1953190"/>
                <a:gd name="connsiteY21" fmla="*/ 1730652 h 2991508"/>
                <a:gd name="connsiteX22" fmla="*/ 105813 w 1953190"/>
                <a:gd name="connsiteY22" fmla="*/ 904785 h 2991508"/>
                <a:gd name="connsiteX23" fmla="*/ 278284 w 1953190"/>
                <a:gd name="connsiteY23" fmla="*/ 433148 h 2991508"/>
                <a:gd name="connsiteX24" fmla="*/ 443791 w 1953190"/>
                <a:gd name="connsiteY24" fmla="*/ 172515 h 2991508"/>
                <a:gd name="connsiteX25" fmla="*/ 612642 w 1953190"/>
                <a:gd name="connsiteY25" fmla="*/ 0 h 2991508"/>
                <a:gd name="connsiteX26" fmla="*/ 731864 w 1953190"/>
                <a:gd name="connsiteY26" fmla="*/ 332056 h 2991508"/>
                <a:gd name="connsiteX27" fmla="*/ 724750 w 1953190"/>
                <a:gd name="connsiteY27" fmla="*/ 678085 h 2991508"/>
                <a:gd name="connsiteX28" fmla="*/ 547648 w 1953190"/>
                <a:gd name="connsiteY28" fmla="*/ 1005788 h 2991508"/>
                <a:gd name="connsiteX29" fmla="*/ 550122 w 1953190"/>
                <a:gd name="connsiteY29" fmla="*/ 1049853 h 2991508"/>
                <a:gd name="connsiteX30" fmla="*/ 968860 w 1953190"/>
                <a:gd name="connsiteY30" fmla="*/ 813397 h 2991508"/>
                <a:gd name="connsiteX31" fmla="*/ 1461254 w 1953190"/>
                <a:gd name="connsiteY31" fmla="*/ 701311 h 2991508"/>
                <a:gd name="connsiteX32" fmla="*/ 1473856 w 1953190"/>
                <a:gd name="connsiteY32" fmla="*/ 708401 h 2991508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35637 w 1983014"/>
                <a:gd name="connsiteY22" fmla="*/ 904785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495013 w 1983014"/>
                <a:gd name="connsiteY18" fmla="*/ 2891702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56229 w 1983014"/>
                <a:gd name="connsiteY17" fmla="*/ 2772335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70914 w 1983014"/>
                <a:gd name="connsiteY16" fmla="*/ 2395326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21952 w 1983014"/>
                <a:gd name="connsiteY15" fmla="*/ 2002232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680 w 1983014"/>
                <a:gd name="connsiteY0" fmla="*/ 708401 h 2991507"/>
                <a:gd name="connsiteX1" fmla="*/ 1441087 w 1983014"/>
                <a:gd name="connsiteY1" fmla="*/ 919813 h 2991507"/>
                <a:gd name="connsiteX2" fmla="*/ 1219884 w 1983014"/>
                <a:gd name="connsiteY2" fmla="*/ 1213129 h 2991507"/>
                <a:gd name="connsiteX3" fmla="*/ 939003 w 1983014"/>
                <a:gd name="connsiteY3" fmla="*/ 1450576 h 2991507"/>
                <a:gd name="connsiteX4" fmla="*/ 596742 w 1983014"/>
                <a:gd name="connsiteY4" fmla="*/ 1632245 h 2991507"/>
                <a:gd name="connsiteX5" fmla="*/ 767090 w 1983014"/>
                <a:gd name="connsiteY5" fmla="*/ 1653421 h 2991507"/>
                <a:gd name="connsiteX6" fmla="*/ 1304704 w 1983014"/>
                <a:gd name="connsiteY6" fmla="*/ 1655250 h 2991507"/>
                <a:gd name="connsiteX7" fmla="*/ 1704796 w 1983014"/>
                <a:gd name="connsiteY7" fmla="*/ 1749816 h 2991507"/>
                <a:gd name="connsiteX8" fmla="*/ 1962085 w 1983014"/>
                <a:gd name="connsiteY8" fmla="*/ 1866208 h 2991507"/>
                <a:gd name="connsiteX9" fmla="*/ 1935959 w 1983014"/>
                <a:gd name="connsiteY9" fmla="*/ 1943962 h 2991507"/>
                <a:gd name="connsiteX10" fmla="*/ 1682972 w 1983014"/>
                <a:gd name="connsiteY10" fmla="*/ 2106263 h 2991507"/>
                <a:gd name="connsiteX11" fmla="*/ 1282880 w 1983014"/>
                <a:gd name="connsiteY11" fmla="*/ 2208104 h 2991507"/>
                <a:gd name="connsiteX12" fmla="*/ 965565 w 1983014"/>
                <a:gd name="connsiteY12" fmla="*/ 2195250 h 2991507"/>
                <a:gd name="connsiteX13" fmla="*/ 608473 w 1983014"/>
                <a:gd name="connsiteY13" fmla="*/ 2089164 h 2991507"/>
                <a:gd name="connsiteX14" fmla="*/ 351679 w 1983014"/>
                <a:gd name="connsiteY14" fmla="*/ 1949541 h 2991507"/>
                <a:gd name="connsiteX15" fmla="*/ 342833 w 1983014"/>
                <a:gd name="connsiteY15" fmla="*/ 1997936 h 2991507"/>
                <a:gd name="connsiteX16" fmla="*/ 396789 w 1983014"/>
                <a:gd name="connsiteY16" fmla="*/ 2349194 h 2991507"/>
                <a:gd name="connsiteX17" fmla="*/ 488935 w 1983014"/>
                <a:gd name="connsiteY17" fmla="*/ 2732957 h 2991507"/>
                <a:gd name="connsiteX18" fmla="*/ 552973 w 1983014"/>
                <a:gd name="connsiteY18" fmla="*/ 2882494 h 2991507"/>
                <a:gd name="connsiteX19" fmla="*/ 250492 w 1983014"/>
                <a:gd name="connsiteY19" fmla="*/ 2991507 h 2991507"/>
                <a:gd name="connsiteX20" fmla="*/ 78078 w 1983014"/>
                <a:gd name="connsiteY20" fmla="*/ 2358824 h 2991507"/>
                <a:gd name="connsiteX21" fmla="*/ 129 w 1983014"/>
                <a:gd name="connsiteY21" fmla="*/ 1690577 h 2991507"/>
                <a:gd name="connsiteX22" fmla="*/ 119976 w 1983014"/>
                <a:gd name="connsiteY22" fmla="*/ 908009 h 2991507"/>
                <a:gd name="connsiteX23" fmla="*/ 308108 w 1983014"/>
                <a:gd name="connsiteY23" fmla="*/ 433148 h 2991507"/>
                <a:gd name="connsiteX24" fmla="*/ 473615 w 1983014"/>
                <a:gd name="connsiteY24" fmla="*/ 172515 h 2991507"/>
                <a:gd name="connsiteX25" fmla="*/ 642466 w 1983014"/>
                <a:gd name="connsiteY25" fmla="*/ 0 h 2991507"/>
                <a:gd name="connsiteX26" fmla="*/ 761688 w 1983014"/>
                <a:gd name="connsiteY26" fmla="*/ 332056 h 2991507"/>
                <a:gd name="connsiteX27" fmla="*/ 754574 w 1983014"/>
                <a:gd name="connsiteY27" fmla="*/ 678085 h 2991507"/>
                <a:gd name="connsiteX28" fmla="*/ 577472 w 1983014"/>
                <a:gd name="connsiteY28" fmla="*/ 1005788 h 2991507"/>
                <a:gd name="connsiteX29" fmla="*/ 579946 w 1983014"/>
                <a:gd name="connsiteY29" fmla="*/ 1049853 h 2991507"/>
                <a:gd name="connsiteX30" fmla="*/ 998684 w 1983014"/>
                <a:gd name="connsiteY30" fmla="*/ 813397 h 2991507"/>
                <a:gd name="connsiteX31" fmla="*/ 1491078 w 1983014"/>
                <a:gd name="connsiteY31" fmla="*/ 701311 h 2991507"/>
                <a:gd name="connsiteX32" fmla="*/ 1503680 w 1983014"/>
                <a:gd name="connsiteY32" fmla="*/ 708401 h 2991507"/>
                <a:gd name="connsiteX0" fmla="*/ 1503750 w 1983084"/>
                <a:gd name="connsiteY0" fmla="*/ 708401 h 2991507"/>
                <a:gd name="connsiteX1" fmla="*/ 1441157 w 1983084"/>
                <a:gd name="connsiteY1" fmla="*/ 919813 h 2991507"/>
                <a:gd name="connsiteX2" fmla="*/ 1219954 w 1983084"/>
                <a:gd name="connsiteY2" fmla="*/ 1213129 h 2991507"/>
                <a:gd name="connsiteX3" fmla="*/ 939073 w 1983084"/>
                <a:gd name="connsiteY3" fmla="*/ 1450576 h 2991507"/>
                <a:gd name="connsiteX4" fmla="*/ 596812 w 1983084"/>
                <a:gd name="connsiteY4" fmla="*/ 1632245 h 2991507"/>
                <a:gd name="connsiteX5" fmla="*/ 767160 w 1983084"/>
                <a:gd name="connsiteY5" fmla="*/ 1653421 h 2991507"/>
                <a:gd name="connsiteX6" fmla="*/ 1304774 w 1983084"/>
                <a:gd name="connsiteY6" fmla="*/ 1655250 h 2991507"/>
                <a:gd name="connsiteX7" fmla="*/ 1704866 w 1983084"/>
                <a:gd name="connsiteY7" fmla="*/ 1749816 h 2991507"/>
                <a:gd name="connsiteX8" fmla="*/ 1962155 w 1983084"/>
                <a:gd name="connsiteY8" fmla="*/ 1866208 h 2991507"/>
                <a:gd name="connsiteX9" fmla="*/ 1936029 w 1983084"/>
                <a:gd name="connsiteY9" fmla="*/ 1943962 h 2991507"/>
                <a:gd name="connsiteX10" fmla="*/ 1683042 w 1983084"/>
                <a:gd name="connsiteY10" fmla="*/ 2106263 h 2991507"/>
                <a:gd name="connsiteX11" fmla="*/ 1282950 w 1983084"/>
                <a:gd name="connsiteY11" fmla="*/ 2208104 h 2991507"/>
                <a:gd name="connsiteX12" fmla="*/ 965635 w 1983084"/>
                <a:gd name="connsiteY12" fmla="*/ 2195250 h 2991507"/>
                <a:gd name="connsiteX13" fmla="*/ 608543 w 1983084"/>
                <a:gd name="connsiteY13" fmla="*/ 2089164 h 2991507"/>
                <a:gd name="connsiteX14" fmla="*/ 351749 w 1983084"/>
                <a:gd name="connsiteY14" fmla="*/ 1949541 h 2991507"/>
                <a:gd name="connsiteX15" fmla="*/ 342903 w 1983084"/>
                <a:gd name="connsiteY15" fmla="*/ 1997936 h 2991507"/>
                <a:gd name="connsiteX16" fmla="*/ 396859 w 1983084"/>
                <a:gd name="connsiteY16" fmla="*/ 2349194 h 2991507"/>
                <a:gd name="connsiteX17" fmla="*/ 489005 w 1983084"/>
                <a:gd name="connsiteY17" fmla="*/ 2732957 h 2991507"/>
                <a:gd name="connsiteX18" fmla="*/ 553043 w 1983084"/>
                <a:gd name="connsiteY18" fmla="*/ 2882494 h 2991507"/>
                <a:gd name="connsiteX19" fmla="*/ 250562 w 1983084"/>
                <a:gd name="connsiteY19" fmla="*/ 2991507 h 2991507"/>
                <a:gd name="connsiteX20" fmla="*/ 63305 w 1983084"/>
                <a:gd name="connsiteY20" fmla="*/ 2363639 h 2991507"/>
                <a:gd name="connsiteX21" fmla="*/ 199 w 1983084"/>
                <a:gd name="connsiteY21" fmla="*/ 1690577 h 2991507"/>
                <a:gd name="connsiteX22" fmla="*/ 120046 w 1983084"/>
                <a:gd name="connsiteY22" fmla="*/ 908009 h 2991507"/>
                <a:gd name="connsiteX23" fmla="*/ 308178 w 1983084"/>
                <a:gd name="connsiteY23" fmla="*/ 433148 h 2991507"/>
                <a:gd name="connsiteX24" fmla="*/ 473685 w 1983084"/>
                <a:gd name="connsiteY24" fmla="*/ 172515 h 2991507"/>
                <a:gd name="connsiteX25" fmla="*/ 642536 w 1983084"/>
                <a:gd name="connsiteY25" fmla="*/ 0 h 2991507"/>
                <a:gd name="connsiteX26" fmla="*/ 761758 w 1983084"/>
                <a:gd name="connsiteY26" fmla="*/ 332056 h 2991507"/>
                <a:gd name="connsiteX27" fmla="*/ 754644 w 1983084"/>
                <a:gd name="connsiteY27" fmla="*/ 678085 h 2991507"/>
                <a:gd name="connsiteX28" fmla="*/ 577542 w 1983084"/>
                <a:gd name="connsiteY28" fmla="*/ 1005788 h 2991507"/>
                <a:gd name="connsiteX29" fmla="*/ 580016 w 1983084"/>
                <a:gd name="connsiteY29" fmla="*/ 1049853 h 2991507"/>
                <a:gd name="connsiteX30" fmla="*/ 998754 w 1983084"/>
                <a:gd name="connsiteY30" fmla="*/ 813397 h 2991507"/>
                <a:gd name="connsiteX31" fmla="*/ 1491148 w 1983084"/>
                <a:gd name="connsiteY31" fmla="*/ 701311 h 2991507"/>
                <a:gd name="connsiteX32" fmla="*/ 1503750 w 1983084"/>
                <a:gd name="connsiteY32" fmla="*/ 708401 h 2991507"/>
                <a:gd name="connsiteX0" fmla="*/ 1503751 w 1983085"/>
                <a:gd name="connsiteY0" fmla="*/ 708401 h 2991507"/>
                <a:gd name="connsiteX1" fmla="*/ 1441158 w 1983085"/>
                <a:gd name="connsiteY1" fmla="*/ 919813 h 2991507"/>
                <a:gd name="connsiteX2" fmla="*/ 1219955 w 1983085"/>
                <a:gd name="connsiteY2" fmla="*/ 1213129 h 2991507"/>
                <a:gd name="connsiteX3" fmla="*/ 939074 w 1983085"/>
                <a:gd name="connsiteY3" fmla="*/ 1450576 h 2991507"/>
                <a:gd name="connsiteX4" fmla="*/ 596813 w 1983085"/>
                <a:gd name="connsiteY4" fmla="*/ 1632245 h 2991507"/>
                <a:gd name="connsiteX5" fmla="*/ 767161 w 1983085"/>
                <a:gd name="connsiteY5" fmla="*/ 1653421 h 2991507"/>
                <a:gd name="connsiteX6" fmla="*/ 1304775 w 1983085"/>
                <a:gd name="connsiteY6" fmla="*/ 1655250 h 2991507"/>
                <a:gd name="connsiteX7" fmla="*/ 1704867 w 1983085"/>
                <a:gd name="connsiteY7" fmla="*/ 1749816 h 2991507"/>
                <a:gd name="connsiteX8" fmla="*/ 1962156 w 1983085"/>
                <a:gd name="connsiteY8" fmla="*/ 1866208 h 2991507"/>
                <a:gd name="connsiteX9" fmla="*/ 1936030 w 1983085"/>
                <a:gd name="connsiteY9" fmla="*/ 1943962 h 2991507"/>
                <a:gd name="connsiteX10" fmla="*/ 1683043 w 1983085"/>
                <a:gd name="connsiteY10" fmla="*/ 2106263 h 2991507"/>
                <a:gd name="connsiteX11" fmla="*/ 1282951 w 1983085"/>
                <a:gd name="connsiteY11" fmla="*/ 2208104 h 2991507"/>
                <a:gd name="connsiteX12" fmla="*/ 965636 w 1983085"/>
                <a:gd name="connsiteY12" fmla="*/ 2195250 h 2991507"/>
                <a:gd name="connsiteX13" fmla="*/ 608544 w 1983085"/>
                <a:gd name="connsiteY13" fmla="*/ 2089164 h 2991507"/>
                <a:gd name="connsiteX14" fmla="*/ 351750 w 1983085"/>
                <a:gd name="connsiteY14" fmla="*/ 1949541 h 2991507"/>
                <a:gd name="connsiteX15" fmla="*/ 342904 w 1983085"/>
                <a:gd name="connsiteY15" fmla="*/ 1997936 h 2991507"/>
                <a:gd name="connsiteX16" fmla="*/ 396860 w 1983085"/>
                <a:gd name="connsiteY16" fmla="*/ 2349194 h 2991507"/>
                <a:gd name="connsiteX17" fmla="*/ 509109 w 1983085"/>
                <a:gd name="connsiteY17" fmla="*/ 2762247 h 2991507"/>
                <a:gd name="connsiteX18" fmla="*/ 553044 w 1983085"/>
                <a:gd name="connsiteY18" fmla="*/ 2882494 h 2991507"/>
                <a:gd name="connsiteX19" fmla="*/ 250563 w 1983085"/>
                <a:gd name="connsiteY19" fmla="*/ 2991507 h 2991507"/>
                <a:gd name="connsiteX20" fmla="*/ 63306 w 1983085"/>
                <a:gd name="connsiteY20" fmla="*/ 2363639 h 2991507"/>
                <a:gd name="connsiteX21" fmla="*/ 200 w 1983085"/>
                <a:gd name="connsiteY21" fmla="*/ 1690577 h 2991507"/>
                <a:gd name="connsiteX22" fmla="*/ 120047 w 1983085"/>
                <a:gd name="connsiteY22" fmla="*/ 908009 h 2991507"/>
                <a:gd name="connsiteX23" fmla="*/ 308179 w 1983085"/>
                <a:gd name="connsiteY23" fmla="*/ 433148 h 2991507"/>
                <a:gd name="connsiteX24" fmla="*/ 473686 w 1983085"/>
                <a:gd name="connsiteY24" fmla="*/ 172515 h 2991507"/>
                <a:gd name="connsiteX25" fmla="*/ 642537 w 1983085"/>
                <a:gd name="connsiteY25" fmla="*/ 0 h 2991507"/>
                <a:gd name="connsiteX26" fmla="*/ 761759 w 1983085"/>
                <a:gd name="connsiteY26" fmla="*/ 332056 h 2991507"/>
                <a:gd name="connsiteX27" fmla="*/ 754645 w 1983085"/>
                <a:gd name="connsiteY27" fmla="*/ 678085 h 2991507"/>
                <a:gd name="connsiteX28" fmla="*/ 577543 w 1983085"/>
                <a:gd name="connsiteY28" fmla="*/ 1005788 h 2991507"/>
                <a:gd name="connsiteX29" fmla="*/ 580017 w 1983085"/>
                <a:gd name="connsiteY29" fmla="*/ 1049853 h 2991507"/>
                <a:gd name="connsiteX30" fmla="*/ 998755 w 1983085"/>
                <a:gd name="connsiteY30" fmla="*/ 813397 h 2991507"/>
                <a:gd name="connsiteX31" fmla="*/ 1491149 w 1983085"/>
                <a:gd name="connsiteY31" fmla="*/ 701311 h 2991507"/>
                <a:gd name="connsiteX32" fmla="*/ 1503751 w 1983085"/>
                <a:gd name="connsiteY32" fmla="*/ 708401 h 29915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83085" h="2991507">
                  <a:moveTo>
                    <a:pt x="1503751" y="708401"/>
                  </a:moveTo>
                  <a:cubicBezTo>
                    <a:pt x="1523712" y="737061"/>
                    <a:pt x="1480707" y="845173"/>
                    <a:pt x="1441158" y="919813"/>
                  </a:cubicBezTo>
                  <a:cubicBezTo>
                    <a:pt x="1395959" y="1005116"/>
                    <a:pt x="1303636" y="1124669"/>
                    <a:pt x="1219955" y="1213129"/>
                  </a:cubicBezTo>
                  <a:cubicBezTo>
                    <a:pt x="1136275" y="1301590"/>
                    <a:pt x="1042931" y="1380723"/>
                    <a:pt x="939074" y="1450576"/>
                  </a:cubicBezTo>
                  <a:cubicBezTo>
                    <a:pt x="835217" y="1520429"/>
                    <a:pt x="606345" y="1620692"/>
                    <a:pt x="596813" y="1632245"/>
                  </a:cubicBezTo>
                  <a:cubicBezTo>
                    <a:pt x="587281" y="1643798"/>
                    <a:pt x="649167" y="1649587"/>
                    <a:pt x="767161" y="1653421"/>
                  </a:cubicBezTo>
                  <a:cubicBezTo>
                    <a:pt x="885155" y="1657255"/>
                    <a:pt x="1148491" y="1639184"/>
                    <a:pt x="1304775" y="1655250"/>
                  </a:cubicBezTo>
                  <a:cubicBezTo>
                    <a:pt x="1461059" y="1671316"/>
                    <a:pt x="1595303" y="1714658"/>
                    <a:pt x="1704867" y="1749816"/>
                  </a:cubicBezTo>
                  <a:cubicBezTo>
                    <a:pt x="1814430" y="1784976"/>
                    <a:pt x="1923629" y="1833850"/>
                    <a:pt x="1962156" y="1866208"/>
                  </a:cubicBezTo>
                  <a:cubicBezTo>
                    <a:pt x="2000683" y="1898565"/>
                    <a:pt x="1982548" y="1903952"/>
                    <a:pt x="1936030" y="1943962"/>
                  </a:cubicBezTo>
                  <a:cubicBezTo>
                    <a:pt x="1889511" y="1983971"/>
                    <a:pt x="1791890" y="2062239"/>
                    <a:pt x="1683043" y="2106263"/>
                  </a:cubicBezTo>
                  <a:cubicBezTo>
                    <a:pt x="1574197" y="2150286"/>
                    <a:pt x="1402519" y="2193274"/>
                    <a:pt x="1282951" y="2208104"/>
                  </a:cubicBezTo>
                  <a:cubicBezTo>
                    <a:pt x="1163382" y="2222935"/>
                    <a:pt x="1078036" y="2215074"/>
                    <a:pt x="965636" y="2195250"/>
                  </a:cubicBezTo>
                  <a:cubicBezTo>
                    <a:pt x="853235" y="2175427"/>
                    <a:pt x="710858" y="2130115"/>
                    <a:pt x="608544" y="2089164"/>
                  </a:cubicBezTo>
                  <a:cubicBezTo>
                    <a:pt x="506230" y="2048213"/>
                    <a:pt x="368968" y="1961518"/>
                    <a:pt x="351750" y="1949541"/>
                  </a:cubicBezTo>
                  <a:cubicBezTo>
                    <a:pt x="334532" y="1937564"/>
                    <a:pt x="335386" y="1931327"/>
                    <a:pt x="342904" y="1997936"/>
                  </a:cubicBezTo>
                  <a:cubicBezTo>
                    <a:pt x="350422" y="2064545"/>
                    <a:pt x="369159" y="2221809"/>
                    <a:pt x="396860" y="2349194"/>
                  </a:cubicBezTo>
                  <a:cubicBezTo>
                    <a:pt x="424561" y="2476579"/>
                    <a:pt x="467735" y="2639985"/>
                    <a:pt x="509109" y="2762247"/>
                  </a:cubicBezTo>
                  <a:lnTo>
                    <a:pt x="553044" y="2882494"/>
                  </a:lnTo>
                  <a:cubicBezTo>
                    <a:pt x="473777" y="2939687"/>
                    <a:pt x="326860" y="2968014"/>
                    <a:pt x="250563" y="2991507"/>
                  </a:cubicBezTo>
                  <a:cubicBezTo>
                    <a:pt x="170949" y="2783480"/>
                    <a:pt x="105033" y="2580461"/>
                    <a:pt x="63306" y="2363639"/>
                  </a:cubicBezTo>
                  <a:cubicBezTo>
                    <a:pt x="21579" y="2146817"/>
                    <a:pt x="-2461" y="1929490"/>
                    <a:pt x="200" y="1690577"/>
                  </a:cubicBezTo>
                  <a:cubicBezTo>
                    <a:pt x="2859" y="1451663"/>
                    <a:pt x="68717" y="1117581"/>
                    <a:pt x="120047" y="908009"/>
                  </a:cubicBezTo>
                  <a:cubicBezTo>
                    <a:pt x="171377" y="698438"/>
                    <a:pt x="249239" y="555730"/>
                    <a:pt x="308179" y="433148"/>
                  </a:cubicBezTo>
                  <a:cubicBezTo>
                    <a:pt x="367119" y="310566"/>
                    <a:pt x="414822" y="245163"/>
                    <a:pt x="473686" y="172515"/>
                  </a:cubicBezTo>
                  <a:cubicBezTo>
                    <a:pt x="525192" y="108949"/>
                    <a:pt x="595112" y="17610"/>
                    <a:pt x="642537" y="0"/>
                  </a:cubicBezTo>
                  <a:cubicBezTo>
                    <a:pt x="709556" y="115352"/>
                    <a:pt x="737990" y="210065"/>
                    <a:pt x="761759" y="332056"/>
                  </a:cubicBezTo>
                  <a:cubicBezTo>
                    <a:pt x="780973" y="477891"/>
                    <a:pt x="781276" y="547748"/>
                    <a:pt x="754645" y="678085"/>
                  </a:cubicBezTo>
                  <a:cubicBezTo>
                    <a:pt x="727497" y="810951"/>
                    <a:pt x="606647" y="943826"/>
                    <a:pt x="577543" y="1005788"/>
                  </a:cubicBezTo>
                  <a:cubicBezTo>
                    <a:pt x="548438" y="1067749"/>
                    <a:pt x="509816" y="1081918"/>
                    <a:pt x="580017" y="1049853"/>
                  </a:cubicBezTo>
                  <a:cubicBezTo>
                    <a:pt x="650219" y="1017789"/>
                    <a:pt x="846899" y="871489"/>
                    <a:pt x="998755" y="813397"/>
                  </a:cubicBezTo>
                  <a:cubicBezTo>
                    <a:pt x="1150609" y="755308"/>
                    <a:pt x="1446228" y="697135"/>
                    <a:pt x="1491149" y="701311"/>
                  </a:cubicBezTo>
                  <a:cubicBezTo>
                    <a:pt x="1496764" y="701833"/>
                    <a:pt x="1500901" y="704307"/>
                    <a:pt x="1503751" y="708401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B177CC7-8A5F-A4AA-3A22-1F04212E4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7725" y="1533410"/>
            <a:ext cx="4623398" cy="4613197"/>
          </a:xfrm>
        </p:spPr>
        <p:txBody>
          <a:bodyPr>
            <a:noAutofit/>
          </a:bodyPr>
          <a:lstStyle/>
          <a:p>
            <a:endParaRPr lang="fi-FI" sz="23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300" b="0" i="0"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Robert Baden-Powell noticed that many boys showed interest in military scouting, so in 1908 he decided to write a book called “Scouting for Boys”</a:t>
            </a:r>
            <a:r>
              <a:rPr lang="en-US" sz="23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300" b="0" i="0">
                <a:effectLst/>
                <a:latin typeface="poppins" panose="00000500000000000000" pitchFamily="2" charset="0"/>
                <a:cs typeface="poppins" panose="00000500000000000000" pitchFamily="2" charset="0"/>
              </a:rPr>
              <a:t>which has sold over 100 million copies, and it was quickly translated in 5 different languages.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300">
                <a:latin typeface="poppins" panose="00000500000000000000" pitchFamily="2" charset="0"/>
                <a:cs typeface="poppins" panose="00000500000000000000" pitchFamily="2" charset="0"/>
              </a:rPr>
              <a:t>In 1910 B-P started Girl Guides with his sister Agnes</a:t>
            </a:r>
          </a:p>
        </p:txBody>
      </p:sp>
      <p:pic>
        <p:nvPicPr>
          <p:cNvPr id="2050" name="Picture 2" descr="Robert Baden-Powell, 1st Baron Baden-Powell | Biography &amp; Facts | Britannica">
            <a:extLst>
              <a:ext uri="{FF2B5EF4-FFF2-40B4-BE49-F238E27FC236}">
                <a16:creationId xmlns:a16="http://schemas.microsoft.com/office/drawing/2014/main" id="{5AE6F737-5074-D849-AF3E-AC56C43840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6" b="2"/>
          <a:stretch/>
        </p:blipFill>
        <p:spPr bwMode="auto">
          <a:xfrm>
            <a:off x="6106001" y="1066800"/>
            <a:ext cx="2474370" cy="3398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4" name="Freeform: Shape 2063">
            <a:extLst>
              <a:ext uri="{FF2B5EF4-FFF2-40B4-BE49-F238E27FC236}">
                <a16:creationId xmlns:a16="http://schemas.microsoft.com/office/drawing/2014/main" id="{40C68385-847A-D2AB-91D9-ECD0EA7AC5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909430" flipH="1">
            <a:off x="7173734" y="5546476"/>
            <a:ext cx="406320" cy="370916"/>
          </a:xfrm>
          <a:custGeom>
            <a:avLst/>
            <a:gdLst>
              <a:gd name="connsiteX0" fmla="*/ 2531073 w 4828010"/>
              <a:gd name="connsiteY0" fmla="*/ 0 h 4873559"/>
              <a:gd name="connsiteX1" fmla="*/ 3937963 w 4828010"/>
              <a:gd name="connsiteY1" fmla="*/ 437433 h 4873559"/>
              <a:gd name="connsiteX2" fmla="*/ 4806231 w 4828010"/>
              <a:gd name="connsiteY2" fmla="*/ 1773180 h 4873559"/>
              <a:gd name="connsiteX3" fmla="*/ 4448644 w 4828010"/>
              <a:gd name="connsiteY3" fmla="*/ 3933235 h 4873559"/>
              <a:gd name="connsiteX4" fmla="*/ 3192542 w 4828010"/>
              <a:gd name="connsiteY4" fmla="*/ 4716168 h 4873559"/>
              <a:gd name="connsiteX5" fmla="*/ 937448 w 4828010"/>
              <a:gd name="connsiteY5" fmla="*/ 4547691 h 4873559"/>
              <a:gd name="connsiteX6" fmla="*/ 12348 w 4828010"/>
              <a:gd name="connsiteY6" fmla="*/ 3026750 h 4873559"/>
              <a:gd name="connsiteX7" fmla="*/ 553508 w 4828010"/>
              <a:gd name="connsiteY7" fmla="*/ 740383 h 4873559"/>
              <a:gd name="connsiteX8" fmla="*/ 2531073 w 4828010"/>
              <a:gd name="connsiteY8" fmla="*/ 0 h 4873559"/>
              <a:gd name="connsiteX0" fmla="*/ 2531073 w 4828010"/>
              <a:gd name="connsiteY0" fmla="*/ 0 h 4853896"/>
              <a:gd name="connsiteX1" fmla="*/ 3937963 w 4828010"/>
              <a:gd name="connsiteY1" fmla="*/ 437433 h 4853896"/>
              <a:gd name="connsiteX2" fmla="*/ 4806231 w 4828010"/>
              <a:gd name="connsiteY2" fmla="*/ 1773180 h 4853896"/>
              <a:gd name="connsiteX3" fmla="*/ 4448644 w 4828010"/>
              <a:gd name="connsiteY3" fmla="*/ 3933235 h 4853896"/>
              <a:gd name="connsiteX4" fmla="*/ 3192542 w 4828010"/>
              <a:gd name="connsiteY4" fmla="*/ 4716168 h 4853896"/>
              <a:gd name="connsiteX5" fmla="*/ 1075671 w 4828010"/>
              <a:gd name="connsiteY5" fmla="*/ 4473263 h 4853896"/>
              <a:gd name="connsiteX6" fmla="*/ 12348 w 4828010"/>
              <a:gd name="connsiteY6" fmla="*/ 3026750 h 4853896"/>
              <a:gd name="connsiteX7" fmla="*/ 553508 w 4828010"/>
              <a:gd name="connsiteY7" fmla="*/ 740383 h 4853896"/>
              <a:gd name="connsiteX8" fmla="*/ 2531073 w 4828010"/>
              <a:gd name="connsiteY8" fmla="*/ 0 h 4853896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531073 w 4828010"/>
              <a:gd name="connsiteY0" fmla="*/ 0 h 4852652"/>
              <a:gd name="connsiteX1" fmla="*/ 3937963 w 4828010"/>
              <a:gd name="connsiteY1" fmla="*/ 437433 h 4852652"/>
              <a:gd name="connsiteX2" fmla="*/ 4806231 w 4828010"/>
              <a:gd name="connsiteY2" fmla="*/ 1773180 h 4852652"/>
              <a:gd name="connsiteX3" fmla="*/ 4448644 w 4828010"/>
              <a:gd name="connsiteY3" fmla="*/ 3933235 h 4852652"/>
              <a:gd name="connsiteX4" fmla="*/ 3192542 w 4828010"/>
              <a:gd name="connsiteY4" fmla="*/ 4716168 h 4852652"/>
              <a:gd name="connsiteX5" fmla="*/ 1160732 w 4828010"/>
              <a:gd name="connsiteY5" fmla="*/ 4467947 h 4852652"/>
              <a:gd name="connsiteX6" fmla="*/ 12348 w 4828010"/>
              <a:gd name="connsiteY6" fmla="*/ 3026750 h 4852652"/>
              <a:gd name="connsiteX7" fmla="*/ 553508 w 4828010"/>
              <a:gd name="connsiteY7" fmla="*/ 740383 h 4852652"/>
              <a:gd name="connsiteX8" fmla="*/ 2531073 w 4828010"/>
              <a:gd name="connsiteY8" fmla="*/ 0 h 485265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60239 w 4757176"/>
              <a:gd name="connsiteY0" fmla="*/ 0 h 4850182"/>
              <a:gd name="connsiteX1" fmla="*/ 3867129 w 4757176"/>
              <a:gd name="connsiteY1" fmla="*/ 437433 h 4850182"/>
              <a:gd name="connsiteX2" fmla="*/ 4735397 w 4757176"/>
              <a:gd name="connsiteY2" fmla="*/ 1773180 h 4850182"/>
              <a:gd name="connsiteX3" fmla="*/ 4377810 w 4757176"/>
              <a:gd name="connsiteY3" fmla="*/ 3933235 h 4850182"/>
              <a:gd name="connsiteX4" fmla="*/ 3121708 w 4757176"/>
              <a:gd name="connsiteY4" fmla="*/ 4716168 h 4850182"/>
              <a:gd name="connsiteX5" fmla="*/ 1089898 w 4757176"/>
              <a:gd name="connsiteY5" fmla="*/ 4467947 h 4850182"/>
              <a:gd name="connsiteX6" fmla="*/ 15942 w 4757176"/>
              <a:gd name="connsiteY6" fmla="*/ 3101178 h 4850182"/>
              <a:gd name="connsiteX7" fmla="*/ 482674 w 4757176"/>
              <a:gd name="connsiteY7" fmla="*/ 740383 h 4850182"/>
              <a:gd name="connsiteX8" fmla="*/ 2460239 w 4757176"/>
              <a:gd name="connsiteY8" fmla="*/ 0 h 4850182"/>
              <a:gd name="connsiteX0" fmla="*/ 2484014 w 4780951"/>
              <a:gd name="connsiteY0" fmla="*/ 0 h 4850182"/>
              <a:gd name="connsiteX1" fmla="*/ 3890904 w 4780951"/>
              <a:gd name="connsiteY1" fmla="*/ 437433 h 4850182"/>
              <a:gd name="connsiteX2" fmla="*/ 4759172 w 4780951"/>
              <a:gd name="connsiteY2" fmla="*/ 1773180 h 4850182"/>
              <a:gd name="connsiteX3" fmla="*/ 4401585 w 4780951"/>
              <a:gd name="connsiteY3" fmla="*/ 3933235 h 4850182"/>
              <a:gd name="connsiteX4" fmla="*/ 3145483 w 4780951"/>
              <a:gd name="connsiteY4" fmla="*/ 4716168 h 4850182"/>
              <a:gd name="connsiteX5" fmla="*/ 1113673 w 4780951"/>
              <a:gd name="connsiteY5" fmla="*/ 4467947 h 4850182"/>
              <a:gd name="connsiteX6" fmla="*/ 39717 w 4780951"/>
              <a:gd name="connsiteY6" fmla="*/ 3101178 h 4850182"/>
              <a:gd name="connsiteX7" fmla="*/ 506449 w 4780951"/>
              <a:gd name="connsiteY7" fmla="*/ 740383 h 4850182"/>
              <a:gd name="connsiteX8" fmla="*/ 2484014 w 4780951"/>
              <a:gd name="connsiteY8" fmla="*/ 0 h 4850182"/>
              <a:gd name="connsiteX0" fmla="*/ 2484014 w 4780127"/>
              <a:gd name="connsiteY0" fmla="*/ 0 h 4850182"/>
              <a:gd name="connsiteX1" fmla="*/ 3890904 w 4780127"/>
              <a:gd name="connsiteY1" fmla="*/ 437433 h 4850182"/>
              <a:gd name="connsiteX2" fmla="*/ 4759172 w 4780127"/>
              <a:gd name="connsiteY2" fmla="*/ 1773180 h 4850182"/>
              <a:gd name="connsiteX3" fmla="*/ 4390953 w 4780127"/>
              <a:gd name="connsiteY3" fmla="*/ 3805644 h 4850182"/>
              <a:gd name="connsiteX4" fmla="*/ 3145483 w 4780127"/>
              <a:gd name="connsiteY4" fmla="*/ 4716168 h 4850182"/>
              <a:gd name="connsiteX5" fmla="*/ 1113673 w 4780127"/>
              <a:gd name="connsiteY5" fmla="*/ 4467947 h 4850182"/>
              <a:gd name="connsiteX6" fmla="*/ 39717 w 4780127"/>
              <a:gd name="connsiteY6" fmla="*/ 3101178 h 4850182"/>
              <a:gd name="connsiteX7" fmla="*/ 506449 w 4780127"/>
              <a:gd name="connsiteY7" fmla="*/ 740383 h 4850182"/>
              <a:gd name="connsiteX8" fmla="*/ 2484014 w 4780127"/>
              <a:gd name="connsiteY8" fmla="*/ 0 h 4850182"/>
              <a:gd name="connsiteX0" fmla="*/ 2484014 w 4778010"/>
              <a:gd name="connsiteY0" fmla="*/ 0 h 4846926"/>
              <a:gd name="connsiteX1" fmla="*/ 3890904 w 4778010"/>
              <a:gd name="connsiteY1" fmla="*/ 437433 h 4846926"/>
              <a:gd name="connsiteX2" fmla="*/ 4759172 w 4778010"/>
              <a:gd name="connsiteY2" fmla="*/ 1773180 h 4846926"/>
              <a:gd name="connsiteX3" fmla="*/ 4390953 w 4778010"/>
              <a:gd name="connsiteY3" fmla="*/ 3805644 h 4846926"/>
              <a:gd name="connsiteX4" fmla="*/ 3343914 w 4778010"/>
              <a:gd name="connsiteY4" fmla="*/ 4712128 h 4846926"/>
              <a:gd name="connsiteX5" fmla="*/ 1113673 w 4778010"/>
              <a:gd name="connsiteY5" fmla="*/ 4467947 h 4846926"/>
              <a:gd name="connsiteX6" fmla="*/ 39717 w 4778010"/>
              <a:gd name="connsiteY6" fmla="*/ 3101178 h 4846926"/>
              <a:gd name="connsiteX7" fmla="*/ 506449 w 4778010"/>
              <a:gd name="connsiteY7" fmla="*/ 740383 h 4846926"/>
              <a:gd name="connsiteX8" fmla="*/ 2484014 w 4778010"/>
              <a:gd name="connsiteY8" fmla="*/ 0 h 4846926"/>
              <a:gd name="connsiteX0" fmla="*/ 2484014 w 4782503"/>
              <a:gd name="connsiteY0" fmla="*/ 0 h 4846926"/>
              <a:gd name="connsiteX1" fmla="*/ 3890904 w 4782503"/>
              <a:gd name="connsiteY1" fmla="*/ 437433 h 4846926"/>
              <a:gd name="connsiteX2" fmla="*/ 4759172 w 4782503"/>
              <a:gd name="connsiteY2" fmla="*/ 1773180 h 4846926"/>
              <a:gd name="connsiteX3" fmla="*/ 4450482 w 4782503"/>
              <a:gd name="connsiteY3" fmla="*/ 3688481 h 4846926"/>
              <a:gd name="connsiteX4" fmla="*/ 3343914 w 4782503"/>
              <a:gd name="connsiteY4" fmla="*/ 4712128 h 4846926"/>
              <a:gd name="connsiteX5" fmla="*/ 1113673 w 4782503"/>
              <a:gd name="connsiteY5" fmla="*/ 4467947 h 4846926"/>
              <a:gd name="connsiteX6" fmla="*/ 39717 w 4782503"/>
              <a:gd name="connsiteY6" fmla="*/ 3101178 h 4846926"/>
              <a:gd name="connsiteX7" fmla="*/ 506449 w 4782503"/>
              <a:gd name="connsiteY7" fmla="*/ 740383 h 4846926"/>
              <a:gd name="connsiteX8" fmla="*/ 2484014 w 4782503"/>
              <a:gd name="connsiteY8" fmla="*/ 0 h 4846926"/>
              <a:gd name="connsiteX0" fmla="*/ 2484014 w 4784889"/>
              <a:gd name="connsiteY0" fmla="*/ 0 h 4846926"/>
              <a:gd name="connsiteX1" fmla="*/ 3890904 w 4784889"/>
              <a:gd name="connsiteY1" fmla="*/ 437433 h 4846926"/>
              <a:gd name="connsiteX2" fmla="*/ 4759172 w 4784889"/>
              <a:gd name="connsiteY2" fmla="*/ 1773180 h 4846926"/>
              <a:gd name="connsiteX3" fmla="*/ 4474294 w 4784889"/>
              <a:gd name="connsiteY3" fmla="*/ 3676361 h 4846926"/>
              <a:gd name="connsiteX4" fmla="*/ 3343914 w 4784889"/>
              <a:gd name="connsiteY4" fmla="*/ 4712128 h 4846926"/>
              <a:gd name="connsiteX5" fmla="*/ 1113673 w 4784889"/>
              <a:gd name="connsiteY5" fmla="*/ 4467947 h 4846926"/>
              <a:gd name="connsiteX6" fmla="*/ 39717 w 4784889"/>
              <a:gd name="connsiteY6" fmla="*/ 3101178 h 4846926"/>
              <a:gd name="connsiteX7" fmla="*/ 506449 w 4784889"/>
              <a:gd name="connsiteY7" fmla="*/ 740383 h 4846926"/>
              <a:gd name="connsiteX8" fmla="*/ 2484014 w 4784889"/>
              <a:gd name="connsiteY8" fmla="*/ 0 h 4846926"/>
              <a:gd name="connsiteX0" fmla="*/ 2484014 w 4784889"/>
              <a:gd name="connsiteY0" fmla="*/ 0 h 4860980"/>
              <a:gd name="connsiteX1" fmla="*/ 3890904 w 4784889"/>
              <a:gd name="connsiteY1" fmla="*/ 437433 h 4860980"/>
              <a:gd name="connsiteX2" fmla="*/ 4759172 w 4784889"/>
              <a:gd name="connsiteY2" fmla="*/ 1773180 h 4860980"/>
              <a:gd name="connsiteX3" fmla="*/ 4474294 w 4784889"/>
              <a:gd name="connsiteY3" fmla="*/ 3676361 h 4860980"/>
              <a:gd name="connsiteX4" fmla="*/ 3343914 w 4784889"/>
              <a:gd name="connsiteY4" fmla="*/ 4712128 h 4860980"/>
              <a:gd name="connsiteX5" fmla="*/ 1097799 w 4784889"/>
              <a:gd name="connsiteY5" fmla="*/ 4524510 h 4860980"/>
              <a:gd name="connsiteX6" fmla="*/ 39717 w 4784889"/>
              <a:gd name="connsiteY6" fmla="*/ 3101178 h 4860980"/>
              <a:gd name="connsiteX7" fmla="*/ 506449 w 4784889"/>
              <a:gd name="connsiteY7" fmla="*/ 740383 h 4860980"/>
              <a:gd name="connsiteX8" fmla="*/ 2484014 w 4784889"/>
              <a:gd name="connsiteY8" fmla="*/ 0 h 4860980"/>
              <a:gd name="connsiteX0" fmla="*/ 2484014 w 4783308"/>
              <a:gd name="connsiteY0" fmla="*/ 0 h 4860981"/>
              <a:gd name="connsiteX1" fmla="*/ 3890904 w 4783308"/>
              <a:gd name="connsiteY1" fmla="*/ 437433 h 4860981"/>
              <a:gd name="connsiteX2" fmla="*/ 4759172 w 4783308"/>
              <a:gd name="connsiteY2" fmla="*/ 1773180 h 4860981"/>
              <a:gd name="connsiteX3" fmla="*/ 4474294 w 4783308"/>
              <a:gd name="connsiteY3" fmla="*/ 3676361 h 4860981"/>
              <a:gd name="connsiteX4" fmla="*/ 3443129 w 4783308"/>
              <a:gd name="connsiteY4" fmla="*/ 4712129 h 4860981"/>
              <a:gd name="connsiteX5" fmla="*/ 1097799 w 4783308"/>
              <a:gd name="connsiteY5" fmla="*/ 4524510 h 4860981"/>
              <a:gd name="connsiteX6" fmla="*/ 39717 w 4783308"/>
              <a:gd name="connsiteY6" fmla="*/ 3101178 h 4860981"/>
              <a:gd name="connsiteX7" fmla="*/ 506449 w 4783308"/>
              <a:gd name="connsiteY7" fmla="*/ 740383 h 4860981"/>
              <a:gd name="connsiteX8" fmla="*/ 2484014 w 4783308"/>
              <a:gd name="connsiteY8" fmla="*/ 0 h 4860981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484014 w 4783308"/>
              <a:gd name="connsiteY0" fmla="*/ 0 h 4821502"/>
              <a:gd name="connsiteX1" fmla="*/ 3890904 w 4783308"/>
              <a:gd name="connsiteY1" fmla="*/ 437433 h 4821502"/>
              <a:gd name="connsiteX2" fmla="*/ 4759172 w 4783308"/>
              <a:gd name="connsiteY2" fmla="*/ 1773180 h 4821502"/>
              <a:gd name="connsiteX3" fmla="*/ 4474294 w 4783308"/>
              <a:gd name="connsiteY3" fmla="*/ 3676361 h 4821502"/>
              <a:gd name="connsiteX4" fmla="*/ 3443129 w 4783308"/>
              <a:gd name="connsiteY4" fmla="*/ 4712129 h 4821502"/>
              <a:gd name="connsiteX5" fmla="*/ 1097799 w 4783308"/>
              <a:gd name="connsiteY5" fmla="*/ 4524510 h 4821502"/>
              <a:gd name="connsiteX6" fmla="*/ 39717 w 4783308"/>
              <a:gd name="connsiteY6" fmla="*/ 3101178 h 4821502"/>
              <a:gd name="connsiteX7" fmla="*/ 506449 w 4783308"/>
              <a:gd name="connsiteY7" fmla="*/ 740383 h 4821502"/>
              <a:gd name="connsiteX8" fmla="*/ 2484014 w 4783308"/>
              <a:gd name="connsiteY8" fmla="*/ 0 h 4821502"/>
              <a:gd name="connsiteX0" fmla="*/ 2532073 w 4784141"/>
              <a:gd name="connsiteY0" fmla="*/ 0 h 4773425"/>
              <a:gd name="connsiteX1" fmla="*/ 3891737 w 4784141"/>
              <a:gd name="connsiteY1" fmla="*/ 389356 h 4773425"/>
              <a:gd name="connsiteX2" fmla="*/ 4760005 w 4784141"/>
              <a:gd name="connsiteY2" fmla="*/ 1725103 h 4773425"/>
              <a:gd name="connsiteX3" fmla="*/ 4475127 w 4784141"/>
              <a:gd name="connsiteY3" fmla="*/ 3628284 h 4773425"/>
              <a:gd name="connsiteX4" fmla="*/ 3443962 w 4784141"/>
              <a:gd name="connsiteY4" fmla="*/ 4664052 h 4773425"/>
              <a:gd name="connsiteX5" fmla="*/ 1098632 w 4784141"/>
              <a:gd name="connsiteY5" fmla="*/ 4476433 h 4773425"/>
              <a:gd name="connsiteX6" fmla="*/ 40550 w 4784141"/>
              <a:gd name="connsiteY6" fmla="*/ 3053101 h 4773425"/>
              <a:gd name="connsiteX7" fmla="*/ 507282 w 4784141"/>
              <a:gd name="connsiteY7" fmla="*/ 692306 h 4773425"/>
              <a:gd name="connsiteX8" fmla="*/ 2532073 w 4784141"/>
              <a:gd name="connsiteY8" fmla="*/ 0 h 4773425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32073 w 4784141"/>
              <a:gd name="connsiteY0" fmla="*/ 491 h 4773916"/>
              <a:gd name="connsiteX1" fmla="*/ 3891737 w 4784141"/>
              <a:gd name="connsiteY1" fmla="*/ 389847 h 4773916"/>
              <a:gd name="connsiteX2" fmla="*/ 4760005 w 4784141"/>
              <a:gd name="connsiteY2" fmla="*/ 1725594 h 4773916"/>
              <a:gd name="connsiteX3" fmla="*/ 4475127 w 4784141"/>
              <a:gd name="connsiteY3" fmla="*/ 3628775 h 4773916"/>
              <a:gd name="connsiteX4" fmla="*/ 3443962 w 4784141"/>
              <a:gd name="connsiteY4" fmla="*/ 4664543 h 4773916"/>
              <a:gd name="connsiteX5" fmla="*/ 1098632 w 4784141"/>
              <a:gd name="connsiteY5" fmla="*/ 4476924 h 4773916"/>
              <a:gd name="connsiteX6" fmla="*/ 40550 w 4784141"/>
              <a:gd name="connsiteY6" fmla="*/ 3053592 h 4773916"/>
              <a:gd name="connsiteX7" fmla="*/ 507282 w 4784141"/>
              <a:gd name="connsiteY7" fmla="*/ 692797 h 4773916"/>
              <a:gd name="connsiteX8" fmla="*/ 2532073 w 4784141"/>
              <a:gd name="connsiteY8" fmla="*/ 491 h 4773916"/>
              <a:gd name="connsiteX0" fmla="*/ 2558783 w 4784614"/>
              <a:gd name="connsiteY0" fmla="*/ 525 h 4757924"/>
              <a:gd name="connsiteX1" fmla="*/ 3892210 w 4784614"/>
              <a:gd name="connsiteY1" fmla="*/ 373855 h 4757924"/>
              <a:gd name="connsiteX2" fmla="*/ 4760478 w 4784614"/>
              <a:gd name="connsiteY2" fmla="*/ 1709602 h 4757924"/>
              <a:gd name="connsiteX3" fmla="*/ 4475600 w 4784614"/>
              <a:gd name="connsiteY3" fmla="*/ 3612783 h 4757924"/>
              <a:gd name="connsiteX4" fmla="*/ 3444435 w 4784614"/>
              <a:gd name="connsiteY4" fmla="*/ 4648551 h 4757924"/>
              <a:gd name="connsiteX5" fmla="*/ 1099105 w 4784614"/>
              <a:gd name="connsiteY5" fmla="*/ 4460932 h 4757924"/>
              <a:gd name="connsiteX6" fmla="*/ 41023 w 4784614"/>
              <a:gd name="connsiteY6" fmla="*/ 3037600 h 4757924"/>
              <a:gd name="connsiteX7" fmla="*/ 507755 w 4784614"/>
              <a:gd name="connsiteY7" fmla="*/ 676805 h 4757924"/>
              <a:gd name="connsiteX8" fmla="*/ 2558783 w 4784614"/>
              <a:gd name="connsiteY8" fmla="*/ 525 h 4757924"/>
              <a:gd name="connsiteX0" fmla="*/ 2558783 w 4784614"/>
              <a:gd name="connsiteY0" fmla="*/ 408 h 4757807"/>
              <a:gd name="connsiteX1" fmla="*/ 3907953 w 4784614"/>
              <a:gd name="connsiteY1" fmla="*/ 443183 h 4757807"/>
              <a:gd name="connsiteX2" fmla="*/ 4760478 w 4784614"/>
              <a:gd name="connsiteY2" fmla="*/ 1709485 h 4757807"/>
              <a:gd name="connsiteX3" fmla="*/ 4475600 w 4784614"/>
              <a:gd name="connsiteY3" fmla="*/ 3612666 h 4757807"/>
              <a:gd name="connsiteX4" fmla="*/ 3444435 w 4784614"/>
              <a:gd name="connsiteY4" fmla="*/ 4648434 h 4757807"/>
              <a:gd name="connsiteX5" fmla="*/ 1099105 w 4784614"/>
              <a:gd name="connsiteY5" fmla="*/ 4460815 h 4757807"/>
              <a:gd name="connsiteX6" fmla="*/ 41023 w 4784614"/>
              <a:gd name="connsiteY6" fmla="*/ 3037483 h 4757807"/>
              <a:gd name="connsiteX7" fmla="*/ 507755 w 4784614"/>
              <a:gd name="connsiteY7" fmla="*/ 676688 h 4757807"/>
              <a:gd name="connsiteX8" fmla="*/ 2558783 w 4784614"/>
              <a:gd name="connsiteY8" fmla="*/ 408 h 4757807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50 h 4954478"/>
              <a:gd name="connsiteX1" fmla="*/ 3910127 w 4786788"/>
              <a:gd name="connsiteY1" fmla="*/ 639854 h 4954478"/>
              <a:gd name="connsiteX2" fmla="*/ 4762652 w 4786788"/>
              <a:gd name="connsiteY2" fmla="*/ 1906156 h 4954478"/>
              <a:gd name="connsiteX3" fmla="*/ 4477774 w 4786788"/>
              <a:gd name="connsiteY3" fmla="*/ 3809337 h 4954478"/>
              <a:gd name="connsiteX4" fmla="*/ 3446609 w 4786788"/>
              <a:gd name="connsiteY4" fmla="*/ 4845105 h 4954478"/>
              <a:gd name="connsiteX5" fmla="*/ 1101279 w 4786788"/>
              <a:gd name="connsiteY5" fmla="*/ 4657486 h 4954478"/>
              <a:gd name="connsiteX6" fmla="*/ 43197 w 4786788"/>
              <a:gd name="connsiteY6" fmla="*/ 3234154 h 4954478"/>
              <a:gd name="connsiteX7" fmla="*/ 509929 w 4786788"/>
              <a:gd name="connsiteY7" fmla="*/ 873359 h 4954478"/>
              <a:gd name="connsiteX8" fmla="*/ 2675744 w 4786788"/>
              <a:gd name="connsiteY8" fmla="*/ 250 h 4954478"/>
              <a:gd name="connsiteX0" fmla="*/ 2675744 w 4786788"/>
              <a:gd name="connsiteY0" fmla="*/ 290 h 4954518"/>
              <a:gd name="connsiteX1" fmla="*/ 3910127 w 4786788"/>
              <a:gd name="connsiteY1" fmla="*/ 639894 h 4954518"/>
              <a:gd name="connsiteX2" fmla="*/ 4762652 w 4786788"/>
              <a:gd name="connsiteY2" fmla="*/ 1906196 h 4954518"/>
              <a:gd name="connsiteX3" fmla="*/ 4477774 w 4786788"/>
              <a:gd name="connsiteY3" fmla="*/ 3809377 h 4954518"/>
              <a:gd name="connsiteX4" fmla="*/ 3446609 w 4786788"/>
              <a:gd name="connsiteY4" fmla="*/ 4845145 h 4954518"/>
              <a:gd name="connsiteX5" fmla="*/ 1101279 w 4786788"/>
              <a:gd name="connsiteY5" fmla="*/ 4657526 h 4954518"/>
              <a:gd name="connsiteX6" fmla="*/ 43197 w 4786788"/>
              <a:gd name="connsiteY6" fmla="*/ 3234194 h 4954518"/>
              <a:gd name="connsiteX7" fmla="*/ 509929 w 4786788"/>
              <a:gd name="connsiteY7" fmla="*/ 873399 h 4954518"/>
              <a:gd name="connsiteX8" fmla="*/ 2675744 w 4786788"/>
              <a:gd name="connsiteY8" fmla="*/ 290 h 4954518"/>
              <a:gd name="connsiteX0" fmla="*/ 2675744 w 4786788"/>
              <a:gd name="connsiteY0" fmla="*/ 326 h 4954554"/>
              <a:gd name="connsiteX1" fmla="*/ 3990884 w 4786788"/>
              <a:gd name="connsiteY1" fmla="*/ 591130 h 4954554"/>
              <a:gd name="connsiteX2" fmla="*/ 4762652 w 4786788"/>
              <a:gd name="connsiteY2" fmla="*/ 1906232 h 4954554"/>
              <a:gd name="connsiteX3" fmla="*/ 4477774 w 4786788"/>
              <a:gd name="connsiteY3" fmla="*/ 3809413 h 4954554"/>
              <a:gd name="connsiteX4" fmla="*/ 3446609 w 4786788"/>
              <a:gd name="connsiteY4" fmla="*/ 4845181 h 4954554"/>
              <a:gd name="connsiteX5" fmla="*/ 1101279 w 4786788"/>
              <a:gd name="connsiteY5" fmla="*/ 4657562 h 4954554"/>
              <a:gd name="connsiteX6" fmla="*/ 43197 w 4786788"/>
              <a:gd name="connsiteY6" fmla="*/ 3234230 h 4954554"/>
              <a:gd name="connsiteX7" fmla="*/ 509929 w 4786788"/>
              <a:gd name="connsiteY7" fmla="*/ 873435 h 4954554"/>
              <a:gd name="connsiteX8" fmla="*/ 2675744 w 4786788"/>
              <a:gd name="connsiteY8" fmla="*/ 326 h 4954554"/>
              <a:gd name="connsiteX0" fmla="*/ 2662196 w 4773240"/>
              <a:gd name="connsiteY0" fmla="*/ 326 h 4954554"/>
              <a:gd name="connsiteX1" fmla="*/ 3977336 w 4773240"/>
              <a:gd name="connsiteY1" fmla="*/ 591130 h 4954554"/>
              <a:gd name="connsiteX2" fmla="*/ 4749104 w 4773240"/>
              <a:gd name="connsiteY2" fmla="*/ 1906232 h 4954554"/>
              <a:gd name="connsiteX3" fmla="*/ 4464226 w 4773240"/>
              <a:gd name="connsiteY3" fmla="*/ 3809413 h 4954554"/>
              <a:gd name="connsiteX4" fmla="*/ 3433061 w 4773240"/>
              <a:gd name="connsiteY4" fmla="*/ 4845181 h 4954554"/>
              <a:gd name="connsiteX5" fmla="*/ 1087731 w 4773240"/>
              <a:gd name="connsiteY5" fmla="*/ 4657562 h 4954554"/>
              <a:gd name="connsiteX6" fmla="*/ 29649 w 4773240"/>
              <a:gd name="connsiteY6" fmla="*/ 3234230 h 4954554"/>
              <a:gd name="connsiteX7" fmla="*/ 640977 w 4773240"/>
              <a:gd name="connsiteY7" fmla="*/ 730117 h 4954554"/>
              <a:gd name="connsiteX8" fmla="*/ 2662196 w 4773240"/>
              <a:gd name="connsiteY8" fmla="*/ 326 h 4954554"/>
              <a:gd name="connsiteX0" fmla="*/ 2664762 w 4775806"/>
              <a:gd name="connsiteY0" fmla="*/ 326 h 4954554"/>
              <a:gd name="connsiteX1" fmla="*/ 3979902 w 4775806"/>
              <a:gd name="connsiteY1" fmla="*/ 591130 h 4954554"/>
              <a:gd name="connsiteX2" fmla="*/ 4751670 w 4775806"/>
              <a:gd name="connsiteY2" fmla="*/ 1906232 h 4954554"/>
              <a:gd name="connsiteX3" fmla="*/ 4466792 w 4775806"/>
              <a:gd name="connsiteY3" fmla="*/ 3809413 h 4954554"/>
              <a:gd name="connsiteX4" fmla="*/ 3435627 w 4775806"/>
              <a:gd name="connsiteY4" fmla="*/ 4845181 h 4954554"/>
              <a:gd name="connsiteX5" fmla="*/ 1090297 w 4775806"/>
              <a:gd name="connsiteY5" fmla="*/ 4657562 h 4954554"/>
              <a:gd name="connsiteX6" fmla="*/ 32215 w 4775806"/>
              <a:gd name="connsiteY6" fmla="*/ 3234230 h 4954554"/>
              <a:gd name="connsiteX7" fmla="*/ 607899 w 4775806"/>
              <a:gd name="connsiteY7" fmla="*/ 806182 h 4954554"/>
              <a:gd name="connsiteX8" fmla="*/ 2664762 w 4775806"/>
              <a:gd name="connsiteY8" fmla="*/ 326 h 4954554"/>
              <a:gd name="connsiteX0" fmla="*/ 2673549 w 4784593"/>
              <a:gd name="connsiteY0" fmla="*/ 326 h 4954554"/>
              <a:gd name="connsiteX1" fmla="*/ 3988689 w 4784593"/>
              <a:gd name="connsiteY1" fmla="*/ 591130 h 4954554"/>
              <a:gd name="connsiteX2" fmla="*/ 4760457 w 4784593"/>
              <a:gd name="connsiteY2" fmla="*/ 1906232 h 4954554"/>
              <a:gd name="connsiteX3" fmla="*/ 4475579 w 4784593"/>
              <a:gd name="connsiteY3" fmla="*/ 3809413 h 4954554"/>
              <a:gd name="connsiteX4" fmla="*/ 3444414 w 4784593"/>
              <a:gd name="connsiteY4" fmla="*/ 4845181 h 4954554"/>
              <a:gd name="connsiteX5" fmla="*/ 1099084 w 4784593"/>
              <a:gd name="connsiteY5" fmla="*/ 4657562 h 4954554"/>
              <a:gd name="connsiteX6" fmla="*/ 41002 w 4784593"/>
              <a:gd name="connsiteY6" fmla="*/ 3234230 h 4954554"/>
              <a:gd name="connsiteX7" fmla="*/ 616686 w 4784593"/>
              <a:gd name="connsiteY7" fmla="*/ 806182 h 4954554"/>
              <a:gd name="connsiteX8" fmla="*/ 2673549 w 4784593"/>
              <a:gd name="connsiteY8" fmla="*/ 326 h 4954554"/>
              <a:gd name="connsiteX0" fmla="*/ 2649000 w 4760044"/>
              <a:gd name="connsiteY0" fmla="*/ 326 h 4964273"/>
              <a:gd name="connsiteX1" fmla="*/ 3964140 w 4760044"/>
              <a:gd name="connsiteY1" fmla="*/ 591130 h 4964273"/>
              <a:gd name="connsiteX2" fmla="*/ 4735908 w 4760044"/>
              <a:gd name="connsiteY2" fmla="*/ 1906232 h 4964273"/>
              <a:gd name="connsiteX3" fmla="*/ 4451030 w 4760044"/>
              <a:gd name="connsiteY3" fmla="*/ 3809413 h 4964273"/>
              <a:gd name="connsiteX4" fmla="*/ 3419865 w 4760044"/>
              <a:gd name="connsiteY4" fmla="*/ 4845181 h 4964273"/>
              <a:gd name="connsiteX5" fmla="*/ 1074535 w 4760044"/>
              <a:gd name="connsiteY5" fmla="*/ 4657562 h 4964273"/>
              <a:gd name="connsiteX6" fmla="*/ 33359 w 4760044"/>
              <a:gd name="connsiteY6" fmla="*/ 2995991 h 4964273"/>
              <a:gd name="connsiteX7" fmla="*/ 592137 w 4760044"/>
              <a:gd name="connsiteY7" fmla="*/ 806182 h 4964273"/>
              <a:gd name="connsiteX8" fmla="*/ 2649000 w 4760044"/>
              <a:gd name="connsiteY8" fmla="*/ 326 h 4964273"/>
              <a:gd name="connsiteX0" fmla="*/ 618490 w 4786397"/>
              <a:gd name="connsiteY0" fmla="*/ 334011 h 4492102"/>
              <a:gd name="connsiteX1" fmla="*/ 3990493 w 4786397"/>
              <a:gd name="connsiteY1" fmla="*/ 118959 h 4492102"/>
              <a:gd name="connsiteX2" fmla="*/ 4762261 w 4786397"/>
              <a:gd name="connsiteY2" fmla="*/ 1434061 h 4492102"/>
              <a:gd name="connsiteX3" fmla="*/ 4477383 w 4786397"/>
              <a:gd name="connsiteY3" fmla="*/ 3337242 h 4492102"/>
              <a:gd name="connsiteX4" fmla="*/ 3446218 w 4786397"/>
              <a:gd name="connsiteY4" fmla="*/ 4373010 h 4492102"/>
              <a:gd name="connsiteX5" fmla="*/ 1100888 w 4786397"/>
              <a:gd name="connsiteY5" fmla="*/ 4185391 h 4492102"/>
              <a:gd name="connsiteX6" fmla="*/ 59712 w 4786397"/>
              <a:gd name="connsiteY6" fmla="*/ 2523820 h 4492102"/>
              <a:gd name="connsiteX7" fmla="*/ 618490 w 4786397"/>
              <a:gd name="connsiteY7" fmla="*/ 334011 h 4492102"/>
              <a:gd name="connsiteX0" fmla="*/ 618490 w 4880845"/>
              <a:gd name="connsiteY0" fmla="*/ 334011 h 4207111"/>
              <a:gd name="connsiteX1" fmla="*/ 3990493 w 4880845"/>
              <a:gd name="connsiteY1" fmla="*/ 118959 h 4207111"/>
              <a:gd name="connsiteX2" fmla="*/ 4762261 w 4880845"/>
              <a:gd name="connsiteY2" fmla="*/ 1434061 h 4207111"/>
              <a:gd name="connsiteX3" fmla="*/ 4477383 w 4880845"/>
              <a:gd name="connsiteY3" fmla="*/ 3337242 h 4207111"/>
              <a:gd name="connsiteX4" fmla="*/ 1100888 w 4880845"/>
              <a:gd name="connsiteY4" fmla="*/ 4185391 h 4207111"/>
              <a:gd name="connsiteX5" fmla="*/ 59712 w 4880845"/>
              <a:gd name="connsiteY5" fmla="*/ 2523820 h 4207111"/>
              <a:gd name="connsiteX6" fmla="*/ 618490 w 4880845"/>
              <a:gd name="connsiteY6" fmla="*/ 334011 h 4207111"/>
              <a:gd name="connsiteX0" fmla="*/ 618490 w 4708128"/>
              <a:gd name="connsiteY0" fmla="*/ 334011 h 4207111"/>
              <a:gd name="connsiteX1" fmla="*/ 3990493 w 4708128"/>
              <a:gd name="connsiteY1" fmla="*/ 118959 h 4207111"/>
              <a:gd name="connsiteX2" fmla="*/ 4477383 w 4708128"/>
              <a:gd name="connsiteY2" fmla="*/ 3337242 h 4207111"/>
              <a:gd name="connsiteX3" fmla="*/ 1100888 w 4708128"/>
              <a:gd name="connsiteY3" fmla="*/ 4185391 h 4207111"/>
              <a:gd name="connsiteX4" fmla="*/ 59712 w 4708128"/>
              <a:gd name="connsiteY4" fmla="*/ 2523820 h 4207111"/>
              <a:gd name="connsiteX5" fmla="*/ 618490 w 4708128"/>
              <a:gd name="connsiteY5" fmla="*/ 334011 h 4207111"/>
              <a:gd name="connsiteX0" fmla="*/ 618490 w 4659985"/>
              <a:gd name="connsiteY0" fmla="*/ 334011 h 4457960"/>
              <a:gd name="connsiteX1" fmla="*/ 3990493 w 4659985"/>
              <a:gd name="connsiteY1" fmla="*/ 118959 h 4457960"/>
              <a:gd name="connsiteX2" fmla="*/ 4477383 w 4659985"/>
              <a:gd name="connsiteY2" fmla="*/ 3337242 h 4457960"/>
              <a:gd name="connsiteX3" fmla="*/ 1750735 w 4659985"/>
              <a:gd name="connsiteY3" fmla="*/ 4436235 h 4457960"/>
              <a:gd name="connsiteX4" fmla="*/ 59712 w 4659985"/>
              <a:gd name="connsiteY4" fmla="*/ 2523820 h 4457960"/>
              <a:gd name="connsiteX5" fmla="*/ 618490 w 4659985"/>
              <a:gd name="connsiteY5" fmla="*/ 334011 h 4457960"/>
              <a:gd name="connsiteX0" fmla="*/ 577306 w 4618801"/>
              <a:gd name="connsiteY0" fmla="*/ 304401 h 4428350"/>
              <a:gd name="connsiteX1" fmla="*/ 3949309 w 4618801"/>
              <a:gd name="connsiteY1" fmla="*/ 89349 h 4428350"/>
              <a:gd name="connsiteX2" fmla="*/ 4436199 w 4618801"/>
              <a:gd name="connsiteY2" fmla="*/ 3307632 h 4428350"/>
              <a:gd name="connsiteX3" fmla="*/ 1709551 w 4618801"/>
              <a:gd name="connsiteY3" fmla="*/ 4406625 h 4428350"/>
              <a:gd name="connsiteX4" fmla="*/ 18528 w 4618801"/>
              <a:gd name="connsiteY4" fmla="*/ 2494210 h 4428350"/>
              <a:gd name="connsiteX5" fmla="*/ 577306 w 4618801"/>
              <a:gd name="connsiteY5" fmla="*/ 304401 h 4428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18801" h="4428350">
                <a:moveTo>
                  <a:pt x="577306" y="304401"/>
                </a:moveTo>
                <a:cubicBezTo>
                  <a:pt x="692934" y="18127"/>
                  <a:pt x="3258681" y="-93993"/>
                  <a:pt x="3949309" y="89349"/>
                </a:cubicBezTo>
                <a:cubicBezTo>
                  <a:pt x="4592458" y="589887"/>
                  <a:pt x="4809492" y="2588086"/>
                  <a:pt x="4436199" y="3307632"/>
                </a:cubicBezTo>
                <a:cubicBezTo>
                  <a:pt x="4062906" y="4027178"/>
                  <a:pt x="2445829" y="4542195"/>
                  <a:pt x="1709551" y="4406625"/>
                </a:cubicBezTo>
                <a:cubicBezTo>
                  <a:pt x="1145133" y="4098427"/>
                  <a:pt x="130365" y="3123445"/>
                  <a:pt x="18528" y="2494210"/>
                </a:cubicBezTo>
                <a:cubicBezTo>
                  <a:pt x="-109257" y="1817128"/>
                  <a:pt x="461678" y="590675"/>
                  <a:pt x="577306" y="304401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2066" name="Group 2065">
            <a:extLst>
              <a:ext uri="{FF2B5EF4-FFF2-40B4-BE49-F238E27FC236}">
                <a16:creationId xmlns:a16="http://schemas.microsoft.com/office/drawing/2014/main" id="{B7697A67-F159-44A2-2800-CAC8595B6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710883" y="5272157"/>
            <a:ext cx="1738975" cy="1026349"/>
            <a:chOff x="-1370270" y="6441918"/>
            <a:chExt cx="1738975" cy="1026349"/>
          </a:xfrm>
        </p:grpSpPr>
        <p:sp>
          <p:nvSpPr>
            <p:cNvPr id="2067" name="Freeform: Shape 2066">
              <a:extLst>
                <a:ext uri="{FF2B5EF4-FFF2-40B4-BE49-F238E27FC236}">
                  <a16:creationId xmlns:a16="http://schemas.microsoft.com/office/drawing/2014/main" id="{0F5449AF-1E03-292F-6544-3103A6898B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463277" flipH="1">
              <a:off x="-1370270" y="6441918"/>
              <a:ext cx="1738975" cy="1026349"/>
            </a:xfrm>
            <a:custGeom>
              <a:avLst/>
              <a:gdLst>
                <a:gd name="connsiteX0" fmla="*/ 1876703 w 2592689"/>
                <a:gd name="connsiteY0" fmla="*/ 149189 h 1389243"/>
                <a:gd name="connsiteX1" fmla="*/ 1661921 w 2592689"/>
                <a:gd name="connsiteY1" fmla="*/ 38638 h 1389243"/>
                <a:gd name="connsiteX2" fmla="*/ 604383 w 2592689"/>
                <a:gd name="connsiteY2" fmla="*/ 145530 h 1389243"/>
                <a:gd name="connsiteX3" fmla="*/ 48832 w 2592689"/>
                <a:gd name="connsiteY3" fmla="*/ 716782 h 1389243"/>
                <a:gd name="connsiteX4" fmla="*/ 43869 w 2592689"/>
                <a:gd name="connsiteY4" fmla="*/ 724262 h 1389243"/>
                <a:gd name="connsiteX5" fmla="*/ 0 w 2592689"/>
                <a:gd name="connsiteY5" fmla="*/ 878602 h 1389243"/>
                <a:gd name="connsiteX6" fmla="*/ 14804 w 2592689"/>
                <a:gd name="connsiteY6" fmla="*/ 887592 h 1389243"/>
                <a:gd name="connsiteX7" fmla="*/ 631429 w 2592689"/>
                <a:gd name="connsiteY7" fmla="*/ 1006152 h 1389243"/>
                <a:gd name="connsiteX8" fmla="*/ 1972514 w 2592689"/>
                <a:gd name="connsiteY8" fmla="*/ 1278740 h 1389243"/>
                <a:gd name="connsiteX9" fmla="*/ 2525176 w 2592689"/>
                <a:gd name="connsiteY9" fmla="*/ 1388401 h 1389243"/>
                <a:gd name="connsiteX10" fmla="*/ 2584792 w 2592689"/>
                <a:gd name="connsiteY10" fmla="*/ 1342281 h 1389243"/>
                <a:gd name="connsiteX11" fmla="*/ 2377192 w 2592689"/>
                <a:gd name="connsiteY11" fmla="*/ 694622 h 1389243"/>
                <a:gd name="connsiteX12" fmla="*/ 1876703 w 2592689"/>
                <a:gd name="connsiteY12" fmla="*/ 149189 h 1389243"/>
                <a:gd name="connsiteX0" fmla="*/ 1876703 w 2592689"/>
                <a:gd name="connsiteY0" fmla="*/ 149189 h 1389243"/>
                <a:gd name="connsiteX1" fmla="*/ 1661921 w 2592689"/>
                <a:gd name="connsiteY1" fmla="*/ 38638 h 1389243"/>
                <a:gd name="connsiteX2" fmla="*/ 604383 w 2592689"/>
                <a:gd name="connsiteY2" fmla="*/ 145530 h 1389243"/>
                <a:gd name="connsiteX3" fmla="*/ 48832 w 2592689"/>
                <a:gd name="connsiteY3" fmla="*/ 716782 h 1389243"/>
                <a:gd name="connsiteX4" fmla="*/ 0 w 2592689"/>
                <a:gd name="connsiteY4" fmla="*/ 878602 h 1389243"/>
                <a:gd name="connsiteX5" fmla="*/ 14804 w 2592689"/>
                <a:gd name="connsiteY5" fmla="*/ 887592 h 1389243"/>
                <a:gd name="connsiteX6" fmla="*/ 631429 w 2592689"/>
                <a:gd name="connsiteY6" fmla="*/ 1006152 h 1389243"/>
                <a:gd name="connsiteX7" fmla="*/ 1972514 w 2592689"/>
                <a:gd name="connsiteY7" fmla="*/ 1278740 h 1389243"/>
                <a:gd name="connsiteX8" fmla="*/ 2525176 w 2592689"/>
                <a:gd name="connsiteY8" fmla="*/ 1388401 h 1389243"/>
                <a:gd name="connsiteX9" fmla="*/ 2584792 w 2592689"/>
                <a:gd name="connsiteY9" fmla="*/ 1342281 h 1389243"/>
                <a:gd name="connsiteX10" fmla="*/ 2377192 w 2592689"/>
                <a:gd name="connsiteY10" fmla="*/ 694622 h 1389243"/>
                <a:gd name="connsiteX11" fmla="*/ 1876703 w 2592689"/>
                <a:gd name="connsiteY11" fmla="*/ 149189 h 1389243"/>
                <a:gd name="connsiteX0" fmla="*/ 1876703 w 2592689"/>
                <a:gd name="connsiteY0" fmla="*/ 149189 h 1389243"/>
                <a:gd name="connsiteX1" fmla="*/ 1661921 w 2592689"/>
                <a:gd name="connsiteY1" fmla="*/ 38638 h 1389243"/>
                <a:gd name="connsiteX2" fmla="*/ 604383 w 2592689"/>
                <a:gd name="connsiteY2" fmla="*/ 145530 h 1389243"/>
                <a:gd name="connsiteX3" fmla="*/ 48832 w 2592689"/>
                <a:gd name="connsiteY3" fmla="*/ 716782 h 1389243"/>
                <a:gd name="connsiteX4" fmla="*/ 0 w 2592689"/>
                <a:gd name="connsiteY4" fmla="*/ 878602 h 1389243"/>
                <a:gd name="connsiteX5" fmla="*/ 631429 w 2592689"/>
                <a:gd name="connsiteY5" fmla="*/ 1006152 h 1389243"/>
                <a:gd name="connsiteX6" fmla="*/ 1972514 w 2592689"/>
                <a:gd name="connsiteY6" fmla="*/ 1278740 h 1389243"/>
                <a:gd name="connsiteX7" fmla="*/ 2525176 w 2592689"/>
                <a:gd name="connsiteY7" fmla="*/ 1388401 h 1389243"/>
                <a:gd name="connsiteX8" fmla="*/ 2584792 w 2592689"/>
                <a:gd name="connsiteY8" fmla="*/ 1342281 h 1389243"/>
                <a:gd name="connsiteX9" fmla="*/ 2377192 w 2592689"/>
                <a:gd name="connsiteY9" fmla="*/ 694622 h 1389243"/>
                <a:gd name="connsiteX10" fmla="*/ 1876703 w 2592689"/>
                <a:gd name="connsiteY10" fmla="*/ 149189 h 1389243"/>
                <a:gd name="connsiteX0" fmla="*/ 1876703 w 2592689"/>
                <a:gd name="connsiteY0" fmla="*/ 149189 h 1389243"/>
                <a:gd name="connsiteX1" fmla="*/ 1661921 w 2592689"/>
                <a:gd name="connsiteY1" fmla="*/ 38638 h 1389243"/>
                <a:gd name="connsiteX2" fmla="*/ 604383 w 2592689"/>
                <a:gd name="connsiteY2" fmla="*/ 145530 h 1389243"/>
                <a:gd name="connsiteX3" fmla="*/ 48832 w 2592689"/>
                <a:gd name="connsiteY3" fmla="*/ 716782 h 1389243"/>
                <a:gd name="connsiteX4" fmla="*/ 0 w 2592689"/>
                <a:gd name="connsiteY4" fmla="*/ 878602 h 1389243"/>
                <a:gd name="connsiteX5" fmla="*/ 631429 w 2592689"/>
                <a:gd name="connsiteY5" fmla="*/ 1006152 h 1389243"/>
                <a:gd name="connsiteX6" fmla="*/ 1972514 w 2592689"/>
                <a:gd name="connsiteY6" fmla="*/ 1278740 h 1389243"/>
                <a:gd name="connsiteX7" fmla="*/ 2525176 w 2592689"/>
                <a:gd name="connsiteY7" fmla="*/ 1388401 h 1389243"/>
                <a:gd name="connsiteX8" fmla="*/ 2584792 w 2592689"/>
                <a:gd name="connsiteY8" fmla="*/ 1342281 h 1389243"/>
                <a:gd name="connsiteX9" fmla="*/ 2377192 w 2592689"/>
                <a:gd name="connsiteY9" fmla="*/ 694622 h 1389243"/>
                <a:gd name="connsiteX10" fmla="*/ 1876703 w 2592689"/>
                <a:gd name="connsiteY10" fmla="*/ 149189 h 1389243"/>
                <a:gd name="connsiteX0" fmla="*/ 1876703 w 2592689"/>
                <a:gd name="connsiteY0" fmla="*/ 149189 h 1389243"/>
                <a:gd name="connsiteX1" fmla="*/ 1661921 w 2592689"/>
                <a:gd name="connsiteY1" fmla="*/ 38638 h 1389243"/>
                <a:gd name="connsiteX2" fmla="*/ 604383 w 2592689"/>
                <a:gd name="connsiteY2" fmla="*/ 145530 h 1389243"/>
                <a:gd name="connsiteX3" fmla="*/ 48832 w 2592689"/>
                <a:gd name="connsiteY3" fmla="*/ 716782 h 1389243"/>
                <a:gd name="connsiteX4" fmla="*/ 0 w 2592689"/>
                <a:gd name="connsiteY4" fmla="*/ 878602 h 1389243"/>
                <a:gd name="connsiteX5" fmla="*/ 631429 w 2592689"/>
                <a:gd name="connsiteY5" fmla="*/ 1006152 h 1389243"/>
                <a:gd name="connsiteX6" fmla="*/ 1972514 w 2592689"/>
                <a:gd name="connsiteY6" fmla="*/ 1278740 h 1389243"/>
                <a:gd name="connsiteX7" fmla="*/ 2525176 w 2592689"/>
                <a:gd name="connsiteY7" fmla="*/ 1388401 h 1389243"/>
                <a:gd name="connsiteX8" fmla="*/ 2584792 w 2592689"/>
                <a:gd name="connsiteY8" fmla="*/ 1342281 h 1389243"/>
                <a:gd name="connsiteX9" fmla="*/ 2377192 w 2592689"/>
                <a:gd name="connsiteY9" fmla="*/ 694622 h 1389243"/>
                <a:gd name="connsiteX10" fmla="*/ 1876703 w 2592689"/>
                <a:gd name="connsiteY10" fmla="*/ 149189 h 1389243"/>
                <a:gd name="connsiteX0" fmla="*/ 1876703 w 2592689"/>
                <a:gd name="connsiteY0" fmla="*/ 147236 h 1387290"/>
                <a:gd name="connsiteX1" fmla="*/ 1661921 w 2592689"/>
                <a:gd name="connsiteY1" fmla="*/ 36685 h 1387290"/>
                <a:gd name="connsiteX2" fmla="*/ 604383 w 2592689"/>
                <a:gd name="connsiteY2" fmla="*/ 143577 h 1387290"/>
                <a:gd name="connsiteX3" fmla="*/ 91283 w 2592689"/>
                <a:gd name="connsiteY3" fmla="*/ 648926 h 1387290"/>
                <a:gd name="connsiteX4" fmla="*/ 0 w 2592689"/>
                <a:gd name="connsiteY4" fmla="*/ 876649 h 1387290"/>
                <a:gd name="connsiteX5" fmla="*/ 631429 w 2592689"/>
                <a:gd name="connsiteY5" fmla="*/ 1004199 h 1387290"/>
                <a:gd name="connsiteX6" fmla="*/ 1972514 w 2592689"/>
                <a:gd name="connsiteY6" fmla="*/ 1276787 h 1387290"/>
                <a:gd name="connsiteX7" fmla="*/ 2525176 w 2592689"/>
                <a:gd name="connsiteY7" fmla="*/ 1386448 h 1387290"/>
                <a:gd name="connsiteX8" fmla="*/ 2584792 w 2592689"/>
                <a:gd name="connsiteY8" fmla="*/ 1340328 h 1387290"/>
                <a:gd name="connsiteX9" fmla="*/ 2377192 w 2592689"/>
                <a:gd name="connsiteY9" fmla="*/ 692669 h 1387290"/>
                <a:gd name="connsiteX10" fmla="*/ 1876703 w 2592689"/>
                <a:gd name="connsiteY10" fmla="*/ 147236 h 1387290"/>
                <a:gd name="connsiteX0" fmla="*/ 1876703 w 2592689"/>
                <a:gd name="connsiteY0" fmla="*/ 147236 h 1387290"/>
                <a:gd name="connsiteX1" fmla="*/ 1661921 w 2592689"/>
                <a:gd name="connsiteY1" fmla="*/ 36685 h 1387290"/>
                <a:gd name="connsiteX2" fmla="*/ 604383 w 2592689"/>
                <a:gd name="connsiteY2" fmla="*/ 143577 h 1387290"/>
                <a:gd name="connsiteX3" fmla="*/ 91283 w 2592689"/>
                <a:gd name="connsiteY3" fmla="*/ 648926 h 1387290"/>
                <a:gd name="connsiteX4" fmla="*/ 0 w 2592689"/>
                <a:gd name="connsiteY4" fmla="*/ 876649 h 1387290"/>
                <a:gd name="connsiteX5" fmla="*/ 631429 w 2592689"/>
                <a:gd name="connsiteY5" fmla="*/ 1004199 h 1387290"/>
                <a:gd name="connsiteX6" fmla="*/ 1972514 w 2592689"/>
                <a:gd name="connsiteY6" fmla="*/ 1276787 h 1387290"/>
                <a:gd name="connsiteX7" fmla="*/ 2525176 w 2592689"/>
                <a:gd name="connsiteY7" fmla="*/ 1386448 h 1387290"/>
                <a:gd name="connsiteX8" fmla="*/ 2584792 w 2592689"/>
                <a:gd name="connsiteY8" fmla="*/ 1340328 h 1387290"/>
                <a:gd name="connsiteX9" fmla="*/ 2377192 w 2592689"/>
                <a:gd name="connsiteY9" fmla="*/ 692669 h 1387290"/>
                <a:gd name="connsiteX10" fmla="*/ 1876703 w 2592689"/>
                <a:gd name="connsiteY10" fmla="*/ 147236 h 1387290"/>
                <a:gd name="connsiteX0" fmla="*/ 1876703 w 2592689"/>
                <a:gd name="connsiteY0" fmla="*/ 147236 h 1387290"/>
                <a:gd name="connsiteX1" fmla="*/ 1661921 w 2592689"/>
                <a:gd name="connsiteY1" fmla="*/ 36685 h 1387290"/>
                <a:gd name="connsiteX2" fmla="*/ 604383 w 2592689"/>
                <a:gd name="connsiteY2" fmla="*/ 143577 h 1387290"/>
                <a:gd name="connsiteX3" fmla="*/ 91283 w 2592689"/>
                <a:gd name="connsiteY3" fmla="*/ 648926 h 1387290"/>
                <a:gd name="connsiteX4" fmla="*/ 0 w 2592689"/>
                <a:gd name="connsiteY4" fmla="*/ 876649 h 1387290"/>
                <a:gd name="connsiteX5" fmla="*/ 685897 w 2592689"/>
                <a:gd name="connsiteY5" fmla="*/ 1027852 h 1387290"/>
                <a:gd name="connsiteX6" fmla="*/ 1972514 w 2592689"/>
                <a:gd name="connsiteY6" fmla="*/ 1276787 h 1387290"/>
                <a:gd name="connsiteX7" fmla="*/ 2525176 w 2592689"/>
                <a:gd name="connsiteY7" fmla="*/ 1386448 h 1387290"/>
                <a:gd name="connsiteX8" fmla="*/ 2584792 w 2592689"/>
                <a:gd name="connsiteY8" fmla="*/ 1340328 h 1387290"/>
                <a:gd name="connsiteX9" fmla="*/ 2377192 w 2592689"/>
                <a:gd name="connsiteY9" fmla="*/ 692669 h 1387290"/>
                <a:gd name="connsiteX10" fmla="*/ 1876703 w 2592689"/>
                <a:gd name="connsiteY10" fmla="*/ 147236 h 1387290"/>
                <a:gd name="connsiteX0" fmla="*/ 1792913 w 2508899"/>
                <a:gd name="connsiteY0" fmla="*/ 147236 h 1387290"/>
                <a:gd name="connsiteX1" fmla="*/ 1578131 w 2508899"/>
                <a:gd name="connsiteY1" fmla="*/ 36685 h 1387290"/>
                <a:gd name="connsiteX2" fmla="*/ 520593 w 2508899"/>
                <a:gd name="connsiteY2" fmla="*/ 143577 h 1387290"/>
                <a:gd name="connsiteX3" fmla="*/ 7493 w 2508899"/>
                <a:gd name="connsiteY3" fmla="*/ 648926 h 1387290"/>
                <a:gd name="connsiteX4" fmla="*/ 43589 w 2508899"/>
                <a:gd name="connsiteY4" fmla="*/ 893764 h 1387290"/>
                <a:gd name="connsiteX5" fmla="*/ 602107 w 2508899"/>
                <a:gd name="connsiteY5" fmla="*/ 1027852 h 1387290"/>
                <a:gd name="connsiteX6" fmla="*/ 1888724 w 2508899"/>
                <a:gd name="connsiteY6" fmla="*/ 1276787 h 1387290"/>
                <a:gd name="connsiteX7" fmla="*/ 2441386 w 2508899"/>
                <a:gd name="connsiteY7" fmla="*/ 1386448 h 1387290"/>
                <a:gd name="connsiteX8" fmla="*/ 2501002 w 2508899"/>
                <a:gd name="connsiteY8" fmla="*/ 1340328 h 1387290"/>
                <a:gd name="connsiteX9" fmla="*/ 2293402 w 2508899"/>
                <a:gd name="connsiteY9" fmla="*/ 692669 h 1387290"/>
                <a:gd name="connsiteX10" fmla="*/ 1792913 w 2508899"/>
                <a:gd name="connsiteY10" fmla="*/ 147236 h 1387290"/>
                <a:gd name="connsiteX0" fmla="*/ 1749324 w 2465310"/>
                <a:gd name="connsiteY0" fmla="*/ 145431 h 1385485"/>
                <a:gd name="connsiteX1" fmla="*/ 1534542 w 2465310"/>
                <a:gd name="connsiteY1" fmla="*/ 34880 h 1385485"/>
                <a:gd name="connsiteX2" fmla="*/ 477004 w 2465310"/>
                <a:gd name="connsiteY2" fmla="*/ 141772 h 1385485"/>
                <a:gd name="connsiteX3" fmla="*/ 100552 w 2465310"/>
                <a:gd name="connsiteY3" fmla="*/ 581580 h 1385485"/>
                <a:gd name="connsiteX4" fmla="*/ 0 w 2465310"/>
                <a:gd name="connsiteY4" fmla="*/ 891959 h 1385485"/>
                <a:gd name="connsiteX5" fmla="*/ 558518 w 2465310"/>
                <a:gd name="connsiteY5" fmla="*/ 1026047 h 1385485"/>
                <a:gd name="connsiteX6" fmla="*/ 1845135 w 2465310"/>
                <a:gd name="connsiteY6" fmla="*/ 1274982 h 1385485"/>
                <a:gd name="connsiteX7" fmla="*/ 2397797 w 2465310"/>
                <a:gd name="connsiteY7" fmla="*/ 1384643 h 1385485"/>
                <a:gd name="connsiteX8" fmla="*/ 2457413 w 2465310"/>
                <a:gd name="connsiteY8" fmla="*/ 1338523 h 1385485"/>
                <a:gd name="connsiteX9" fmla="*/ 2249813 w 2465310"/>
                <a:gd name="connsiteY9" fmla="*/ 690864 h 1385485"/>
                <a:gd name="connsiteX10" fmla="*/ 1749324 w 2465310"/>
                <a:gd name="connsiteY10" fmla="*/ 145431 h 1385485"/>
                <a:gd name="connsiteX0" fmla="*/ 1749324 w 2465310"/>
                <a:gd name="connsiteY0" fmla="*/ 110555 h 1350609"/>
                <a:gd name="connsiteX1" fmla="*/ 1534542 w 2465310"/>
                <a:gd name="connsiteY1" fmla="*/ 4 h 1350609"/>
                <a:gd name="connsiteX2" fmla="*/ 540506 w 2465310"/>
                <a:gd name="connsiteY2" fmla="*/ 108845 h 1350609"/>
                <a:gd name="connsiteX3" fmla="*/ 100552 w 2465310"/>
                <a:gd name="connsiteY3" fmla="*/ 546704 h 1350609"/>
                <a:gd name="connsiteX4" fmla="*/ 0 w 2465310"/>
                <a:gd name="connsiteY4" fmla="*/ 857083 h 1350609"/>
                <a:gd name="connsiteX5" fmla="*/ 558518 w 2465310"/>
                <a:gd name="connsiteY5" fmla="*/ 991171 h 1350609"/>
                <a:gd name="connsiteX6" fmla="*/ 1845135 w 2465310"/>
                <a:gd name="connsiteY6" fmla="*/ 1240106 h 1350609"/>
                <a:gd name="connsiteX7" fmla="*/ 2397797 w 2465310"/>
                <a:gd name="connsiteY7" fmla="*/ 1349767 h 1350609"/>
                <a:gd name="connsiteX8" fmla="*/ 2457413 w 2465310"/>
                <a:gd name="connsiteY8" fmla="*/ 1303647 h 1350609"/>
                <a:gd name="connsiteX9" fmla="*/ 2249813 w 2465310"/>
                <a:gd name="connsiteY9" fmla="*/ 655988 h 1350609"/>
                <a:gd name="connsiteX10" fmla="*/ 1749324 w 2465310"/>
                <a:gd name="connsiteY10" fmla="*/ 110555 h 1350609"/>
                <a:gd name="connsiteX0" fmla="*/ 1791809 w 2465310"/>
                <a:gd name="connsiteY0" fmla="*/ 147458 h 1351544"/>
                <a:gd name="connsiteX1" fmla="*/ 1534542 w 2465310"/>
                <a:gd name="connsiteY1" fmla="*/ 939 h 1351544"/>
                <a:gd name="connsiteX2" fmla="*/ 540506 w 2465310"/>
                <a:gd name="connsiteY2" fmla="*/ 109780 h 1351544"/>
                <a:gd name="connsiteX3" fmla="*/ 100552 w 2465310"/>
                <a:gd name="connsiteY3" fmla="*/ 547639 h 1351544"/>
                <a:gd name="connsiteX4" fmla="*/ 0 w 2465310"/>
                <a:gd name="connsiteY4" fmla="*/ 858018 h 1351544"/>
                <a:gd name="connsiteX5" fmla="*/ 558518 w 2465310"/>
                <a:gd name="connsiteY5" fmla="*/ 992106 h 1351544"/>
                <a:gd name="connsiteX6" fmla="*/ 1845135 w 2465310"/>
                <a:gd name="connsiteY6" fmla="*/ 1241041 h 1351544"/>
                <a:gd name="connsiteX7" fmla="*/ 2397797 w 2465310"/>
                <a:gd name="connsiteY7" fmla="*/ 1350702 h 1351544"/>
                <a:gd name="connsiteX8" fmla="*/ 2457413 w 2465310"/>
                <a:gd name="connsiteY8" fmla="*/ 1304582 h 1351544"/>
                <a:gd name="connsiteX9" fmla="*/ 2249813 w 2465310"/>
                <a:gd name="connsiteY9" fmla="*/ 656923 h 1351544"/>
                <a:gd name="connsiteX10" fmla="*/ 1791809 w 2465310"/>
                <a:gd name="connsiteY10" fmla="*/ 147458 h 1351544"/>
                <a:gd name="connsiteX0" fmla="*/ 1791809 w 2465310"/>
                <a:gd name="connsiteY0" fmla="*/ 156752 h 1360838"/>
                <a:gd name="connsiteX1" fmla="*/ 1289068 w 2465310"/>
                <a:gd name="connsiteY1" fmla="*/ 762 h 1360838"/>
                <a:gd name="connsiteX2" fmla="*/ 540506 w 2465310"/>
                <a:gd name="connsiteY2" fmla="*/ 119074 h 1360838"/>
                <a:gd name="connsiteX3" fmla="*/ 100552 w 2465310"/>
                <a:gd name="connsiteY3" fmla="*/ 556933 h 1360838"/>
                <a:gd name="connsiteX4" fmla="*/ 0 w 2465310"/>
                <a:gd name="connsiteY4" fmla="*/ 867312 h 1360838"/>
                <a:gd name="connsiteX5" fmla="*/ 558518 w 2465310"/>
                <a:gd name="connsiteY5" fmla="*/ 1001400 h 1360838"/>
                <a:gd name="connsiteX6" fmla="*/ 1845135 w 2465310"/>
                <a:gd name="connsiteY6" fmla="*/ 1250335 h 1360838"/>
                <a:gd name="connsiteX7" fmla="*/ 2397797 w 2465310"/>
                <a:gd name="connsiteY7" fmla="*/ 1359996 h 1360838"/>
                <a:gd name="connsiteX8" fmla="*/ 2457413 w 2465310"/>
                <a:gd name="connsiteY8" fmla="*/ 1313876 h 1360838"/>
                <a:gd name="connsiteX9" fmla="*/ 2249813 w 2465310"/>
                <a:gd name="connsiteY9" fmla="*/ 666217 h 1360838"/>
                <a:gd name="connsiteX10" fmla="*/ 1791809 w 2465310"/>
                <a:gd name="connsiteY10" fmla="*/ 156752 h 1360838"/>
                <a:gd name="connsiteX0" fmla="*/ 1791809 w 2465310"/>
                <a:gd name="connsiteY0" fmla="*/ 156785 h 1360871"/>
                <a:gd name="connsiteX1" fmla="*/ 1289068 w 2465310"/>
                <a:gd name="connsiteY1" fmla="*/ 795 h 1360871"/>
                <a:gd name="connsiteX2" fmla="*/ 540506 w 2465310"/>
                <a:gd name="connsiteY2" fmla="*/ 119107 h 1360871"/>
                <a:gd name="connsiteX3" fmla="*/ 116325 w 2465310"/>
                <a:gd name="connsiteY3" fmla="*/ 567570 h 1360871"/>
                <a:gd name="connsiteX4" fmla="*/ 0 w 2465310"/>
                <a:gd name="connsiteY4" fmla="*/ 867345 h 1360871"/>
                <a:gd name="connsiteX5" fmla="*/ 558518 w 2465310"/>
                <a:gd name="connsiteY5" fmla="*/ 1001433 h 1360871"/>
                <a:gd name="connsiteX6" fmla="*/ 1845135 w 2465310"/>
                <a:gd name="connsiteY6" fmla="*/ 1250368 h 1360871"/>
                <a:gd name="connsiteX7" fmla="*/ 2397797 w 2465310"/>
                <a:gd name="connsiteY7" fmla="*/ 1360029 h 1360871"/>
                <a:gd name="connsiteX8" fmla="*/ 2457413 w 2465310"/>
                <a:gd name="connsiteY8" fmla="*/ 1313909 h 1360871"/>
                <a:gd name="connsiteX9" fmla="*/ 2249813 w 2465310"/>
                <a:gd name="connsiteY9" fmla="*/ 666250 h 1360871"/>
                <a:gd name="connsiteX10" fmla="*/ 1791809 w 2465310"/>
                <a:gd name="connsiteY10" fmla="*/ 156785 h 1360871"/>
                <a:gd name="connsiteX0" fmla="*/ 1791809 w 2465310"/>
                <a:gd name="connsiteY0" fmla="*/ 156226 h 1360312"/>
                <a:gd name="connsiteX1" fmla="*/ 1289068 w 2465310"/>
                <a:gd name="connsiteY1" fmla="*/ 236 h 1360312"/>
                <a:gd name="connsiteX2" fmla="*/ 573834 w 2465310"/>
                <a:gd name="connsiteY2" fmla="*/ 133319 h 1360312"/>
                <a:gd name="connsiteX3" fmla="*/ 116325 w 2465310"/>
                <a:gd name="connsiteY3" fmla="*/ 567011 h 1360312"/>
                <a:gd name="connsiteX4" fmla="*/ 0 w 2465310"/>
                <a:gd name="connsiteY4" fmla="*/ 866786 h 1360312"/>
                <a:gd name="connsiteX5" fmla="*/ 558518 w 2465310"/>
                <a:gd name="connsiteY5" fmla="*/ 1000874 h 1360312"/>
                <a:gd name="connsiteX6" fmla="*/ 1845135 w 2465310"/>
                <a:gd name="connsiteY6" fmla="*/ 1249809 h 1360312"/>
                <a:gd name="connsiteX7" fmla="*/ 2397797 w 2465310"/>
                <a:gd name="connsiteY7" fmla="*/ 1359470 h 1360312"/>
                <a:gd name="connsiteX8" fmla="*/ 2457413 w 2465310"/>
                <a:gd name="connsiteY8" fmla="*/ 1313350 h 1360312"/>
                <a:gd name="connsiteX9" fmla="*/ 2249813 w 2465310"/>
                <a:gd name="connsiteY9" fmla="*/ 665691 h 1360312"/>
                <a:gd name="connsiteX10" fmla="*/ 1791809 w 2465310"/>
                <a:gd name="connsiteY10" fmla="*/ 156226 h 1360312"/>
                <a:gd name="connsiteX0" fmla="*/ 1791809 w 2465310"/>
                <a:gd name="connsiteY0" fmla="*/ 156208 h 1360294"/>
                <a:gd name="connsiteX1" fmla="*/ 1289068 w 2465310"/>
                <a:gd name="connsiteY1" fmla="*/ 218 h 1360294"/>
                <a:gd name="connsiteX2" fmla="*/ 573834 w 2465310"/>
                <a:gd name="connsiteY2" fmla="*/ 133301 h 1360294"/>
                <a:gd name="connsiteX3" fmla="*/ 160346 w 2465310"/>
                <a:gd name="connsiteY3" fmla="*/ 543149 h 1360294"/>
                <a:gd name="connsiteX4" fmla="*/ 0 w 2465310"/>
                <a:gd name="connsiteY4" fmla="*/ 866768 h 1360294"/>
                <a:gd name="connsiteX5" fmla="*/ 558518 w 2465310"/>
                <a:gd name="connsiteY5" fmla="*/ 1000856 h 1360294"/>
                <a:gd name="connsiteX6" fmla="*/ 1845135 w 2465310"/>
                <a:gd name="connsiteY6" fmla="*/ 1249791 h 1360294"/>
                <a:gd name="connsiteX7" fmla="*/ 2397797 w 2465310"/>
                <a:gd name="connsiteY7" fmla="*/ 1359452 h 1360294"/>
                <a:gd name="connsiteX8" fmla="*/ 2457413 w 2465310"/>
                <a:gd name="connsiteY8" fmla="*/ 1313332 h 1360294"/>
                <a:gd name="connsiteX9" fmla="*/ 2249813 w 2465310"/>
                <a:gd name="connsiteY9" fmla="*/ 665673 h 1360294"/>
                <a:gd name="connsiteX10" fmla="*/ 1791809 w 2465310"/>
                <a:gd name="connsiteY10" fmla="*/ 156208 h 136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65310" h="1360294">
                  <a:moveTo>
                    <a:pt x="1791809" y="156208"/>
                  </a:moveTo>
                  <a:cubicBezTo>
                    <a:pt x="1722919" y="107395"/>
                    <a:pt x="1492064" y="4036"/>
                    <a:pt x="1289068" y="218"/>
                  </a:cubicBezTo>
                  <a:cubicBezTo>
                    <a:pt x="1086072" y="-3600"/>
                    <a:pt x="761954" y="42812"/>
                    <a:pt x="573834" y="133301"/>
                  </a:cubicBezTo>
                  <a:cubicBezTo>
                    <a:pt x="385714" y="223790"/>
                    <a:pt x="245588" y="369978"/>
                    <a:pt x="160346" y="543149"/>
                  </a:cubicBezTo>
                  <a:cubicBezTo>
                    <a:pt x="127821" y="610238"/>
                    <a:pt x="16277" y="812828"/>
                    <a:pt x="0" y="866768"/>
                  </a:cubicBezTo>
                  <a:cubicBezTo>
                    <a:pt x="180638" y="909597"/>
                    <a:pt x="348042" y="958339"/>
                    <a:pt x="558518" y="1000856"/>
                  </a:cubicBezTo>
                  <a:lnTo>
                    <a:pt x="1845135" y="1249791"/>
                  </a:lnTo>
                  <a:cubicBezTo>
                    <a:pt x="1845135" y="1249791"/>
                    <a:pt x="2320113" y="1356846"/>
                    <a:pt x="2397797" y="1359452"/>
                  </a:cubicBezTo>
                  <a:cubicBezTo>
                    <a:pt x="2475483" y="1362058"/>
                    <a:pt x="2471098" y="1361522"/>
                    <a:pt x="2457413" y="1313332"/>
                  </a:cubicBezTo>
                  <a:cubicBezTo>
                    <a:pt x="2443727" y="1265143"/>
                    <a:pt x="2403624" y="882946"/>
                    <a:pt x="2249813" y="665673"/>
                  </a:cubicBezTo>
                  <a:cubicBezTo>
                    <a:pt x="2134455" y="502718"/>
                    <a:pt x="1998480" y="302649"/>
                    <a:pt x="1791809" y="156208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68" name="Freeform: Shape 2067">
              <a:extLst>
                <a:ext uri="{FF2B5EF4-FFF2-40B4-BE49-F238E27FC236}">
                  <a16:creationId xmlns:a16="http://schemas.microsoft.com/office/drawing/2014/main" id="{E371CF23-D524-D663-2EBA-1EB47A2B58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3463277" flipH="1">
              <a:off x="-1370270" y="6441918"/>
              <a:ext cx="1738975" cy="1026349"/>
            </a:xfrm>
            <a:custGeom>
              <a:avLst/>
              <a:gdLst>
                <a:gd name="connsiteX0" fmla="*/ 1876703 w 2592689"/>
                <a:gd name="connsiteY0" fmla="*/ 149189 h 1389243"/>
                <a:gd name="connsiteX1" fmla="*/ 1661921 w 2592689"/>
                <a:gd name="connsiteY1" fmla="*/ 38638 h 1389243"/>
                <a:gd name="connsiteX2" fmla="*/ 604383 w 2592689"/>
                <a:gd name="connsiteY2" fmla="*/ 145530 h 1389243"/>
                <a:gd name="connsiteX3" fmla="*/ 48832 w 2592689"/>
                <a:gd name="connsiteY3" fmla="*/ 716782 h 1389243"/>
                <a:gd name="connsiteX4" fmla="*/ 43869 w 2592689"/>
                <a:gd name="connsiteY4" fmla="*/ 724262 h 1389243"/>
                <a:gd name="connsiteX5" fmla="*/ 0 w 2592689"/>
                <a:gd name="connsiteY5" fmla="*/ 878602 h 1389243"/>
                <a:gd name="connsiteX6" fmla="*/ 14804 w 2592689"/>
                <a:gd name="connsiteY6" fmla="*/ 887592 h 1389243"/>
                <a:gd name="connsiteX7" fmla="*/ 631429 w 2592689"/>
                <a:gd name="connsiteY7" fmla="*/ 1006152 h 1389243"/>
                <a:gd name="connsiteX8" fmla="*/ 1972514 w 2592689"/>
                <a:gd name="connsiteY8" fmla="*/ 1278740 h 1389243"/>
                <a:gd name="connsiteX9" fmla="*/ 2525176 w 2592689"/>
                <a:gd name="connsiteY9" fmla="*/ 1388401 h 1389243"/>
                <a:gd name="connsiteX10" fmla="*/ 2584792 w 2592689"/>
                <a:gd name="connsiteY10" fmla="*/ 1342281 h 1389243"/>
                <a:gd name="connsiteX11" fmla="*/ 2377192 w 2592689"/>
                <a:gd name="connsiteY11" fmla="*/ 694622 h 1389243"/>
                <a:gd name="connsiteX12" fmla="*/ 1876703 w 2592689"/>
                <a:gd name="connsiteY12" fmla="*/ 149189 h 1389243"/>
                <a:gd name="connsiteX0" fmla="*/ 1876703 w 2592689"/>
                <a:gd name="connsiteY0" fmla="*/ 149189 h 1389243"/>
                <a:gd name="connsiteX1" fmla="*/ 1661921 w 2592689"/>
                <a:gd name="connsiteY1" fmla="*/ 38638 h 1389243"/>
                <a:gd name="connsiteX2" fmla="*/ 604383 w 2592689"/>
                <a:gd name="connsiteY2" fmla="*/ 145530 h 1389243"/>
                <a:gd name="connsiteX3" fmla="*/ 48832 w 2592689"/>
                <a:gd name="connsiteY3" fmla="*/ 716782 h 1389243"/>
                <a:gd name="connsiteX4" fmla="*/ 0 w 2592689"/>
                <a:gd name="connsiteY4" fmla="*/ 878602 h 1389243"/>
                <a:gd name="connsiteX5" fmla="*/ 14804 w 2592689"/>
                <a:gd name="connsiteY5" fmla="*/ 887592 h 1389243"/>
                <a:gd name="connsiteX6" fmla="*/ 631429 w 2592689"/>
                <a:gd name="connsiteY6" fmla="*/ 1006152 h 1389243"/>
                <a:gd name="connsiteX7" fmla="*/ 1972514 w 2592689"/>
                <a:gd name="connsiteY7" fmla="*/ 1278740 h 1389243"/>
                <a:gd name="connsiteX8" fmla="*/ 2525176 w 2592689"/>
                <a:gd name="connsiteY8" fmla="*/ 1388401 h 1389243"/>
                <a:gd name="connsiteX9" fmla="*/ 2584792 w 2592689"/>
                <a:gd name="connsiteY9" fmla="*/ 1342281 h 1389243"/>
                <a:gd name="connsiteX10" fmla="*/ 2377192 w 2592689"/>
                <a:gd name="connsiteY10" fmla="*/ 694622 h 1389243"/>
                <a:gd name="connsiteX11" fmla="*/ 1876703 w 2592689"/>
                <a:gd name="connsiteY11" fmla="*/ 149189 h 1389243"/>
                <a:gd name="connsiteX0" fmla="*/ 1876703 w 2592689"/>
                <a:gd name="connsiteY0" fmla="*/ 149189 h 1389243"/>
                <a:gd name="connsiteX1" fmla="*/ 1661921 w 2592689"/>
                <a:gd name="connsiteY1" fmla="*/ 38638 h 1389243"/>
                <a:gd name="connsiteX2" fmla="*/ 604383 w 2592689"/>
                <a:gd name="connsiteY2" fmla="*/ 145530 h 1389243"/>
                <a:gd name="connsiteX3" fmla="*/ 48832 w 2592689"/>
                <a:gd name="connsiteY3" fmla="*/ 716782 h 1389243"/>
                <a:gd name="connsiteX4" fmla="*/ 0 w 2592689"/>
                <a:gd name="connsiteY4" fmla="*/ 878602 h 1389243"/>
                <a:gd name="connsiteX5" fmla="*/ 631429 w 2592689"/>
                <a:gd name="connsiteY5" fmla="*/ 1006152 h 1389243"/>
                <a:gd name="connsiteX6" fmla="*/ 1972514 w 2592689"/>
                <a:gd name="connsiteY6" fmla="*/ 1278740 h 1389243"/>
                <a:gd name="connsiteX7" fmla="*/ 2525176 w 2592689"/>
                <a:gd name="connsiteY7" fmla="*/ 1388401 h 1389243"/>
                <a:gd name="connsiteX8" fmla="*/ 2584792 w 2592689"/>
                <a:gd name="connsiteY8" fmla="*/ 1342281 h 1389243"/>
                <a:gd name="connsiteX9" fmla="*/ 2377192 w 2592689"/>
                <a:gd name="connsiteY9" fmla="*/ 694622 h 1389243"/>
                <a:gd name="connsiteX10" fmla="*/ 1876703 w 2592689"/>
                <a:gd name="connsiteY10" fmla="*/ 149189 h 1389243"/>
                <a:gd name="connsiteX0" fmla="*/ 1876703 w 2592689"/>
                <a:gd name="connsiteY0" fmla="*/ 149189 h 1389243"/>
                <a:gd name="connsiteX1" fmla="*/ 1661921 w 2592689"/>
                <a:gd name="connsiteY1" fmla="*/ 38638 h 1389243"/>
                <a:gd name="connsiteX2" fmla="*/ 604383 w 2592689"/>
                <a:gd name="connsiteY2" fmla="*/ 145530 h 1389243"/>
                <a:gd name="connsiteX3" fmla="*/ 48832 w 2592689"/>
                <a:gd name="connsiteY3" fmla="*/ 716782 h 1389243"/>
                <a:gd name="connsiteX4" fmla="*/ 0 w 2592689"/>
                <a:gd name="connsiteY4" fmla="*/ 878602 h 1389243"/>
                <a:gd name="connsiteX5" fmla="*/ 631429 w 2592689"/>
                <a:gd name="connsiteY5" fmla="*/ 1006152 h 1389243"/>
                <a:gd name="connsiteX6" fmla="*/ 1972514 w 2592689"/>
                <a:gd name="connsiteY6" fmla="*/ 1278740 h 1389243"/>
                <a:gd name="connsiteX7" fmla="*/ 2525176 w 2592689"/>
                <a:gd name="connsiteY7" fmla="*/ 1388401 h 1389243"/>
                <a:gd name="connsiteX8" fmla="*/ 2584792 w 2592689"/>
                <a:gd name="connsiteY8" fmla="*/ 1342281 h 1389243"/>
                <a:gd name="connsiteX9" fmla="*/ 2377192 w 2592689"/>
                <a:gd name="connsiteY9" fmla="*/ 694622 h 1389243"/>
                <a:gd name="connsiteX10" fmla="*/ 1876703 w 2592689"/>
                <a:gd name="connsiteY10" fmla="*/ 149189 h 1389243"/>
                <a:gd name="connsiteX0" fmla="*/ 1876703 w 2592689"/>
                <a:gd name="connsiteY0" fmla="*/ 149189 h 1389243"/>
                <a:gd name="connsiteX1" fmla="*/ 1661921 w 2592689"/>
                <a:gd name="connsiteY1" fmla="*/ 38638 h 1389243"/>
                <a:gd name="connsiteX2" fmla="*/ 604383 w 2592689"/>
                <a:gd name="connsiteY2" fmla="*/ 145530 h 1389243"/>
                <a:gd name="connsiteX3" fmla="*/ 48832 w 2592689"/>
                <a:gd name="connsiteY3" fmla="*/ 716782 h 1389243"/>
                <a:gd name="connsiteX4" fmla="*/ 0 w 2592689"/>
                <a:gd name="connsiteY4" fmla="*/ 878602 h 1389243"/>
                <a:gd name="connsiteX5" fmla="*/ 631429 w 2592689"/>
                <a:gd name="connsiteY5" fmla="*/ 1006152 h 1389243"/>
                <a:gd name="connsiteX6" fmla="*/ 1972514 w 2592689"/>
                <a:gd name="connsiteY6" fmla="*/ 1278740 h 1389243"/>
                <a:gd name="connsiteX7" fmla="*/ 2525176 w 2592689"/>
                <a:gd name="connsiteY7" fmla="*/ 1388401 h 1389243"/>
                <a:gd name="connsiteX8" fmla="*/ 2584792 w 2592689"/>
                <a:gd name="connsiteY8" fmla="*/ 1342281 h 1389243"/>
                <a:gd name="connsiteX9" fmla="*/ 2377192 w 2592689"/>
                <a:gd name="connsiteY9" fmla="*/ 694622 h 1389243"/>
                <a:gd name="connsiteX10" fmla="*/ 1876703 w 2592689"/>
                <a:gd name="connsiteY10" fmla="*/ 149189 h 1389243"/>
                <a:gd name="connsiteX0" fmla="*/ 1876703 w 2592689"/>
                <a:gd name="connsiteY0" fmla="*/ 147236 h 1387290"/>
                <a:gd name="connsiteX1" fmla="*/ 1661921 w 2592689"/>
                <a:gd name="connsiteY1" fmla="*/ 36685 h 1387290"/>
                <a:gd name="connsiteX2" fmla="*/ 604383 w 2592689"/>
                <a:gd name="connsiteY2" fmla="*/ 143577 h 1387290"/>
                <a:gd name="connsiteX3" fmla="*/ 91283 w 2592689"/>
                <a:gd name="connsiteY3" fmla="*/ 648926 h 1387290"/>
                <a:gd name="connsiteX4" fmla="*/ 0 w 2592689"/>
                <a:gd name="connsiteY4" fmla="*/ 876649 h 1387290"/>
                <a:gd name="connsiteX5" fmla="*/ 631429 w 2592689"/>
                <a:gd name="connsiteY5" fmla="*/ 1004199 h 1387290"/>
                <a:gd name="connsiteX6" fmla="*/ 1972514 w 2592689"/>
                <a:gd name="connsiteY6" fmla="*/ 1276787 h 1387290"/>
                <a:gd name="connsiteX7" fmla="*/ 2525176 w 2592689"/>
                <a:gd name="connsiteY7" fmla="*/ 1386448 h 1387290"/>
                <a:gd name="connsiteX8" fmla="*/ 2584792 w 2592689"/>
                <a:gd name="connsiteY8" fmla="*/ 1340328 h 1387290"/>
                <a:gd name="connsiteX9" fmla="*/ 2377192 w 2592689"/>
                <a:gd name="connsiteY9" fmla="*/ 692669 h 1387290"/>
                <a:gd name="connsiteX10" fmla="*/ 1876703 w 2592689"/>
                <a:gd name="connsiteY10" fmla="*/ 147236 h 1387290"/>
                <a:gd name="connsiteX0" fmla="*/ 1876703 w 2592689"/>
                <a:gd name="connsiteY0" fmla="*/ 147236 h 1387290"/>
                <a:gd name="connsiteX1" fmla="*/ 1661921 w 2592689"/>
                <a:gd name="connsiteY1" fmla="*/ 36685 h 1387290"/>
                <a:gd name="connsiteX2" fmla="*/ 604383 w 2592689"/>
                <a:gd name="connsiteY2" fmla="*/ 143577 h 1387290"/>
                <a:gd name="connsiteX3" fmla="*/ 91283 w 2592689"/>
                <a:gd name="connsiteY3" fmla="*/ 648926 h 1387290"/>
                <a:gd name="connsiteX4" fmla="*/ 0 w 2592689"/>
                <a:gd name="connsiteY4" fmla="*/ 876649 h 1387290"/>
                <a:gd name="connsiteX5" fmla="*/ 631429 w 2592689"/>
                <a:gd name="connsiteY5" fmla="*/ 1004199 h 1387290"/>
                <a:gd name="connsiteX6" fmla="*/ 1972514 w 2592689"/>
                <a:gd name="connsiteY6" fmla="*/ 1276787 h 1387290"/>
                <a:gd name="connsiteX7" fmla="*/ 2525176 w 2592689"/>
                <a:gd name="connsiteY7" fmla="*/ 1386448 h 1387290"/>
                <a:gd name="connsiteX8" fmla="*/ 2584792 w 2592689"/>
                <a:gd name="connsiteY8" fmla="*/ 1340328 h 1387290"/>
                <a:gd name="connsiteX9" fmla="*/ 2377192 w 2592689"/>
                <a:gd name="connsiteY9" fmla="*/ 692669 h 1387290"/>
                <a:gd name="connsiteX10" fmla="*/ 1876703 w 2592689"/>
                <a:gd name="connsiteY10" fmla="*/ 147236 h 1387290"/>
                <a:gd name="connsiteX0" fmla="*/ 1876703 w 2592689"/>
                <a:gd name="connsiteY0" fmla="*/ 147236 h 1387290"/>
                <a:gd name="connsiteX1" fmla="*/ 1661921 w 2592689"/>
                <a:gd name="connsiteY1" fmla="*/ 36685 h 1387290"/>
                <a:gd name="connsiteX2" fmla="*/ 604383 w 2592689"/>
                <a:gd name="connsiteY2" fmla="*/ 143577 h 1387290"/>
                <a:gd name="connsiteX3" fmla="*/ 91283 w 2592689"/>
                <a:gd name="connsiteY3" fmla="*/ 648926 h 1387290"/>
                <a:gd name="connsiteX4" fmla="*/ 0 w 2592689"/>
                <a:gd name="connsiteY4" fmla="*/ 876649 h 1387290"/>
                <a:gd name="connsiteX5" fmla="*/ 685897 w 2592689"/>
                <a:gd name="connsiteY5" fmla="*/ 1027852 h 1387290"/>
                <a:gd name="connsiteX6" fmla="*/ 1972514 w 2592689"/>
                <a:gd name="connsiteY6" fmla="*/ 1276787 h 1387290"/>
                <a:gd name="connsiteX7" fmla="*/ 2525176 w 2592689"/>
                <a:gd name="connsiteY7" fmla="*/ 1386448 h 1387290"/>
                <a:gd name="connsiteX8" fmla="*/ 2584792 w 2592689"/>
                <a:gd name="connsiteY8" fmla="*/ 1340328 h 1387290"/>
                <a:gd name="connsiteX9" fmla="*/ 2377192 w 2592689"/>
                <a:gd name="connsiteY9" fmla="*/ 692669 h 1387290"/>
                <a:gd name="connsiteX10" fmla="*/ 1876703 w 2592689"/>
                <a:gd name="connsiteY10" fmla="*/ 147236 h 1387290"/>
                <a:gd name="connsiteX0" fmla="*/ 1792913 w 2508899"/>
                <a:gd name="connsiteY0" fmla="*/ 147236 h 1387290"/>
                <a:gd name="connsiteX1" fmla="*/ 1578131 w 2508899"/>
                <a:gd name="connsiteY1" fmla="*/ 36685 h 1387290"/>
                <a:gd name="connsiteX2" fmla="*/ 520593 w 2508899"/>
                <a:gd name="connsiteY2" fmla="*/ 143577 h 1387290"/>
                <a:gd name="connsiteX3" fmla="*/ 7493 w 2508899"/>
                <a:gd name="connsiteY3" fmla="*/ 648926 h 1387290"/>
                <a:gd name="connsiteX4" fmla="*/ 43589 w 2508899"/>
                <a:gd name="connsiteY4" fmla="*/ 893764 h 1387290"/>
                <a:gd name="connsiteX5" fmla="*/ 602107 w 2508899"/>
                <a:gd name="connsiteY5" fmla="*/ 1027852 h 1387290"/>
                <a:gd name="connsiteX6" fmla="*/ 1888724 w 2508899"/>
                <a:gd name="connsiteY6" fmla="*/ 1276787 h 1387290"/>
                <a:gd name="connsiteX7" fmla="*/ 2441386 w 2508899"/>
                <a:gd name="connsiteY7" fmla="*/ 1386448 h 1387290"/>
                <a:gd name="connsiteX8" fmla="*/ 2501002 w 2508899"/>
                <a:gd name="connsiteY8" fmla="*/ 1340328 h 1387290"/>
                <a:gd name="connsiteX9" fmla="*/ 2293402 w 2508899"/>
                <a:gd name="connsiteY9" fmla="*/ 692669 h 1387290"/>
                <a:gd name="connsiteX10" fmla="*/ 1792913 w 2508899"/>
                <a:gd name="connsiteY10" fmla="*/ 147236 h 1387290"/>
                <a:gd name="connsiteX0" fmla="*/ 1749324 w 2465310"/>
                <a:gd name="connsiteY0" fmla="*/ 145431 h 1385485"/>
                <a:gd name="connsiteX1" fmla="*/ 1534542 w 2465310"/>
                <a:gd name="connsiteY1" fmla="*/ 34880 h 1385485"/>
                <a:gd name="connsiteX2" fmla="*/ 477004 w 2465310"/>
                <a:gd name="connsiteY2" fmla="*/ 141772 h 1385485"/>
                <a:gd name="connsiteX3" fmla="*/ 100552 w 2465310"/>
                <a:gd name="connsiteY3" fmla="*/ 581580 h 1385485"/>
                <a:gd name="connsiteX4" fmla="*/ 0 w 2465310"/>
                <a:gd name="connsiteY4" fmla="*/ 891959 h 1385485"/>
                <a:gd name="connsiteX5" fmla="*/ 558518 w 2465310"/>
                <a:gd name="connsiteY5" fmla="*/ 1026047 h 1385485"/>
                <a:gd name="connsiteX6" fmla="*/ 1845135 w 2465310"/>
                <a:gd name="connsiteY6" fmla="*/ 1274982 h 1385485"/>
                <a:gd name="connsiteX7" fmla="*/ 2397797 w 2465310"/>
                <a:gd name="connsiteY7" fmla="*/ 1384643 h 1385485"/>
                <a:gd name="connsiteX8" fmla="*/ 2457413 w 2465310"/>
                <a:gd name="connsiteY8" fmla="*/ 1338523 h 1385485"/>
                <a:gd name="connsiteX9" fmla="*/ 2249813 w 2465310"/>
                <a:gd name="connsiteY9" fmla="*/ 690864 h 1385485"/>
                <a:gd name="connsiteX10" fmla="*/ 1749324 w 2465310"/>
                <a:gd name="connsiteY10" fmla="*/ 145431 h 1385485"/>
                <a:gd name="connsiteX0" fmla="*/ 1749324 w 2465310"/>
                <a:gd name="connsiteY0" fmla="*/ 110555 h 1350609"/>
                <a:gd name="connsiteX1" fmla="*/ 1534542 w 2465310"/>
                <a:gd name="connsiteY1" fmla="*/ 4 h 1350609"/>
                <a:gd name="connsiteX2" fmla="*/ 540506 w 2465310"/>
                <a:gd name="connsiteY2" fmla="*/ 108845 h 1350609"/>
                <a:gd name="connsiteX3" fmla="*/ 100552 w 2465310"/>
                <a:gd name="connsiteY3" fmla="*/ 546704 h 1350609"/>
                <a:gd name="connsiteX4" fmla="*/ 0 w 2465310"/>
                <a:gd name="connsiteY4" fmla="*/ 857083 h 1350609"/>
                <a:gd name="connsiteX5" fmla="*/ 558518 w 2465310"/>
                <a:gd name="connsiteY5" fmla="*/ 991171 h 1350609"/>
                <a:gd name="connsiteX6" fmla="*/ 1845135 w 2465310"/>
                <a:gd name="connsiteY6" fmla="*/ 1240106 h 1350609"/>
                <a:gd name="connsiteX7" fmla="*/ 2397797 w 2465310"/>
                <a:gd name="connsiteY7" fmla="*/ 1349767 h 1350609"/>
                <a:gd name="connsiteX8" fmla="*/ 2457413 w 2465310"/>
                <a:gd name="connsiteY8" fmla="*/ 1303647 h 1350609"/>
                <a:gd name="connsiteX9" fmla="*/ 2249813 w 2465310"/>
                <a:gd name="connsiteY9" fmla="*/ 655988 h 1350609"/>
                <a:gd name="connsiteX10" fmla="*/ 1749324 w 2465310"/>
                <a:gd name="connsiteY10" fmla="*/ 110555 h 1350609"/>
                <a:gd name="connsiteX0" fmla="*/ 1791809 w 2465310"/>
                <a:gd name="connsiteY0" fmla="*/ 147458 h 1351544"/>
                <a:gd name="connsiteX1" fmla="*/ 1534542 w 2465310"/>
                <a:gd name="connsiteY1" fmla="*/ 939 h 1351544"/>
                <a:gd name="connsiteX2" fmla="*/ 540506 w 2465310"/>
                <a:gd name="connsiteY2" fmla="*/ 109780 h 1351544"/>
                <a:gd name="connsiteX3" fmla="*/ 100552 w 2465310"/>
                <a:gd name="connsiteY3" fmla="*/ 547639 h 1351544"/>
                <a:gd name="connsiteX4" fmla="*/ 0 w 2465310"/>
                <a:gd name="connsiteY4" fmla="*/ 858018 h 1351544"/>
                <a:gd name="connsiteX5" fmla="*/ 558518 w 2465310"/>
                <a:gd name="connsiteY5" fmla="*/ 992106 h 1351544"/>
                <a:gd name="connsiteX6" fmla="*/ 1845135 w 2465310"/>
                <a:gd name="connsiteY6" fmla="*/ 1241041 h 1351544"/>
                <a:gd name="connsiteX7" fmla="*/ 2397797 w 2465310"/>
                <a:gd name="connsiteY7" fmla="*/ 1350702 h 1351544"/>
                <a:gd name="connsiteX8" fmla="*/ 2457413 w 2465310"/>
                <a:gd name="connsiteY8" fmla="*/ 1304582 h 1351544"/>
                <a:gd name="connsiteX9" fmla="*/ 2249813 w 2465310"/>
                <a:gd name="connsiteY9" fmla="*/ 656923 h 1351544"/>
                <a:gd name="connsiteX10" fmla="*/ 1791809 w 2465310"/>
                <a:gd name="connsiteY10" fmla="*/ 147458 h 1351544"/>
                <a:gd name="connsiteX0" fmla="*/ 1791809 w 2465310"/>
                <a:gd name="connsiteY0" fmla="*/ 156752 h 1360838"/>
                <a:gd name="connsiteX1" fmla="*/ 1289068 w 2465310"/>
                <a:gd name="connsiteY1" fmla="*/ 762 h 1360838"/>
                <a:gd name="connsiteX2" fmla="*/ 540506 w 2465310"/>
                <a:gd name="connsiteY2" fmla="*/ 119074 h 1360838"/>
                <a:gd name="connsiteX3" fmla="*/ 100552 w 2465310"/>
                <a:gd name="connsiteY3" fmla="*/ 556933 h 1360838"/>
                <a:gd name="connsiteX4" fmla="*/ 0 w 2465310"/>
                <a:gd name="connsiteY4" fmla="*/ 867312 h 1360838"/>
                <a:gd name="connsiteX5" fmla="*/ 558518 w 2465310"/>
                <a:gd name="connsiteY5" fmla="*/ 1001400 h 1360838"/>
                <a:gd name="connsiteX6" fmla="*/ 1845135 w 2465310"/>
                <a:gd name="connsiteY6" fmla="*/ 1250335 h 1360838"/>
                <a:gd name="connsiteX7" fmla="*/ 2397797 w 2465310"/>
                <a:gd name="connsiteY7" fmla="*/ 1359996 h 1360838"/>
                <a:gd name="connsiteX8" fmla="*/ 2457413 w 2465310"/>
                <a:gd name="connsiteY8" fmla="*/ 1313876 h 1360838"/>
                <a:gd name="connsiteX9" fmla="*/ 2249813 w 2465310"/>
                <a:gd name="connsiteY9" fmla="*/ 666217 h 1360838"/>
                <a:gd name="connsiteX10" fmla="*/ 1791809 w 2465310"/>
                <a:gd name="connsiteY10" fmla="*/ 156752 h 1360838"/>
                <a:gd name="connsiteX0" fmla="*/ 1791809 w 2465310"/>
                <a:gd name="connsiteY0" fmla="*/ 156785 h 1360871"/>
                <a:gd name="connsiteX1" fmla="*/ 1289068 w 2465310"/>
                <a:gd name="connsiteY1" fmla="*/ 795 h 1360871"/>
                <a:gd name="connsiteX2" fmla="*/ 540506 w 2465310"/>
                <a:gd name="connsiteY2" fmla="*/ 119107 h 1360871"/>
                <a:gd name="connsiteX3" fmla="*/ 116325 w 2465310"/>
                <a:gd name="connsiteY3" fmla="*/ 567570 h 1360871"/>
                <a:gd name="connsiteX4" fmla="*/ 0 w 2465310"/>
                <a:gd name="connsiteY4" fmla="*/ 867345 h 1360871"/>
                <a:gd name="connsiteX5" fmla="*/ 558518 w 2465310"/>
                <a:gd name="connsiteY5" fmla="*/ 1001433 h 1360871"/>
                <a:gd name="connsiteX6" fmla="*/ 1845135 w 2465310"/>
                <a:gd name="connsiteY6" fmla="*/ 1250368 h 1360871"/>
                <a:gd name="connsiteX7" fmla="*/ 2397797 w 2465310"/>
                <a:gd name="connsiteY7" fmla="*/ 1360029 h 1360871"/>
                <a:gd name="connsiteX8" fmla="*/ 2457413 w 2465310"/>
                <a:gd name="connsiteY8" fmla="*/ 1313909 h 1360871"/>
                <a:gd name="connsiteX9" fmla="*/ 2249813 w 2465310"/>
                <a:gd name="connsiteY9" fmla="*/ 666250 h 1360871"/>
                <a:gd name="connsiteX10" fmla="*/ 1791809 w 2465310"/>
                <a:gd name="connsiteY10" fmla="*/ 156785 h 1360871"/>
                <a:gd name="connsiteX0" fmla="*/ 1791809 w 2465310"/>
                <a:gd name="connsiteY0" fmla="*/ 156226 h 1360312"/>
                <a:gd name="connsiteX1" fmla="*/ 1289068 w 2465310"/>
                <a:gd name="connsiteY1" fmla="*/ 236 h 1360312"/>
                <a:gd name="connsiteX2" fmla="*/ 573834 w 2465310"/>
                <a:gd name="connsiteY2" fmla="*/ 133319 h 1360312"/>
                <a:gd name="connsiteX3" fmla="*/ 116325 w 2465310"/>
                <a:gd name="connsiteY3" fmla="*/ 567011 h 1360312"/>
                <a:gd name="connsiteX4" fmla="*/ 0 w 2465310"/>
                <a:gd name="connsiteY4" fmla="*/ 866786 h 1360312"/>
                <a:gd name="connsiteX5" fmla="*/ 558518 w 2465310"/>
                <a:gd name="connsiteY5" fmla="*/ 1000874 h 1360312"/>
                <a:gd name="connsiteX6" fmla="*/ 1845135 w 2465310"/>
                <a:gd name="connsiteY6" fmla="*/ 1249809 h 1360312"/>
                <a:gd name="connsiteX7" fmla="*/ 2397797 w 2465310"/>
                <a:gd name="connsiteY7" fmla="*/ 1359470 h 1360312"/>
                <a:gd name="connsiteX8" fmla="*/ 2457413 w 2465310"/>
                <a:gd name="connsiteY8" fmla="*/ 1313350 h 1360312"/>
                <a:gd name="connsiteX9" fmla="*/ 2249813 w 2465310"/>
                <a:gd name="connsiteY9" fmla="*/ 665691 h 1360312"/>
                <a:gd name="connsiteX10" fmla="*/ 1791809 w 2465310"/>
                <a:gd name="connsiteY10" fmla="*/ 156226 h 1360312"/>
                <a:gd name="connsiteX0" fmla="*/ 1791809 w 2465310"/>
                <a:gd name="connsiteY0" fmla="*/ 156208 h 1360294"/>
                <a:gd name="connsiteX1" fmla="*/ 1289068 w 2465310"/>
                <a:gd name="connsiteY1" fmla="*/ 218 h 1360294"/>
                <a:gd name="connsiteX2" fmla="*/ 573834 w 2465310"/>
                <a:gd name="connsiteY2" fmla="*/ 133301 h 1360294"/>
                <a:gd name="connsiteX3" fmla="*/ 160346 w 2465310"/>
                <a:gd name="connsiteY3" fmla="*/ 543149 h 1360294"/>
                <a:gd name="connsiteX4" fmla="*/ 0 w 2465310"/>
                <a:gd name="connsiteY4" fmla="*/ 866768 h 1360294"/>
                <a:gd name="connsiteX5" fmla="*/ 558518 w 2465310"/>
                <a:gd name="connsiteY5" fmla="*/ 1000856 h 1360294"/>
                <a:gd name="connsiteX6" fmla="*/ 1845135 w 2465310"/>
                <a:gd name="connsiteY6" fmla="*/ 1249791 h 1360294"/>
                <a:gd name="connsiteX7" fmla="*/ 2397797 w 2465310"/>
                <a:gd name="connsiteY7" fmla="*/ 1359452 h 1360294"/>
                <a:gd name="connsiteX8" fmla="*/ 2457413 w 2465310"/>
                <a:gd name="connsiteY8" fmla="*/ 1313332 h 1360294"/>
                <a:gd name="connsiteX9" fmla="*/ 2249813 w 2465310"/>
                <a:gd name="connsiteY9" fmla="*/ 665673 h 1360294"/>
                <a:gd name="connsiteX10" fmla="*/ 1791809 w 2465310"/>
                <a:gd name="connsiteY10" fmla="*/ 156208 h 1360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65310" h="1360294">
                  <a:moveTo>
                    <a:pt x="1791809" y="156208"/>
                  </a:moveTo>
                  <a:cubicBezTo>
                    <a:pt x="1722919" y="107395"/>
                    <a:pt x="1492064" y="4036"/>
                    <a:pt x="1289068" y="218"/>
                  </a:cubicBezTo>
                  <a:cubicBezTo>
                    <a:pt x="1086072" y="-3600"/>
                    <a:pt x="761954" y="42812"/>
                    <a:pt x="573834" y="133301"/>
                  </a:cubicBezTo>
                  <a:cubicBezTo>
                    <a:pt x="385714" y="223790"/>
                    <a:pt x="245588" y="369978"/>
                    <a:pt x="160346" y="543149"/>
                  </a:cubicBezTo>
                  <a:cubicBezTo>
                    <a:pt x="127821" y="610238"/>
                    <a:pt x="16277" y="812828"/>
                    <a:pt x="0" y="866768"/>
                  </a:cubicBezTo>
                  <a:cubicBezTo>
                    <a:pt x="180638" y="909597"/>
                    <a:pt x="348042" y="958339"/>
                    <a:pt x="558518" y="1000856"/>
                  </a:cubicBezTo>
                  <a:lnTo>
                    <a:pt x="1845135" y="1249791"/>
                  </a:lnTo>
                  <a:cubicBezTo>
                    <a:pt x="1845135" y="1249791"/>
                    <a:pt x="2320113" y="1356846"/>
                    <a:pt x="2397797" y="1359452"/>
                  </a:cubicBezTo>
                  <a:cubicBezTo>
                    <a:pt x="2475483" y="1362058"/>
                    <a:pt x="2471098" y="1361522"/>
                    <a:pt x="2457413" y="1313332"/>
                  </a:cubicBezTo>
                  <a:cubicBezTo>
                    <a:pt x="2443727" y="1265143"/>
                    <a:pt x="2403624" y="882946"/>
                    <a:pt x="2249813" y="665673"/>
                  </a:cubicBezTo>
                  <a:cubicBezTo>
                    <a:pt x="2134455" y="502718"/>
                    <a:pt x="1998480" y="302649"/>
                    <a:pt x="1791809" y="156208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2" descr="Scouting for Boys - ScoutWiki">
            <a:extLst>
              <a:ext uri="{FF2B5EF4-FFF2-40B4-BE49-F238E27FC236}">
                <a16:creationId xmlns:a16="http://schemas.microsoft.com/office/drawing/2014/main" id="{415409D9-509E-D5D9-D177-3464BFA07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5731" y="2392306"/>
            <a:ext cx="2250497" cy="340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868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6" name="Rectangle 1046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C1FE98C2-682B-5D61-E849-7195EF408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260" y="310022"/>
            <a:ext cx="7176404" cy="1183498"/>
          </a:xfrm>
        </p:spPr>
        <p:txBody>
          <a:bodyPr>
            <a:normAutofit/>
          </a:bodyPr>
          <a:lstStyle/>
          <a:p>
            <a:r>
              <a:rPr lang="fi-FI" sz="3800" err="1">
                <a:latin typeface="poppins" panose="00000500000000000000" pitchFamily="2" charset="0"/>
                <a:cs typeface="poppins" panose="00000500000000000000" pitchFamily="2" charset="0"/>
              </a:rPr>
              <a:t>History</a:t>
            </a:r>
            <a:r>
              <a:rPr lang="fi-FI" sz="3800">
                <a:latin typeface="poppins" panose="00000500000000000000" pitchFamily="2" charset="0"/>
                <a:cs typeface="poppins" panose="00000500000000000000" pitchFamily="2" charset="0"/>
              </a:rPr>
              <a:t> of Scouting in Finland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8D66C9C-E99E-1F3E-84D9-9DBE6BF513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2239" y="1697831"/>
            <a:ext cx="7176405" cy="4652638"/>
          </a:xfrm>
        </p:spPr>
        <p:txBody>
          <a:bodyPr>
            <a:noAutofit/>
          </a:bodyPr>
          <a:lstStyle/>
          <a:p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Scouting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came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to Finland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through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Sweden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in 1910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but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it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was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soon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prohibited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by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Russia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,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because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they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were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worried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that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the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finnish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scouts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wanted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Finland to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become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100">
                <a:latin typeface="poppins" panose="00000500000000000000" pitchFamily="2" charset="0"/>
                <a:cs typeface="poppins" panose="00000500000000000000" pitchFamily="2" charset="0"/>
              </a:rPr>
              <a:t>independent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. Some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scout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groups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still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en-US" sz="2100">
                <a:latin typeface="poppins" panose="00000500000000000000" pitchFamily="2" charset="0"/>
                <a:cs typeface="poppins" panose="00000500000000000000" pitchFamily="2" charset="0"/>
              </a:rPr>
              <a:t>continued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their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activities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in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secret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.</a:t>
            </a:r>
          </a:p>
          <a:p>
            <a:r>
              <a:rPr lang="en-US" sz="2100">
                <a:latin typeface="poppins" panose="00000500000000000000" pitchFamily="2" charset="0"/>
                <a:cs typeface="poppins" panose="00000500000000000000" pitchFamily="2" charset="0"/>
              </a:rPr>
              <a:t>Scouts helped in civil protection, air surveillance, hospital and other similar tasks during WWII</a:t>
            </a:r>
            <a:endParaRPr lang="fi-FI" sz="21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Some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Finnish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Scouts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visited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Germany in 1939 as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invited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guests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of Hitler-Jugend</a:t>
            </a:r>
          </a:p>
          <a:p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Finnish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scouts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started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selling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advent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calendars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in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the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1940s</a:t>
            </a:r>
          </a:p>
          <a:p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The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first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Finnjamboree, Karelia,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was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2100" err="1">
                <a:latin typeface="poppins" panose="00000500000000000000" pitchFamily="2" charset="0"/>
                <a:cs typeface="poppins" panose="00000500000000000000" pitchFamily="2" charset="0"/>
              </a:rPr>
              <a:t>held</a:t>
            </a:r>
            <a:r>
              <a:rPr lang="fi-FI" sz="2100">
                <a:latin typeface="poppins" panose="00000500000000000000" pitchFamily="2" charset="0"/>
                <a:cs typeface="poppins" panose="00000500000000000000" pitchFamily="2" charset="0"/>
              </a:rPr>
              <a:t> in 1979</a:t>
            </a:r>
          </a:p>
        </p:txBody>
      </p:sp>
      <p:pic>
        <p:nvPicPr>
          <p:cNvPr id="4" name="Picture 4" descr="Kuva, joka sisältää kohteen piha-, henkilö, rakennus, vaate&#10;&#10;Kuvaus luotu automaattisesti">
            <a:extLst>
              <a:ext uri="{FF2B5EF4-FFF2-40B4-BE49-F238E27FC236}">
                <a16:creationId xmlns:a16="http://schemas.microsoft.com/office/drawing/2014/main" id="{AE442C04-6B17-9605-C04A-20AF8590F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72842" y="404379"/>
            <a:ext cx="3880434" cy="2949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Varsinais-Suomi 1917">
            <a:extLst>
              <a:ext uri="{FF2B5EF4-FFF2-40B4-BE49-F238E27FC236}">
                <a16:creationId xmlns:a16="http://schemas.microsoft.com/office/drawing/2014/main" id="{06BBAA44-9F38-89D1-9552-9B8002098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3" r="6389"/>
          <a:stretch/>
        </p:blipFill>
        <p:spPr bwMode="auto">
          <a:xfrm>
            <a:off x="8220883" y="3429000"/>
            <a:ext cx="3784351" cy="292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4671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5160D03-7F2F-ACB2-FBE5-6F0751868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3426" y="234097"/>
            <a:ext cx="4125686" cy="1642956"/>
          </a:xfrm>
        </p:spPr>
        <p:txBody>
          <a:bodyPr anchor="b">
            <a:normAutofit/>
          </a:bodyPr>
          <a:lstStyle/>
          <a:p>
            <a:r>
              <a:rPr lang="fi-FI" sz="4000" err="1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Cub</a:t>
            </a:r>
            <a:r>
              <a:rPr lang="fi-FI" sz="400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4000" err="1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scouts</a:t>
            </a:r>
            <a:r>
              <a:rPr lang="fi-FI" sz="400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and </a:t>
            </a:r>
            <a:r>
              <a:rPr lang="fi-FI" sz="4000" err="1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Adventurers</a:t>
            </a:r>
            <a:endParaRPr lang="fi-FI" sz="4000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C341AF9-B06D-D329-5778-94013D9C24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0732" y="2266545"/>
            <a:ext cx="4591073" cy="3877794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r>
              <a:rPr lang="fi-FI" sz="2700" err="1">
                <a:latin typeface="poppins"/>
                <a:cs typeface="poppins"/>
              </a:rPr>
              <a:t>The</a:t>
            </a:r>
            <a:r>
              <a:rPr lang="fi-FI" sz="2700">
                <a:latin typeface="poppins"/>
                <a:cs typeface="poppins"/>
              </a:rPr>
              <a:t> </a:t>
            </a:r>
            <a:r>
              <a:rPr lang="fi-FI" sz="2700" err="1">
                <a:latin typeface="poppins"/>
                <a:cs typeface="poppins"/>
              </a:rPr>
              <a:t>Cub</a:t>
            </a:r>
            <a:r>
              <a:rPr lang="fi-FI" sz="2700">
                <a:latin typeface="poppins"/>
                <a:cs typeface="poppins"/>
              </a:rPr>
              <a:t> </a:t>
            </a:r>
            <a:r>
              <a:rPr lang="fi-FI" sz="2700" err="1">
                <a:latin typeface="poppins"/>
                <a:cs typeface="poppins"/>
              </a:rPr>
              <a:t>Scouts</a:t>
            </a:r>
            <a:r>
              <a:rPr lang="fi-FI" sz="2700">
                <a:latin typeface="poppins"/>
                <a:cs typeface="poppins"/>
              </a:rPr>
              <a:t>: </a:t>
            </a:r>
          </a:p>
          <a:p>
            <a:pPr marL="0" indent="0">
              <a:buNone/>
            </a:pPr>
            <a:r>
              <a:rPr lang="fi-FI" sz="2700">
                <a:latin typeface="poppins"/>
                <a:cs typeface="poppins"/>
              </a:rPr>
              <a:t>7-10 </a:t>
            </a:r>
            <a:r>
              <a:rPr lang="fi-FI" sz="2700" err="1">
                <a:latin typeface="poppins"/>
                <a:cs typeface="poppins"/>
              </a:rPr>
              <a:t>years</a:t>
            </a:r>
            <a:r>
              <a:rPr lang="fi-FI" sz="2700">
                <a:latin typeface="poppins"/>
                <a:cs typeface="poppins"/>
              </a:rPr>
              <a:t> </a:t>
            </a:r>
            <a:r>
              <a:rPr lang="fi-FI" sz="2700" err="1">
                <a:latin typeface="poppins"/>
                <a:cs typeface="poppins"/>
              </a:rPr>
              <a:t>old</a:t>
            </a:r>
            <a:endParaRPr lang="fi-FI" sz="2700"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fi-FI" sz="2700" err="1">
                <a:latin typeface="poppins"/>
                <a:cs typeface="poppins"/>
              </a:rPr>
              <a:t>Groups</a:t>
            </a:r>
            <a:r>
              <a:rPr lang="fi-FI" sz="2700">
                <a:latin typeface="poppins"/>
                <a:cs typeface="poppins"/>
              </a:rPr>
              <a:t> of 8-12 </a:t>
            </a:r>
            <a:r>
              <a:rPr lang="fi-FI" sz="2700" err="1">
                <a:latin typeface="poppins"/>
                <a:cs typeface="poppins"/>
              </a:rPr>
              <a:t>scouts</a:t>
            </a:r>
            <a:endParaRPr lang="fi-FI" sz="2700">
              <a:latin typeface="poppins"/>
              <a:ea typeface="Calibri"/>
              <a:cs typeface="poppins"/>
            </a:endParaRPr>
          </a:p>
          <a:p>
            <a:pPr marL="0" indent="0">
              <a:buNone/>
            </a:pPr>
            <a:r>
              <a:rPr lang="fi-FI" sz="2700" err="1">
                <a:latin typeface="poppins"/>
                <a:cs typeface="poppins"/>
              </a:rPr>
              <a:t>They</a:t>
            </a:r>
            <a:r>
              <a:rPr lang="fi-FI" sz="2700">
                <a:latin typeface="poppins"/>
                <a:cs typeface="poppins"/>
              </a:rPr>
              <a:t> </a:t>
            </a:r>
            <a:r>
              <a:rPr lang="fi-FI" sz="2700" err="1">
                <a:latin typeface="poppins"/>
                <a:cs typeface="poppins"/>
              </a:rPr>
              <a:t>meet</a:t>
            </a:r>
            <a:r>
              <a:rPr lang="fi-FI" sz="2700">
                <a:latin typeface="poppins"/>
                <a:cs typeface="poppins"/>
              </a:rPr>
              <a:t> </a:t>
            </a:r>
            <a:r>
              <a:rPr lang="fi-FI" sz="2700" err="1">
                <a:latin typeface="poppins"/>
                <a:cs typeface="poppins"/>
              </a:rPr>
              <a:t>weekly</a:t>
            </a:r>
            <a:r>
              <a:rPr lang="fi-FI" sz="2700">
                <a:latin typeface="poppins"/>
                <a:cs typeface="poppins"/>
              </a:rPr>
              <a:t>: playing and </a:t>
            </a:r>
            <a:r>
              <a:rPr lang="fi-FI" sz="2700" err="1">
                <a:latin typeface="poppins"/>
                <a:cs typeface="poppins"/>
              </a:rPr>
              <a:t>learning</a:t>
            </a:r>
            <a:endParaRPr lang="fi-FI" sz="2700">
              <a:latin typeface="poppins"/>
              <a:ea typeface="Calibri"/>
              <a:cs typeface="poppins"/>
            </a:endParaRPr>
          </a:p>
          <a:p>
            <a:pPr marL="0" indent="0">
              <a:buNone/>
            </a:pPr>
            <a:r>
              <a:rPr lang="fi-FI" sz="2700">
                <a:latin typeface="poppins"/>
                <a:cs typeface="poppins"/>
              </a:rPr>
              <a:t>Mascot: </a:t>
            </a:r>
            <a:r>
              <a:rPr lang="fi-FI" sz="2700" err="1">
                <a:latin typeface="poppins"/>
                <a:cs typeface="poppins"/>
              </a:rPr>
              <a:t>wolf</a:t>
            </a:r>
            <a:r>
              <a:rPr lang="fi-FI" sz="2700">
                <a:latin typeface="poppins"/>
                <a:cs typeface="poppins"/>
              </a:rPr>
              <a:t> </a:t>
            </a:r>
            <a:r>
              <a:rPr lang="fi-FI" sz="2700" err="1">
                <a:latin typeface="poppins"/>
                <a:cs typeface="poppins"/>
              </a:rPr>
              <a:t>cub</a:t>
            </a:r>
            <a:endParaRPr lang="fi-FI" sz="2700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fi-FI" sz="2700">
              <a:latin typeface="poppins" panose="00000500000000000000" pitchFamily="2" charset="0"/>
              <a:ea typeface="Calibri"/>
              <a:cs typeface="poppins" panose="00000500000000000000" pitchFamily="2" charset="0"/>
            </a:endParaRPr>
          </a:p>
          <a:p>
            <a:pPr marL="0" indent="0">
              <a:buNone/>
            </a:pPr>
            <a:r>
              <a:rPr lang="fi-FI" sz="2700">
                <a:latin typeface="poppins"/>
                <a:ea typeface="Calibri"/>
                <a:cs typeface="poppins"/>
              </a:rPr>
              <a:t>Adventures:</a:t>
            </a:r>
            <a:endParaRPr lang="fi-FI" sz="2700"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fi-FI" sz="2700">
                <a:latin typeface="poppins"/>
                <a:cs typeface="poppins"/>
              </a:rPr>
              <a:t>10-12 </a:t>
            </a:r>
            <a:r>
              <a:rPr lang="fi-FI" sz="2700" err="1">
                <a:latin typeface="poppins"/>
                <a:cs typeface="poppins"/>
              </a:rPr>
              <a:t>years</a:t>
            </a:r>
            <a:r>
              <a:rPr lang="fi-FI" sz="2700">
                <a:latin typeface="poppins"/>
                <a:cs typeface="poppins"/>
              </a:rPr>
              <a:t> </a:t>
            </a:r>
            <a:r>
              <a:rPr lang="fi-FI" sz="2700" err="1">
                <a:latin typeface="poppins"/>
                <a:cs typeface="poppins"/>
              </a:rPr>
              <a:t>old</a:t>
            </a:r>
            <a:endParaRPr lang="fi-FI" sz="2700">
              <a:latin typeface="poppins"/>
              <a:cs typeface="poppins"/>
            </a:endParaRPr>
          </a:p>
          <a:p>
            <a:pPr marL="0" indent="0">
              <a:buNone/>
            </a:pPr>
            <a:r>
              <a:rPr lang="fi-FI" sz="2700" err="1">
                <a:latin typeface="poppins"/>
                <a:ea typeface="Calibri"/>
                <a:cs typeface="poppins"/>
              </a:rPr>
              <a:t>Groups</a:t>
            </a:r>
            <a:r>
              <a:rPr lang="fi-FI" sz="2700">
                <a:latin typeface="poppins"/>
                <a:ea typeface="Calibri"/>
                <a:cs typeface="poppins"/>
              </a:rPr>
              <a:t> of 10-15</a:t>
            </a:r>
          </a:p>
          <a:p>
            <a:pPr marL="0" indent="0">
              <a:buNone/>
            </a:pPr>
            <a:r>
              <a:rPr lang="fi-FI" sz="2700" err="1">
                <a:latin typeface="poppins"/>
                <a:ea typeface="Calibri"/>
                <a:cs typeface="poppins"/>
              </a:rPr>
              <a:t>Learn</a:t>
            </a:r>
            <a:r>
              <a:rPr lang="fi-FI" sz="2700">
                <a:latin typeface="poppins"/>
                <a:ea typeface="Calibri"/>
                <a:cs typeface="poppins"/>
              </a:rPr>
              <a:t> </a:t>
            </a:r>
            <a:r>
              <a:rPr lang="fi-FI" sz="2700" err="1">
                <a:latin typeface="poppins"/>
                <a:ea typeface="Calibri"/>
                <a:cs typeface="poppins"/>
              </a:rPr>
              <a:t>different</a:t>
            </a:r>
            <a:r>
              <a:rPr lang="fi-FI" sz="2700">
                <a:latin typeface="poppins"/>
                <a:ea typeface="Calibri"/>
                <a:cs typeface="poppins"/>
              </a:rPr>
              <a:t> </a:t>
            </a:r>
            <a:r>
              <a:rPr lang="fi-FI" sz="2700" err="1">
                <a:latin typeface="poppins"/>
                <a:ea typeface="Calibri"/>
                <a:cs typeface="poppins"/>
              </a:rPr>
              <a:t>skills</a:t>
            </a:r>
            <a:r>
              <a:rPr lang="fi-FI" sz="2700">
                <a:latin typeface="poppins"/>
                <a:ea typeface="Calibri"/>
                <a:cs typeface="poppins"/>
              </a:rPr>
              <a:t>: </a:t>
            </a:r>
            <a:r>
              <a:rPr lang="fi-FI" sz="2700" err="1">
                <a:latin typeface="poppins"/>
                <a:ea typeface="Calibri"/>
                <a:cs typeface="poppins"/>
              </a:rPr>
              <a:t>outdoor</a:t>
            </a:r>
            <a:r>
              <a:rPr lang="fi-FI" sz="2700">
                <a:latin typeface="poppins"/>
                <a:ea typeface="Calibri"/>
                <a:cs typeface="poppins"/>
              </a:rPr>
              <a:t> </a:t>
            </a:r>
            <a:r>
              <a:rPr lang="fi-FI" sz="2700" err="1">
                <a:latin typeface="poppins"/>
                <a:ea typeface="Calibri"/>
                <a:cs typeface="poppins"/>
              </a:rPr>
              <a:t>cooking</a:t>
            </a:r>
            <a:r>
              <a:rPr lang="fi-FI" sz="2700">
                <a:latin typeface="poppins"/>
                <a:ea typeface="Calibri"/>
                <a:cs typeface="poppins"/>
              </a:rPr>
              <a:t>, </a:t>
            </a:r>
            <a:r>
              <a:rPr lang="fi-FI" sz="2700" err="1">
                <a:latin typeface="poppins"/>
                <a:ea typeface="Calibri"/>
                <a:cs typeface="poppins"/>
              </a:rPr>
              <a:t>first</a:t>
            </a:r>
            <a:r>
              <a:rPr lang="fi-FI" sz="2700">
                <a:latin typeface="poppins"/>
                <a:ea typeface="Calibri"/>
                <a:cs typeface="poppins"/>
              </a:rPr>
              <a:t> </a:t>
            </a:r>
            <a:r>
              <a:rPr lang="fi-FI" sz="2700" err="1">
                <a:latin typeface="poppins"/>
                <a:ea typeface="Calibri"/>
                <a:cs typeface="poppins"/>
              </a:rPr>
              <a:t>aid</a:t>
            </a:r>
            <a:r>
              <a:rPr lang="fi-FI" sz="2700">
                <a:latin typeface="poppins"/>
                <a:ea typeface="Calibri"/>
                <a:cs typeface="poppins"/>
              </a:rPr>
              <a:t>, </a:t>
            </a:r>
            <a:r>
              <a:rPr lang="fi-FI" sz="2700" err="1">
                <a:latin typeface="poppins"/>
                <a:ea typeface="Calibri"/>
                <a:cs typeface="poppins"/>
              </a:rPr>
              <a:t>cooperation</a:t>
            </a:r>
            <a:endParaRPr lang="fi-FI" sz="2700">
              <a:latin typeface="poppins"/>
              <a:ea typeface="Calibri"/>
              <a:cs typeface="poppins"/>
            </a:endParaRPr>
          </a:p>
          <a:p>
            <a:pPr marL="0" indent="0">
              <a:buNone/>
            </a:pPr>
            <a:r>
              <a:rPr lang="fi-FI" sz="2700">
                <a:latin typeface="poppins"/>
                <a:ea typeface="Calibri"/>
                <a:cs typeface="poppins"/>
              </a:rPr>
              <a:t>Mascot: fox</a:t>
            </a:r>
          </a:p>
          <a:p>
            <a:pPr marL="0" indent="0">
              <a:buNone/>
            </a:pPr>
            <a:endParaRPr lang="fi-FI" sz="2000">
              <a:solidFill>
                <a:srgbClr val="44546A"/>
              </a:solidFill>
              <a:latin typeface="Calibri"/>
              <a:ea typeface="Source Sans Pro"/>
              <a:cs typeface="Calibri"/>
            </a:endParaRPr>
          </a:p>
          <a:p>
            <a:pPr marL="0" indent="0">
              <a:buNone/>
            </a:pPr>
            <a:endParaRPr lang="en-US" sz="1400">
              <a:solidFill>
                <a:srgbClr val="000000"/>
              </a:solidFill>
              <a:latin typeface="Source Sans Pro"/>
              <a:ea typeface="Source Sans Pro"/>
              <a:cs typeface="Calibri"/>
            </a:endParaRPr>
          </a:p>
        </p:txBody>
      </p:sp>
      <p:pic>
        <p:nvPicPr>
          <p:cNvPr id="5" name="Kuva 4" descr="Kuva, joka sisältää kohteen appelsiini, kuvio, Värikkyys, Symmetria&#10;&#10;Kuvaus luotu automaattisesti">
            <a:extLst>
              <a:ext uri="{FF2B5EF4-FFF2-40B4-BE49-F238E27FC236}">
                <a16:creationId xmlns:a16="http://schemas.microsoft.com/office/drawing/2014/main" id="{EF048F92-971B-4293-BA67-9DA56AA879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43" r="11377" b="1"/>
          <a:stretch/>
        </p:blipFill>
        <p:spPr>
          <a:xfrm>
            <a:off x="8768553" y="2999386"/>
            <a:ext cx="2527139" cy="3115890"/>
          </a:xfrm>
          <a:prstGeom prst="rect">
            <a:avLst/>
          </a:prstGeom>
        </p:spPr>
      </p:pic>
      <p:pic>
        <p:nvPicPr>
          <p:cNvPr id="4" name="Kuva 3" descr="Kuva, joka sisältää kohteen Grafiikka, symboli, logo, clipart&#10;&#10;Kuvaus luotu automaattisesti">
            <a:extLst>
              <a:ext uri="{FF2B5EF4-FFF2-40B4-BE49-F238E27FC236}">
                <a16:creationId xmlns:a16="http://schemas.microsoft.com/office/drawing/2014/main" id="{0DD3946A-373C-3BBD-1A84-37E594AFE2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028" r="1" b="1"/>
          <a:stretch/>
        </p:blipFill>
        <p:spPr>
          <a:xfrm>
            <a:off x="6011884" y="742724"/>
            <a:ext cx="2670867" cy="3296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57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A593846-543D-B14A-4F76-4C0DCC3E1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8979" y="649073"/>
            <a:ext cx="6367133" cy="620440"/>
          </a:xfrm>
        </p:spPr>
        <p:txBody>
          <a:bodyPr anchor="b">
            <a:noAutofit/>
          </a:bodyPr>
          <a:lstStyle/>
          <a:p>
            <a:r>
              <a:rPr lang="fi-FI" sz="4000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Trackers and </a:t>
            </a:r>
            <a:r>
              <a:rPr lang="fi-FI" sz="4000" err="1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Explorers</a:t>
            </a:r>
            <a:endParaRPr lang="fi-FI" sz="4000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3B61F6A-9D3D-6341-2FF4-059DFDDD4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8979" y="1591911"/>
            <a:ext cx="6558733" cy="4878338"/>
          </a:xfrm>
        </p:spPr>
        <p:txBody>
          <a:bodyPr vert="horz" lIns="91440" tIns="45720" rIns="91440" bIns="45720" rtlCol="0" anchor="t">
            <a:normAutofit fontScale="25000" lnSpcReduction="20000"/>
          </a:bodyPr>
          <a:lstStyle/>
          <a:p>
            <a:r>
              <a:rPr lang="en-US" sz="7200" b="1" i="0">
                <a:solidFill>
                  <a:srgbClr val="000000"/>
                </a:solidFill>
                <a:effectLst/>
                <a:latin typeface="poppins"/>
                <a:cs typeface="poppins"/>
              </a:rPr>
              <a:t>Trackers:</a:t>
            </a:r>
          </a:p>
          <a:p>
            <a:r>
              <a:rPr lang="en-US" sz="7200" b="0" i="0">
                <a:solidFill>
                  <a:srgbClr val="000000"/>
                </a:solidFill>
                <a:effectLst/>
                <a:latin typeface="poppins"/>
                <a:cs typeface="poppins"/>
              </a:rPr>
              <a:t>12–15 years old</a:t>
            </a:r>
          </a:p>
          <a:p>
            <a:r>
              <a:rPr lang="en-US" sz="7200">
                <a:solidFill>
                  <a:srgbClr val="000000"/>
                </a:solidFill>
                <a:latin typeface="poppins"/>
                <a:cs typeface="poppins"/>
              </a:rPr>
              <a:t>I</a:t>
            </a:r>
            <a:r>
              <a:rPr lang="en-US" sz="7200" b="0" i="0">
                <a:solidFill>
                  <a:srgbClr val="000000"/>
                </a:solidFill>
                <a:effectLst/>
                <a:latin typeface="poppins"/>
                <a:cs typeface="poppins"/>
              </a:rPr>
              <a:t>n groups of 4-12, girls and boys separately.</a:t>
            </a:r>
          </a:p>
          <a:p>
            <a:r>
              <a:rPr lang="en-US" sz="7200">
                <a:solidFill>
                  <a:srgbClr val="000000"/>
                </a:solidFill>
                <a:latin typeface="poppins"/>
                <a:cs typeface="poppins"/>
              </a:rPr>
              <a:t> W</a:t>
            </a:r>
            <a:r>
              <a:rPr lang="en-US" sz="7200" b="0" i="0">
                <a:solidFill>
                  <a:srgbClr val="000000"/>
                </a:solidFill>
                <a:effectLst/>
                <a:latin typeface="poppins"/>
                <a:cs typeface="poppins"/>
              </a:rPr>
              <a:t>eekly activities are led by Explorers, but the explorers can also seek help from adult scouts.</a:t>
            </a:r>
          </a:p>
          <a:p>
            <a:r>
              <a:rPr lang="en-US" sz="7200">
                <a:solidFill>
                  <a:srgbClr val="000000"/>
                </a:solidFill>
                <a:latin typeface="poppins"/>
                <a:cs typeface="poppins"/>
              </a:rPr>
              <a:t> </a:t>
            </a:r>
            <a:r>
              <a:rPr lang="en-US" sz="7200" b="0" i="0">
                <a:solidFill>
                  <a:srgbClr val="000000"/>
                </a:solidFill>
                <a:effectLst/>
                <a:latin typeface="poppins"/>
                <a:cs typeface="poppins"/>
              </a:rPr>
              <a:t>The themes of the Tracker program are camping, creativity, survival and society.</a:t>
            </a:r>
            <a:endParaRPr lang="en-US" sz="7200">
              <a:solidFill>
                <a:srgbClr val="000000"/>
              </a:solidFill>
              <a:latin typeface="poppins"/>
              <a:cs typeface="poppins"/>
            </a:endParaRPr>
          </a:p>
          <a:p>
            <a:r>
              <a:rPr lang="en-US" sz="7200">
                <a:solidFill>
                  <a:srgbClr val="000000"/>
                </a:solidFill>
                <a:latin typeface="poppins"/>
                <a:cs typeface="poppins"/>
              </a:rPr>
              <a:t>Mascot: wolverine</a:t>
            </a:r>
            <a:endParaRPr lang="en-US" sz="7200" b="0" i="0">
              <a:solidFill>
                <a:srgbClr val="000000"/>
              </a:solidFill>
              <a:effectLst/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en-US" sz="7200">
              <a:solidFill>
                <a:srgbClr val="000000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en-US" sz="7200" b="1" i="0">
                <a:solidFill>
                  <a:srgbClr val="000000"/>
                </a:solidFill>
                <a:effectLst/>
                <a:latin typeface="poppins"/>
                <a:cs typeface="poppins"/>
              </a:rPr>
              <a:t>The Explorers:</a:t>
            </a:r>
          </a:p>
          <a:p>
            <a:r>
              <a:rPr lang="en-US" sz="7200">
                <a:solidFill>
                  <a:srgbClr val="000000"/>
                </a:solidFill>
                <a:latin typeface="poppins"/>
                <a:cs typeface="poppins"/>
              </a:rPr>
              <a:t> </a:t>
            </a:r>
            <a:r>
              <a:rPr lang="en-US" sz="7200" b="0" i="0">
                <a:solidFill>
                  <a:srgbClr val="000000"/>
                </a:solidFill>
                <a:effectLst/>
                <a:latin typeface="poppins"/>
                <a:cs typeface="poppins"/>
              </a:rPr>
              <a:t>15-17 years old</a:t>
            </a:r>
          </a:p>
          <a:p>
            <a:r>
              <a:rPr lang="en-US" sz="7200" b="0" i="0">
                <a:solidFill>
                  <a:srgbClr val="000000"/>
                </a:solidFill>
                <a:effectLst/>
                <a:latin typeface="poppins"/>
                <a:cs typeface="poppins"/>
              </a:rPr>
              <a:t>Organized in small teams.</a:t>
            </a:r>
          </a:p>
          <a:p>
            <a:r>
              <a:rPr lang="en-US" sz="7200">
                <a:solidFill>
                  <a:srgbClr val="000000"/>
                </a:solidFill>
                <a:latin typeface="poppins"/>
                <a:cs typeface="poppins"/>
              </a:rPr>
              <a:t> </a:t>
            </a:r>
            <a:r>
              <a:rPr lang="en-US" sz="7200" b="0" i="0">
                <a:solidFill>
                  <a:srgbClr val="000000"/>
                </a:solidFill>
                <a:effectLst/>
                <a:latin typeface="poppins"/>
                <a:cs typeface="poppins"/>
              </a:rPr>
              <a:t>Go hiking and participate in camps and other events.</a:t>
            </a:r>
          </a:p>
          <a:p>
            <a:r>
              <a:rPr lang="en-US" sz="7200">
                <a:solidFill>
                  <a:srgbClr val="000000"/>
                </a:solidFill>
                <a:latin typeface="poppins"/>
                <a:cs typeface="poppins"/>
              </a:rPr>
              <a:t>P</a:t>
            </a:r>
            <a:r>
              <a:rPr lang="en-US" sz="7200" b="0" i="0">
                <a:solidFill>
                  <a:srgbClr val="000000"/>
                </a:solidFill>
                <a:effectLst/>
                <a:latin typeface="poppins"/>
                <a:cs typeface="poppins"/>
              </a:rPr>
              <a:t>ractice leadership by attending leadership training and leading a Tracker group.</a:t>
            </a:r>
          </a:p>
          <a:p>
            <a:r>
              <a:rPr lang="en-US" sz="7200">
                <a:solidFill>
                  <a:srgbClr val="000000"/>
                </a:solidFill>
                <a:latin typeface="poppins"/>
                <a:cs typeface="poppins"/>
              </a:rPr>
              <a:t>Mascot: lynx</a:t>
            </a:r>
          </a:p>
          <a:p>
            <a:pPr marL="0" indent="0">
              <a:buNone/>
            </a:pPr>
            <a:endParaRPr lang="en-US" sz="7200">
              <a:solidFill>
                <a:srgbClr val="000000"/>
              </a:solidFill>
              <a:cs typeface="Calibri"/>
            </a:endParaRPr>
          </a:p>
          <a:p>
            <a:endParaRPr lang="fi-FI" sz="1700">
              <a:solidFill>
                <a:schemeClr val="tx2"/>
              </a:solidFill>
              <a:cs typeface="Calibri"/>
            </a:endParaRPr>
          </a:p>
        </p:txBody>
      </p:sp>
      <p:pic>
        <p:nvPicPr>
          <p:cNvPr id="5" name="Kuva 4" descr="Kuva, joka sisältää kohteen ympyrä, Grafiikka, animaatio, Värikkyys&#10;&#10;Kuvaus luotu automaattisesti">
            <a:extLst>
              <a:ext uri="{FF2B5EF4-FFF2-40B4-BE49-F238E27FC236}">
                <a16:creationId xmlns:a16="http://schemas.microsoft.com/office/drawing/2014/main" id="{CC4908CF-4CFF-DE66-C732-F2216ACF20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55" r="-1" b="3454"/>
          <a:stretch/>
        </p:blipFill>
        <p:spPr>
          <a:xfrm>
            <a:off x="516901" y="959293"/>
            <a:ext cx="2734241" cy="2734252"/>
          </a:xfrm>
          <a:prstGeom prst="rect">
            <a:avLst/>
          </a:prstGeom>
        </p:spPr>
      </p:pic>
      <p:pic>
        <p:nvPicPr>
          <p:cNvPr id="6" name="Kuva 5" descr="Kuva, joka sisältää kohteen Grafiikka, clipart, animaatio, symboli&#10;&#10;Kuvaus luotu automaattisesti">
            <a:extLst>
              <a:ext uri="{FF2B5EF4-FFF2-40B4-BE49-F238E27FC236}">
                <a16:creationId xmlns:a16="http://schemas.microsoft.com/office/drawing/2014/main" id="{EE3D799E-DA02-F481-D465-1CEF5C8044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" b="2"/>
          <a:stretch/>
        </p:blipFill>
        <p:spPr>
          <a:xfrm>
            <a:off x="2246045" y="3263135"/>
            <a:ext cx="2880483" cy="2880483"/>
          </a:xfrm>
          <a:custGeom>
            <a:avLst/>
            <a:gdLst/>
            <a:ahLst/>
            <a:cxnLst/>
            <a:rect l="l" t="t" r="r" b="b"/>
            <a:pathLst>
              <a:path w="2242226" h="2242226">
                <a:moveTo>
                  <a:pt x="1121113" y="0"/>
                </a:moveTo>
                <a:cubicBezTo>
                  <a:pt x="1740287" y="0"/>
                  <a:pt x="2242226" y="501939"/>
                  <a:pt x="2242226" y="1121113"/>
                </a:cubicBezTo>
                <a:cubicBezTo>
                  <a:pt x="2242226" y="1740287"/>
                  <a:pt x="1740287" y="2242226"/>
                  <a:pt x="1121113" y="2242226"/>
                </a:cubicBezTo>
                <a:cubicBezTo>
                  <a:pt x="501939" y="2242226"/>
                  <a:pt x="0" y="1740287"/>
                  <a:pt x="0" y="1121113"/>
                </a:cubicBezTo>
                <a:cubicBezTo>
                  <a:pt x="0" y="501939"/>
                  <a:pt x="501939" y="0"/>
                  <a:pt x="11211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8662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ACE9B13-BC28-D89E-9848-8A66B988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286" y="-94080"/>
            <a:ext cx="7500580" cy="1696572"/>
          </a:xfrm>
        </p:spPr>
        <p:txBody>
          <a:bodyPr anchor="b">
            <a:normAutofit/>
          </a:bodyPr>
          <a:lstStyle/>
          <a:p>
            <a:r>
              <a:rPr lang="fi-FI" sz="5000" err="1">
                <a:cs typeface="Calibri Light"/>
              </a:rPr>
              <a:t>Rovers</a:t>
            </a:r>
            <a:r>
              <a:rPr lang="fi-FI" sz="5000">
                <a:cs typeface="Calibri Light"/>
              </a:rPr>
              <a:t> and </a:t>
            </a:r>
            <a:r>
              <a:rPr lang="fi-FI" sz="5000" err="1">
                <a:cs typeface="Calibri Light"/>
              </a:rPr>
              <a:t>adults</a:t>
            </a:r>
            <a:endParaRPr lang="fi-FI" sz="5000"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4CE8B9C-E588-4AAD-EC48-4B13AD579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1591" y="2186089"/>
            <a:ext cx="5366041" cy="3844069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sz="200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Rovers</a:t>
            </a:r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:</a:t>
            </a:r>
          </a:p>
          <a:p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18-22 </a:t>
            </a:r>
            <a:r>
              <a:rPr lang="fi-FI" sz="200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year</a:t>
            </a:r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00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olds</a:t>
            </a:r>
            <a:endParaRPr lang="fi-FI" sz="2000">
              <a:solidFill>
                <a:schemeClr val="tx1">
                  <a:alpha val="80000"/>
                </a:schemeClr>
              </a:solidFill>
              <a:ea typeface="Calibri"/>
              <a:cs typeface="Calibri"/>
            </a:endParaRPr>
          </a:p>
          <a:p>
            <a:r>
              <a:rPr lang="fi-FI" sz="200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Groups</a:t>
            </a:r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of 3-5</a:t>
            </a:r>
          </a:p>
          <a:p>
            <a:r>
              <a:rPr lang="fi-FI" sz="200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Explore</a:t>
            </a:r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00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the</a:t>
            </a:r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home country and </a:t>
            </a:r>
            <a:r>
              <a:rPr lang="fi-FI" sz="200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foreign</a:t>
            </a:r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00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cultures</a:t>
            </a:r>
            <a:endParaRPr lang="fi-FI" sz="2000">
              <a:solidFill>
                <a:schemeClr val="tx1">
                  <a:alpha val="80000"/>
                </a:schemeClr>
              </a:solidFill>
              <a:ea typeface="Calibri"/>
              <a:cs typeface="Calibri"/>
            </a:endParaRPr>
          </a:p>
          <a:p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Plan </a:t>
            </a:r>
            <a:r>
              <a:rPr lang="fi-FI" sz="200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their</a:t>
            </a:r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00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own</a:t>
            </a:r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00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program</a:t>
            </a:r>
            <a:endParaRPr lang="fi-FI" sz="2000">
              <a:solidFill>
                <a:schemeClr val="tx1">
                  <a:alpha val="80000"/>
                </a:schemeClr>
              </a:solidFill>
              <a:ea typeface="Calibri"/>
              <a:cs typeface="Calibri"/>
            </a:endParaRPr>
          </a:p>
          <a:p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Mascot: </a:t>
            </a:r>
            <a:r>
              <a:rPr lang="fi-FI" sz="200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bear</a:t>
            </a:r>
            <a:endParaRPr lang="fi-FI" sz="2000">
              <a:solidFill>
                <a:schemeClr val="tx1">
                  <a:alpha val="80000"/>
                </a:schemeClr>
              </a:solidFill>
              <a:ea typeface="Calibri"/>
              <a:cs typeface="Calibri"/>
            </a:endParaRPr>
          </a:p>
          <a:p>
            <a:endParaRPr lang="fi-FI" sz="2000">
              <a:solidFill>
                <a:schemeClr val="tx1">
                  <a:alpha val="80000"/>
                </a:schemeClr>
              </a:solidFill>
              <a:ea typeface="Calibri"/>
              <a:cs typeface="Calibri"/>
            </a:endParaRPr>
          </a:p>
          <a:p>
            <a:r>
              <a:rPr lang="fi-FI" sz="200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Adults</a:t>
            </a:r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:</a:t>
            </a:r>
          </a:p>
          <a:p>
            <a:r>
              <a:rPr lang="fi-FI" sz="200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Older</a:t>
            </a:r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00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than</a:t>
            </a:r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22</a:t>
            </a:r>
          </a:p>
          <a:p>
            <a:r>
              <a:rPr lang="fi-FI" sz="200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Role</a:t>
            </a:r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: </a:t>
            </a:r>
            <a:r>
              <a:rPr lang="fi-FI" sz="200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support</a:t>
            </a:r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00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the</a:t>
            </a:r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</a:t>
            </a:r>
            <a:r>
              <a:rPr lang="fi-FI" sz="200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growth</a:t>
            </a:r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and </a:t>
            </a:r>
            <a:r>
              <a:rPr lang="fi-FI" sz="200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development</a:t>
            </a:r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 of </a:t>
            </a:r>
            <a:r>
              <a:rPr lang="fi-FI" sz="200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the</a:t>
            </a:r>
            <a:r>
              <a:rPr lang="fi-FI" sz="2000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 </a:t>
            </a:r>
            <a:r>
              <a:rPr lang="fi-FI" sz="2000" err="1">
                <a:solidFill>
                  <a:schemeClr val="tx1">
                    <a:alpha val="80000"/>
                  </a:schemeClr>
                </a:solidFill>
                <a:ea typeface="Calibri"/>
                <a:cs typeface="Calibri"/>
              </a:rPr>
              <a:t>children</a:t>
            </a:r>
            <a:endParaRPr lang="fi-FI" sz="2000">
              <a:solidFill>
                <a:schemeClr val="tx1">
                  <a:alpha val="80000"/>
                </a:schemeClr>
              </a:solidFill>
              <a:ea typeface="Calibri"/>
              <a:cs typeface="Calibri"/>
            </a:endParaRPr>
          </a:p>
          <a:p>
            <a:endParaRPr lang="fi-FI" sz="2000">
              <a:solidFill>
                <a:schemeClr val="tx1">
                  <a:alpha val="80000"/>
                </a:schemeClr>
              </a:solidFill>
              <a:ea typeface="Calibri"/>
              <a:cs typeface="Calibri"/>
            </a:endParaRPr>
          </a:p>
          <a:p>
            <a:endParaRPr lang="fi-FI" sz="2000">
              <a:solidFill>
                <a:srgbClr val="000000">
                  <a:alpha val="80000"/>
                </a:srgbClr>
              </a:solidFill>
              <a:ea typeface="Calibri"/>
              <a:cs typeface="Calibri"/>
            </a:endParaRPr>
          </a:p>
        </p:txBody>
      </p:sp>
      <p:pic>
        <p:nvPicPr>
          <p:cNvPr id="5" name="Kuva 4" descr="Kuva, joka sisältää kohteen clipart, animaatio, luovuus&#10;&#10;Kuvaus luotu automaattisesti">
            <a:extLst>
              <a:ext uri="{FF2B5EF4-FFF2-40B4-BE49-F238E27FC236}">
                <a16:creationId xmlns:a16="http://schemas.microsoft.com/office/drawing/2014/main" id="{A16A81A7-7AA4-7116-EC4C-F3658FF56E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7574146" y="1958761"/>
            <a:ext cx="2940478" cy="2940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5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5A438F4-4716-A0A1-DE26-49BCB3E00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7725" y="478882"/>
            <a:ext cx="4478813" cy="1642956"/>
          </a:xfrm>
        </p:spPr>
        <p:txBody>
          <a:bodyPr anchor="b">
            <a:normAutofit/>
          </a:bodyPr>
          <a:lstStyle/>
          <a:p>
            <a:r>
              <a:rPr lang="fi-FI" sz="3600" b="1" err="1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Family</a:t>
            </a:r>
            <a:r>
              <a:rPr lang="fi-FI" sz="3600" b="1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r>
              <a:rPr lang="fi-FI" sz="3600" b="1" err="1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scouting</a:t>
            </a:r>
            <a:r>
              <a:rPr lang="fi-FI" sz="3600" b="1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and sisu </a:t>
            </a:r>
            <a:r>
              <a:rPr lang="fi-FI" sz="3600" b="1" err="1">
                <a:solidFill>
                  <a:schemeClr val="tx2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scouting</a:t>
            </a:r>
            <a:endParaRPr lang="fi-FI" sz="3600" b="1">
              <a:solidFill>
                <a:schemeClr val="tx2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E67A9BA-3C27-394F-52E5-3F0BBF5AF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4537" y="2458101"/>
            <a:ext cx="6637394" cy="357595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2000">
                <a:solidFill>
                  <a:schemeClr val="tx2"/>
                </a:solidFill>
                <a:latin typeface="poppins"/>
                <a:cs typeface="poppins"/>
              </a:rPr>
              <a:t>Some </a:t>
            </a:r>
            <a:r>
              <a:rPr lang="fi-FI" sz="2000" err="1">
                <a:solidFill>
                  <a:schemeClr val="tx2"/>
                </a:solidFill>
                <a:latin typeface="poppins"/>
                <a:cs typeface="poppins"/>
              </a:rPr>
              <a:t>local</a:t>
            </a:r>
            <a:r>
              <a:rPr lang="fi-FI" sz="2000">
                <a:solidFill>
                  <a:schemeClr val="tx2"/>
                </a:solidFill>
                <a:latin typeface="poppins"/>
                <a:cs typeface="poppins"/>
              </a:rPr>
              <a:t> </a:t>
            </a:r>
            <a:r>
              <a:rPr lang="fi-FI" sz="2000" err="1">
                <a:solidFill>
                  <a:schemeClr val="tx2"/>
                </a:solidFill>
                <a:latin typeface="poppins"/>
                <a:cs typeface="poppins"/>
              </a:rPr>
              <a:t>Scout</a:t>
            </a:r>
            <a:r>
              <a:rPr lang="fi-FI" sz="2000">
                <a:solidFill>
                  <a:schemeClr val="tx2"/>
                </a:solidFill>
                <a:latin typeface="poppins"/>
                <a:cs typeface="poppins"/>
              </a:rPr>
              <a:t> </a:t>
            </a:r>
            <a:r>
              <a:rPr lang="fi-FI" sz="2000" err="1">
                <a:solidFill>
                  <a:schemeClr val="tx2"/>
                </a:solidFill>
                <a:latin typeface="poppins"/>
                <a:cs typeface="poppins"/>
              </a:rPr>
              <a:t>groups</a:t>
            </a:r>
            <a:r>
              <a:rPr lang="fi-FI" sz="2000">
                <a:solidFill>
                  <a:schemeClr val="tx2"/>
                </a:solidFill>
                <a:latin typeface="poppins"/>
                <a:cs typeface="poppins"/>
              </a:rPr>
              <a:t> </a:t>
            </a:r>
            <a:r>
              <a:rPr lang="fi-FI" sz="2000" err="1">
                <a:solidFill>
                  <a:schemeClr val="tx2"/>
                </a:solidFill>
                <a:latin typeface="poppins"/>
                <a:cs typeface="poppins"/>
              </a:rPr>
              <a:t>also</a:t>
            </a:r>
            <a:r>
              <a:rPr lang="fi-FI" sz="2000">
                <a:solidFill>
                  <a:schemeClr val="tx2"/>
                </a:solidFill>
                <a:latin typeface="poppins"/>
                <a:cs typeface="poppins"/>
              </a:rPr>
              <a:t> </a:t>
            </a:r>
            <a:r>
              <a:rPr lang="fi-FI" sz="2000" err="1">
                <a:solidFill>
                  <a:schemeClr val="tx2"/>
                </a:solidFill>
                <a:latin typeface="poppins"/>
                <a:cs typeface="poppins"/>
              </a:rPr>
              <a:t>offer</a:t>
            </a:r>
            <a:r>
              <a:rPr lang="fi-FI" sz="2000">
                <a:solidFill>
                  <a:schemeClr val="tx2"/>
                </a:solidFill>
                <a:latin typeface="poppins"/>
                <a:cs typeface="poppins"/>
              </a:rPr>
              <a:t> </a:t>
            </a:r>
            <a:r>
              <a:rPr lang="fi-FI" sz="2000" b="1" err="1">
                <a:solidFill>
                  <a:schemeClr val="tx2"/>
                </a:solidFill>
                <a:latin typeface="poppins"/>
                <a:cs typeface="poppins"/>
              </a:rPr>
              <a:t>Family</a:t>
            </a:r>
            <a:r>
              <a:rPr lang="fi-FI" sz="2000" b="1">
                <a:solidFill>
                  <a:schemeClr val="tx2"/>
                </a:solidFill>
                <a:latin typeface="poppins"/>
                <a:cs typeface="poppins"/>
              </a:rPr>
              <a:t> </a:t>
            </a:r>
            <a:r>
              <a:rPr lang="fi-FI" sz="2000" b="1" err="1">
                <a:solidFill>
                  <a:schemeClr val="tx2"/>
                </a:solidFill>
                <a:latin typeface="poppins"/>
                <a:cs typeface="poppins"/>
              </a:rPr>
              <a:t>Scouting</a:t>
            </a:r>
            <a:r>
              <a:rPr lang="fi-FI" sz="2000">
                <a:solidFill>
                  <a:schemeClr val="tx2"/>
                </a:solidFill>
                <a:latin typeface="poppins"/>
                <a:cs typeface="poppins"/>
              </a:rPr>
              <a:t> f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or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children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under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seven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 and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their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parents</a:t>
            </a:r>
            <a:endParaRPr lang="fi-FI" sz="2000">
              <a:solidFill>
                <a:schemeClr val="tx2"/>
              </a:solidFill>
              <a:latin typeface="poppins"/>
              <a:ea typeface="Calibri"/>
              <a:cs typeface="poppins"/>
            </a:endParaRPr>
          </a:p>
          <a:p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Children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get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familiar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with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scouting</a:t>
            </a:r>
            <a:endParaRPr lang="fi-FI" sz="2000">
              <a:solidFill>
                <a:schemeClr val="tx2"/>
              </a:solidFill>
              <a:latin typeface="poppins"/>
              <a:ea typeface="Calibri"/>
              <a:cs typeface="poppins"/>
            </a:endParaRPr>
          </a:p>
          <a:p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Great hobby for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the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 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whole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family</a:t>
            </a:r>
            <a:endParaRPr lang="fi-FI" sz="2000">
              <a:solidFill>
                <a:schemeClr val="tx2"/>
              </a:solidFill>
              <a:latin typeface="poppins"/>
              <a:ea typeface="Calibri"/>
              <a:cs typeface="poppins"/>
            </a:endParaRPr>
          </a:p>
          <a:p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Mascot: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squirrel</a:t>
            </a:r>
            <a:endParaRPr lang="fi-FI" sz="2000">
              <a:solidFill>
                <a:schemeClr val="tx2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</a:endParaRPr>
          </a:p>
          <a:p>
            <a:pPr marL="0" indent="0">
              <a:buNone/>
            </a:pPr>
            <a:endParaRPr lang="fi-FI" sz="2000">
              <a:solidFill>
                <a:schemeClr val="tx2"/>
              </a:solidFill>
              <a:latin typeface="poppins" panose="00000500000000000000" pitchFamily="2" charset="0"/>
              <a:ea typeface="Calibri"/>
              <a:cs typeface="poppins" panose="00000500000000000000" pitchFamily="2" charset="0"/>
            </a:endParaRPr>
          </a:p>
          <a:p>
            <a:r>
              <a:rPr lang="fi-FI" sz="2000" b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Sisu </a:t>
            </a:r>
            <a:r>
              <a:rPr lang="fi-FI" sz="2000" b="1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scouting</a:t>
            </a:r>
            <a:r>
              <a:rPr lang="fi-FI" sz="2000" b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 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is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another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type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 of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activity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that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 some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local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groups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offer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. It is a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Scout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group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 for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people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with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special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needs</a:t>
            </a:r>
            <a:endParaRPr lang="fi-FI" sz="2000">
              <a:solidFill>
                <a:schemeClr val="tx2"/>
              </a:solidFill>
              <a:latin typeface="poppins"/>
              <a:ea typeface="Calibri"/>
              <a:cs typeface="poppins"/>
            </a:endParaRPr>
          </a:p>
          <a:p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It </a:t>
            </a:r>
            <a:r>
              <a:rPr lang="fi-FI" sz="2000" err="1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started</a:t>
            </a:r>
            <a:r>
              <a:rPr lang="fi-FI" sz="2000">
                <a:solidFill>
                  <a:schemeClr val="tx2"/>
                </a:solidFill>
                <a:latin typeface="poppins"/>
                <a:ea typeface="Calibri"/>
                <a:cs typeface="poppins"/>
              </a:rPr>
              <a:t> in 1940s</a:t>
            </a:r>
          </a:p>
        </p:txBody>
      </p:sp>
      <p:pic>
        <p:nvPicPr>
          <p:cNvPr id="4" name="Kuva 3" descr="Kuva, joka sisältää kohteen animaatio, clipart, kuvitus&#10;&#10;Kuvaus luotu automaattisesti">
            <a:extLst>
              <a:ext uri="{FF2B5EF4-FFF2-40B4-BE49-F238E27FC236}">
                <a16:creationId xmlns:a16="http://schemas.microsoft.com/office/drawing/2014/main" id="{0F1DF8B8-E9C9-FE52-31AD-F239F6596D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tretch/>
        </p:blipFill>
        <p:spPr>
          <a:xfrm>
            <a:off x="6679269" y="4477"/>
            <a:ext cx="2501194" cy="2955956"/>
          </a:xfrm>
          <a:prstGeom prst="rect">
            <a:avLst/>
          </a:prstGeom>
        </p:spPr>
      </p:pic>
      <p:pic>
        <p:nvPicPr>
          <p:cNvPr id="1026" name="Picture 2" descr="Sisupartio – PartioWiki">
            <a:extLst>
              <a:ext uri="{FF2B5EF4-FFF2-40B4-BE49-F238E27FC236}">
                <a16:creationId xmlns:a16="http://schemas.microsoft.com/office/drawing/2014/main" id="{BB256A99-4786-D908-0118-23921B222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5731" y="2392306"/>
            <a:ext cx="2471732" cy="340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48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-te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-te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8FAC1094B41CF744A35B5121AECA747B" ma:contentTypeVersion="10" ma:contentTypeDescription="Luo uusi asiakirja." ma:contentTypeScope="" ma:versionID="439264001ac4337c64f1140a64fd5800">
  <xsd:schema xmlns:xsd="http://www.w3.org/2001/XMLSchema" xmlns:xs="http://www.w3.org/2001/XMLSchema" xmlns:p="http://schemas.microsoft.com/office/2006/metadata/properties" xmlns:ns2="93bbd20d-3f88-425d-bdfa-b170070606be" xmlns:ns3="09409f3e-cc29-4428-b8ee-8104142e882a" targetNamespace="http://schemas.microsoft.com/office/2006/metadata/properties" ma:root="true" ma:fieldsID="80684539a5e3b0fab23894bf479630c5" ns2:_="" ns3:_="">
    <xsd:import namespace="93bbd20d-3f88-425d-bdfa-b170070606be"/>
    <xsd:import namespace="09409f3e-cc29-4428-b8ee-8104142e882a"/>
    <xsd:element name="properties">
      <xsd:complexType>
        <xsd:sequence>
          <xsd:element name="documentManagement">
            <xsd:complexType>
              <xsd:all>
                <xsd:element ref="ns2:ReferenceId" minOccurs="0"/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bbd20d-3f88-425d-bdfa-b170070606be" elementFormDefault="qualified">
    <xsd:import namespace="http://schemas.microsoft.com/office/2006/documentManagement/types"/>
    <xsd:import namespace="http://schemas.microsoft.com/office/infopath/2007/PartnerControls"/>
    <xsd:element name="ReferenceId" ma:index="8" nillable="true" ma:displayName="ReferenceId" ma:indexed="true" ma:internalName="ReferenceId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409f3e-cc29-4428-b8ee-8104142e882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93bbd20d-3f88-425d-bdfa-b170070606be" xsi:nil="true"/>
    <SharedWithUsers xmlns="09409f3e-cc29-4428-b8ee-8104142e882a">
      <UserInfo>
        <DisplayName>Tiina Raste</DisplayName>
        <AccountId>22</AccountId>
        <AccountType/>
      </UserInfo>
    </SharedWithUsers>
    <ReferenceId xmlns="93bbd20d-3f88-425d-bdfa-b170070606be" xsi:nil="true"/>
  </documentManagement>
</p:properties>
</file>

<file path=customXml/itemProps1.xml><?xml version="1.0" encoding="utf-8"?>
<ds:datastoreItem xmlns:ds="http://schemas.openxmlformats.org/officeDocument/2006/customXml" ds:itemID="{05310AC5-141A-4E08-925C-92DB82D99F9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B901B32-558B-4511-8453-4EBC1194ED2E}">
  <ds:schemaRefs>
    <ds:schemaRef ds:uri="09409f3e-cc29-4428-b8ee-8104142e882a"/>
    <ds:schemaRef ds:uri="93bbd20d-3f88-425d-bdfa-b170070606b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7BEC135-0A2C-435C-BCA5-FA726ADB7E9E}">
  <ds:schemaRefs>
    <ds:schemaRef ds:uri="09409f3e-cc29-4428-b8ee-8104142e882a"/>
    <ds:schemaRef ds:uri="93bbd20d-3f88-425d-bdfa-b170070606b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0</TotalTime>
  <Words>903</Words>
  <Application>Microsoft Office PowerPoint</Application>
  <PresentationFormat>Laajakuva</PresentationFormat>
  <Paragraphs>115</Paragraphs>
  <Slides>16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poppins</vt:lpstr>
      <vt:lpstr>Rockwell Nova Cond</vt:lpstr>
      <vt:lpstr>Source Sans Pro</vt:lpstr>
      <vt:lpstr>Office-teema</vt:lpstr>
      <vt:lpstr>Scouting</vt:lpstr>
      <vt:lpstr>About scouting</vt:lpstr>
      <vt:lpstr>PowerPoint-esitys</vt:lpstr>
      <vt:lpstr>History of scouting</vt:lpstr>
      <vt:lpstr>History of Scouting in Finland</vt:lpstr>
      <vt:lpstr>Cub scouts and Adventurers</vt:lpstr>
      <vt:lpstr>Trackers and Explorers</vt:lpstr>
      <vt:lpstr>Rovers and adults</vt:lpstr>
      <vt:lpstr>Family scouting and sisu scouting</vt:lpstr>
      <vt:lpstr>Uniform</vt:lpstr>
      <vt:lpstr>Parades</vt:lpstr>
      <vt:lpstr>Our experience</vt:lpstr>
      <vt:lpstr>PowerPoint-esitys</vt:lpstr>
      <vt:lpstr>PowerPoint-esitys</vt:lpstr>
      <vt:lpstr>Competitions</vt:lpstr>
      <vt:lpstr>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Nojonen Sari Kaija</dc:creator>
  <cp:lastModifiedBy>Nojonen Sari Kaija</cp:lastModifiedBy>
  <cp:revision>2</cp:revision>
  <dcterms:created xsi:type="dcterms:W3CDTF">2023-10-03T10:45:00Z</dcterms:created>
  <dcterms:modified xsi:type="dcterms:W3CDTF">2023-11-17T11:02:04Z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20800.0000000000</vt:lpwstr>
  </property>
  <property fmtid="{D5CDD505-2E9C-101B-9397-08002B2CF9AE}" pid="3" name="ContentTypeId">
    <vt:lpwstr>0x0101008FAC1094B41CF744A35B5121AECA747B</vt:lpwstr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_activity">
    <vt:lpwstr>{"FileActivityType":"9","FileActivityTimeStamp":"2023-10-03T10.45.59.177Z","FileActivityUsersOnPage":[{"DisplayName":"Sara Lehtinen","Id":"sara.lehtinen@edu.salo.fi"},{"DisplayName":"Tiina Raste","Id":"tiina.raste@edu.salo.fi"}],"FileActivityNavigationId":null}</vt:lpwstr>
  </property>
  <property fmtid="{D5CDD505-2E9C-101B-9397-08002B2CF9AE}" pid="7" name="TriggerFlowInfo">
    <vt:lpwstr/>
  </property>
</Properties>
</file>