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2" r:id="rId2"/>
    <p:sldId id="443" r:id="rId3"/>
    <p:sldId id="444" r:id="rId4"/>
    <p:sldId id="445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534B97-701D-40BD-8222-C4250AFB5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770640-F1A6-4296-AD7C-AF06CDDA2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404265-E7A5-4038-BD4F-B5738DFA1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E4F7F9-717D-43E9-B705-92BC2CA6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1CA81B-1C82-4B46-9B8D-C080443DC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98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D4AC79-2A71-445E-86DF-DD793765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F48E5B-3661-441B-9C51-78827A8DB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A7C680-A090-45CA-8542-BA13029D7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FA5A0A-1450-4E72-A8D1-429E240D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54C549-E637-4469-8F44-B2E53423E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6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C236CB0-EAAF-48CB-897B-ACD24B06E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E729E1E-D1C1-4196-9D31-15161B69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ABF2F8-019B-4C5A-8B9A-E763E622E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D9F2CE-59F1-4DB1-BC7F-B182FB14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1E413B-66D1-4E87-B487-7CD1D6AB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39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7E60AE-7BF5-46C8-916C-5D2E2515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3D8B54-8E69-4F59-B0DE-5558A3F34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33AE2F-F591-46E5-84C6-5EC19F41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E84FB2-31DC-47D8-99DF-8F2F960E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2302D9-7734-416D-A709-03E1052BA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717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52BB7F-4F41-4C2B-A6E5-CD23E0A5A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DCE8AA-E315-4119-B21F-AD760AB26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CCCBDE-3EF3-4199-8396-D7D53C87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E4939D-A861-476E-84B7-FDE6669C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484900-778C-4EA5-8711-93F3F9C7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1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43F56F-F336-443A-B966-2E5B88B8E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B757BA-225A-48BD-92D7-B106F7AEF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C9F83B-8414-4FF8-BB08-4E6A2D49A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CFE1FC-176C-4790-8CB0-C93179F0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D6A82A-C29F-48BD-BCEE-C92D5BE98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EB5B90-013A-4F8F-9D6E-C7583ABE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451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A0C485-47BE-45EC-996F-71D8CFB01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232F83-8DEB-4D03-A95B-2F0673672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09768D-8E14-4371-8E71-1BBA82C40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7482C7B-AC82-49AD-B76E-3654FFEDEA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566248E-62E5-4623-B563-AE344C6B8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05B454-7FD0-4139-902E-E6AC5336E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441B15F-9EB1-44F8-8762-136BF32F6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0F370A1-2DDF-4F5D-9B28-8E9011D07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97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4E1A87-AB4D-4A28-BB60-457289B46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0F34FDA-48D9-4ED2-A158-0E130BFE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F7559B7-84B3-4C9E-B7B0-6CBEB2188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D7EBE3-1A99-4428-917F-A2E54F993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86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2BCC6E7-A13A-4C9D-8133-D4AC931E9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5288A94-B773-4A37-93A6-771B9A10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F134364-851C-4768-A627-2C79FDF19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50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CD4080-8120-4490-82C2-90682C8F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B9C38A-52E6-4C8E-A64A-6F88859E9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DE4C7C-B565-4555-AFCF-BD72EBF9C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2F6E37-5042-42D3-B062-1BF943DB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92019F-FF3A-4D23-8AF3-68BD05685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E2891A-6416-437C-A979-36EDF7EB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06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B6BFD2-C549-4BAC-BAA2-43195141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7D54732-EB23-4EFE-B9FF-CC2CC255D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F39455-97D8-4431-B1BF-653CB3079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263340-96B9-4597-9F2B-C9997F7D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1063A3A-6F40-4349-A73B-E0E0E3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5BA84A-BBFB-4236-9D61-3470BED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05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D8EA769-468B-420D-B013-F2F25626B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2A4BD4-6DA3-4C34-828A-86EA8AF71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448224-7D60-4D08-AF30-45E800EFEA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A6DD5-6E73-4558-A863-01C0CE7D494D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46D547-D11D-4A6C-9E7B-34EDE1A1B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93A815-06AA-4092-9398-2408F6054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6B1BB-EE2A-45EE-BB18-794DAB9E7E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65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1709FF-8E48-4724-BD46-A470CF925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Kpl 11: GEENIEN AIHEUTTAMAT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EEF0C0B-587A-436B-8918-96D834A0AC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560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B259F3-0618-4781-9179-3F76FF1F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E1F7B3-2293-454B-ABB9-DD308E60B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Genotyyppi = yksilön geenit ja niiden aiheuttamat ominaisuudet (=ilmiasu)</a:t>
            </a:r>
          </a:p>
          <a:p>
            <a:endParaRPr lang="fi-FI" sz="3200" dirty="0"/>
          </a:p>
          <a:p>
            <a:r>
              <a:rPr lang="fi-FI" sz="3200" dirty="0"/>
              <a:t>Fenotyyppi = ympäristötekijöiden aiheuttama ilmiasu (mukana aina myös perimä)</a:t>
            </a:r>
          </a:p>
          <a:p>
            <a:pPr lvl="1"/>
            <a:r>
              <a:rPr lang="fi-FI" sz="2800" dirty="0"/>
              <a:t>Muovautumismuuntelu kertoo sopeutumisesta</a:t>
            </a:r>
          </a:p>
          <a:p>
            <a:pPr lvl="1"/>
            <a:endParaRPr lang="fi-FI" sz="2800" dirty="0"/>
          </a:p>
          <a:p>
            <a:pPr lvl="1"/>
            <a:endParaRPr lang="fi-FI" sz="2800" dirty="0"/>
          </a:p>
          <a:p>
            <a:endParaRPr lang="fi-FI" sz="3200" dirty="0"/>
          </a:p>
          <a:p>
            <a:endParaRPr lang="fi-FI" sz="3200" dirty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44855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FF2A70-6D84-4833-BEB1-39F30224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Käsitteet jatkuvat…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9E86A9-55A9-454F-AB36-13D970AA0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Geeni = pätkä dna:ta, jossa proteiininvalmistusohje</a:t>
            </a:r>
          </a:p>
          <a:p>
            <a:r>
              <a:rPr lang="fi-FI" dirty="0"/>
              <a:t>Alleeli = mutaation seurauksena syntynyt geenin erilainen muoto</a:t>
            </a:r>
          </a:p>
          <a:p>
            <a:pPr lvl="1"/>
            <a:r>
              <a:rPr lang="fi-FI" dirty="0"/>
              <a:t>Ihmisellä 20 000 eri geeniä; 40 000 geenin alleelia</a:t>
            </a:r>
          </a:p>
          <a:p>
            <a:endParaRPr lang="fi-FI" dirty="0"/>
          </a:p>
          <a:p>
            <a:r>
              <a:rPr lang="fi-FI" dirty="0"/>
              <a:t>Lokus = geenin paikka / sijainti kromosomissa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B6C40F1-18A8-4825-AF04-3F240FF902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689" b="40264"/>
          <a:stretch/>
        </p:blipFill>
        <p:spPr>
          <a:xfrm>
            <a:off x="8193619" y="3299382"/>
            <a:ext cx="3302073" cy="301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D89441-2191-4D09-814E-89ECDB0D7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-24720"/>
            <a:ext cx="8229600" cy="990600"/>
          </a:xfrm>
        </p:spPr>
        <p:txBody>
          <a:bodyPr/>
          <a:lstStyle/>
          <a:p>
            <a:r>
              <a:rPr lang="fi-FI" dirty="0"/>
              <a:t>Geenin alleeli…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7773DD-69F3-4E73-A93C-131ECBAF6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28" y="990600"/>
            <a:ext cx="8229600" cy="4876800"/>
          </a:xfrm>
        </p:spPr>
        <p:txBody>
          <a:bodyPr/>
          <a:lstStyle/>
          <a:p>
            <a:r>
              <a:rPr lang="fi-FI" dirty="0"/>
              <a:t>..voi olla joko</a:t>
            </a:r>
          </a:p>
          <a:p>
            <a:pPr lvl="1"/>
            <a:r>
              <a:rPr lang="fi-FI" dirty="0"/>
              <a:t>1. DOMINOIVA eli hallitseva</a:t>
            </a:r>
          </a:p>
          <a:p>
            <a:pPr lvl="1"/>
            <a:r>
              <a:rPr lang="fi-FI" dirty="0"/>
              <a:t>2. RESESSIIVINEN eli peittyvä</a:t>
            </a:r>
          </a:p>
          <a:p>
            <a:pPr lvl="1"/>
            <a:endParaRPr lang="fi-FI" dirty="0"/>
          </a:p>
          <a:p>
            <a:pPr lvl="1"/>
            <a:r>
              <a:rPr lang="fi-FI" dirty="0">
                <a:sym typeface="Wingdings" panose="05000000000000000000" pitchFamily="2" charset="2"/>
              </a:rPr>
              <a:t> DOMINOIVA alleeli peittää alleen resessiivisen alleelin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 JOS VASTINKROMOSOMEISSA ON </a:t>
            </a:r>
            <a:r>
              <a:rPr lang="fi-FI" u="sng" dirty="0">
                <a:sym typeface="Wingdings" panose="05000000000000000000" pitchFamily="2" charset="2"/>
              </a:rPr>
              <a:t>YKSIKIN </a:t>
            </a:r>
            <a:r>
              <a:rPr lang="fi-FI" dirty="0">
                <a:sym typeface="Wingdings" panose="05000000000000000000" pitchFamily="2" charset="2"/>
              </a:rPr>
              <a:t>DOMINOIVA ALLEELI, SEN VAIKUTUS AINOASTAAN NÄKYY YKSILÖSSÄ.</a:t>
            </a:r>
          </a:p>
          <a:p>
            <a:pPr lvl="1"/>
            <a:endParaRPr lang="fi-FI" u="sng" dirty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 RESESSIIVINEN OMINAISUUS TULEE ESILLE VAIN, JOS MOLEMMISSA VASTINKROMOSOMEISSA ON RESESSIIVINEN ALLEELI (saatava molemmilta vanhemmilta)</a:t>
            </a:r>
          </a:p>
          <a:p>
            <a:pPr marL="274637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8719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Laajakuva</PresentationFormat>
  <Paragraphs>25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Kpl 11: GEENIEN AIHEUTTAMAT OMINAISUUDET</vt:lpstr>
      <vt:lpstr>KÄSITTEITÄ</vt:lpstr>
      <vt:lpstr>Käsitteet jatkuvat…</vt:lpstr>
      <vt:lpstr>Geenin alleeli…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11: GEENIEN AIHEUTTAMAT OMINAISUUDET</dc:title>
  <dc:creator>Ulla-Maija Wallin</dc:creator>
  <cp:lastModifiedBy>Ulla-Maija Wallin</cp:lastModifiedBy>
  <cp:revision>1</cp:revision>
  <dcterms:created xsi:type="dcterms:W3CDTF">2019-12-10T17:35:09Z</dcterms:created>
  <dcterms:modified xsi:type="dcterms:W3CDTF">2019-12-10T17:37:57Z</dcterms:modified>
</cp:coreProperties>
</file>