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C13DD-A3B7-424E-8DCE-F63B46CE9AE0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4D6289-3335-4CE2-94A4-517F3FFE4D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6675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2DD58-C363-431F-A8F1-57143BA47F1C}" type="datetime1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BFB8-5028-4D08-8219-0544022AB799}" type="datetime1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318A-E5B7-431B-AFC4-CE3E2C724138}" type="datetime1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A610-CB22-4A58-AD95-96E8F0912CD1}" type="datetime1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DB7B8-C31D-42DA-9C3B-648D134F9FE2}" type="datetime1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3D701-4E32-4E75-BAD5-0AECCBA6ED4F}" type="datetime1">
              <a:rPr lang="fi-FI" smtClean="0"/>
              <a:t>8.10.2017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BFC61-0E36-414C-9A34-6AD6F407C22C}" type="datetime1">
              <a:rPr lang="fi-FI" smtClean="0"/>
              <a:t>8.10.2017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09433-B104-4CEF-99A7-846ACC85DE12}" type="datetime1">
              <a:rPr lang="fi-FI" smtClean="0"/>
              <a:t>8.10.2017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C416E-EC48-43F1-967C-DED1AC26A88C}" type="datetime1">
              <a:rPr lang="fi-FI" smtClean="0"/>
              <a:t>8.10.2017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23BA-4506-4774-B527-48687D1619FF}" type="datetime1">
              <a:rPr lang="fi-FI" smtClean="0"/>
              <a:t>8.10.2017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7915D-5E60-4FF3-B3F0-33D4909476DA}" type="datetime1">
              <a:rPr lang="fi-FI" smtClean="0"/>
              <a:t>8.10.2017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4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BDBCF-6D5B-4DBF-B0C9-4FB75956E702}" type="datetime1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JM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3FFA1-7C3C-40B7-B0CF-A6C493E973F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z="8800" dirty="0">
                <a:latin typeface="Stereofidelic" pitchFamily="2" charset="0"/>
              </a:rPr>
              <a:t>Englannin esitelmä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fi-FI" sz="6000" dirty="0">
                <a:latin typeface="Stereofidelic" pitchFamily="2" charset="0"/>
              </a:rPr>
              <a:t>Presentation</a:t>
            </a:r>
          </a:p>
          <a:p>
            <a:r>
              <a:rPr lang="fi-FI" sz="6000" dirty="0">
                <a:latin typeface="Stereofidelic" pitchFamily="2" charset="0"/>
              </a:rPr>
              <a:t>in </a:t>
            </a:r>
            <a:r>
              <a:rPr lang="fi-FI" sz="6000" dirty="0" err="1">
                <a:latin typeface="Stereofidelic" pitchFamily="2" charset="0"/>
              </a:rPr>
              <a:t>english</a:t>
            </a:r>
            <a:endParaRPr lang="fi-FI" sz="6000" dirty="0">
              <a:latin typeface="Stereofidelic" pitchFamily="2" charset="0"/>
            </a:endParaRPr>
          </a:p>
        </p:txBody>
      </p:sp>
      <p:pic>
        <p:nvPicPr>
          <p:cNvPr id="1026" name="Picture 2" descr="bonsai 01 by yamachem">
            <a:extLst>
              <a:ext uri="{FF2B5EF4-FFF2-40B4-BE49-F238E27FC236}">
                <a16:creationId xmlns:a16="http://schemas.microsoft.com/office/drawing/2014/main" id="{2C0A8789-9BF7-420A-B363-1FCAB6DCD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DF7"/>
              </a:clrFrom>
              <a:clrTo>
                <a:srgbClr val="FFFD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491" y="5399721"/>
            <a:ext cx="1237320" cy="14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3F18BB2F-F4B0-4FC7-A09B-57AF5851286E}"/>
              </a:ext>
            </a:extLst>
          </p:cNvPr>
          <p:cNvSpPr txBox="1"/>
          <p:nvPr/>
        </p:nvSpPr>
        <p:spPr>
          <a:xfrm rot="20827181">
            <a:off x="-189182" y="287626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>
                <a:latin typeface="Advent_Psychosis" panose="02000500000000000000" pitchFamily="2" charset="0"/>
              </a:rPr>
              <a:t>harrastukset</a:t>
            </a:r>
          </a:p>
          <a:p>
            <a:pPr algn="ctr"/>
            <a:r>
              <a:rPr lang="fi-FI" dirty="0" err="1">
                <a:latin typeface="Advent_Psychosis" panose="02000500000000000000" pitchFamily="2" charset="0"/>
              </a:rPr>
              <a:t>hobbies</a:t>
            </a:r>
            <a:endParaRPr lang="fi-FI" dirty="0">
              <a:latin typeface="Advent_Psychosis" panose="02000500000000000000" pitchFamily="2" charset="0"/>
            </a:endParaRP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552CF3-779C-4652-BDE9-55DFB8209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dirty="0">
                <a:latin typeface="Amienne" pitchFamily="82" charset="0"/>
              </a:rPr>
              <a:t>Esitys: pe dd.mm. </a:t>
            </a:r>
            <a:r>
              <a:rPr lang="fi-FI" dirty="0" err="1">
                <a:latin typeface="Amienne" pitchFamily="82" charset="0"/>
              </a:rPr>
              <a:t>yyyy</a:t>
            </a:r>
            <a:br>
              <a:rPr lang="fi-FI" dirty="0">
                <a:latin typeface="Amienne" pitchFamily="82" charset="0"/>
              </a:rPr>
            </a:br>
            <a:r>
              <a:rPr lang="fi-FI" sz="3200" dirty="0" err="1">
                <a:solidFill>
                  <a:srgbClr val="FF0000"/>
                </a:solidFill>
                <a:latin typeface="Amienne" pitchFamily="82" charset="0"/>
              </a:rPr>
              <a:t>Showtime</a:t>
            </a:r>
            <a:r>
              <a:rPr lang="fi-FI" sz="3200" dirty="0">
                <a:solidFill>
                  <a:srgbClr val="FF0000"/>
                </a:solidFill>
                <a:latin typeface="Amienne" pitchFamily="82" charset="0"/>
              </a:rPr>
              <a:t>: </a:t>
            </a:r>
            <a:r>
              <a:rPr lang="fi-FI" sz="3200" dirty="0" err="1">
                <a:solidFill>
                  <a:srgbClr val="FF0000"/>
                </a:solidFill>
                <a:latin typeface="Amienne" pitchFamily="82" charset="0"/>
              </a:rPr>
              <a:t>friday</a:t>
            </a:r>
            <a:r>
              <a:rPr lang="fi-FI" sz="3200" dirty="0">
                <a:solidFill>
                  <a:srgbClr val="FF0000"/>
                </a:solidFill>
                <a:latin typeface="Amienne" pitchFamily="82" charset="0"/>
              </a:rPr>
              <a:t> dd.mm. </a:t>
            </a:r>
            <a:r>
              <a:rPr lang="fi-FI" sz="3200" dirty="0" err="1">
                <a:solidFill>
                  <a:srgbClr val="FF0000"/>
                </a:solidFill>
                <a:latin typeface="Amienne" pitchFamily="82" charset="0"/>
              </a:rPr>
              <a:t>yyyy</a:t>
            </a:r>
            <a:endParaRPr lang="fi-FI" sz="3200" dirty="0">
              <a:solidFill>
                <a:srgbClr val="FF0000"/>
              </a:solidFill>
              <a:latin typeface="Amienne" pitchFamily="82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25144"/>
          </a:xfrm>
        </p:spPr>
        <p:txBody>
          <a:bodyPr>
            <a:noAutofit/>
          </a:bodyPr>
          <a:lstStyle/>
          <a:p>
            <a:r>
              <a:rPr lang="fi-FI" sz="1800" dirty="0"/>
              <a:t>Esittele jokin sinua kiinnostava harrastus englannin kielellä (jalkapallo, rumpujen soitto, postimerkkien keräily, lintubongaus, </a:t>
            </a:r>
            <a:r>
              <a:rPr lang="fi-FI" sz="1800" dirty="0" err="1"/>
              <a:t>puuseppäily</a:t>
            </a:r>
            <a:r>
              <a:rPr lang="fi-FI" sz="1800" dirty="0"/>
              <a:t> jne.)</a:t>
            </a:r>
          </a:p>
          <a:p>
            <a:r>
              <a:rPr lang="fi-FI" sz="1800" dirty="0" err="1">
                <a:solidFill>
                  <a:srgbClr val="FF0000"/>
                </a:solidFill>
              </a:rPr>
              <a:t>Present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one</a:t>
            </a:r>
            <a:r>
              <a:rPr lang="fi-FI" sz="1800" dirty="0">
                <a:solidFill>
                  <a:srgbClr val="FF0000"/>
                </a:solidFill>
              </a:rPr>
              <a:t> hobby </a:t>
            </a:r>
            <a:r>
              <a:rPr lang="fi-FI" sz="1800" dirty="0" err="1">
                <a:solidFill>
                  <a:srgbClr val="FF0000"/>
                </a:solidFill>
              </a:rPr>
              <a:t>that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you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are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interested</a:t>
            </a:r>
            <a:r>
              <a:rPr lang="fi-FI" sz="1800" dirty="0">
                <a:solidFill>
                  <a:srgbClr val="FF0000"/>
                </a:solidFill>
              </a:rPr>
              <a:t> in (</a:t>
            </a:r>
            <a:r>
              <a:rPr lang="fi-FI" sz="1800" dirty="0" err="1">
                <a:solidFill>
                  <a:srgbClr val="FF0000"/>
                </a:solidFill>
              </a:rPr>
              <a:t>in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english</a:t>
            </a:r>
            <a:r>
              <a:rPr lang="fi-FI" sz="1800" dirty="0">
                <a:solidFill>
                  <a:srgbClr val="FF0000"/>
                </a:solidFill>
              </a:rPr>
              <a:t>, of </a:t>
            </a:r>
            <a:r>
              <a:rPr lang="fi-FI" sz="1800" dirty="0" err="1">
                <a:solidFill>
                  <a:srgbClr val="FF0000"/>
                </a:solidFill>
              </a:rPr>
              <a:t>course</a:t>
            </a:r>
            <a:r>
              <a:rPr lang="fi-FI" sz="1800" dirty="0">
                <a:solidFill>
                  <a:srgbClr val="FF0000"/>
                </a:solidFill>
              </a:rPr>
              <a:t>) (</a:t>
            </a:r>
            <a:r>
              <a:rPr lang="fi-FI" sz="1800" dirty="0" err="1">
                <a:solidFill>
                  <a:srgbClr val="FF0000"/>
                </a:solidFill>
              </a:rPr>
              <a:t>it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can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be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soccer</a:t>
            </a:r>
            <a:r>
              <a:rPr lang="fi-FI" sz="1800" dirty="0">
                <a:solidFill>
                  <a:srgbClr val="FF0000"/>
                </a:solidFill>
              </a:rPr>
              <a:t>, playing </a:t>
            </a:r>
            <a:r>
              <a:rPr lang="fi-FI" sz="1800" dirty="0" err="1">
                <a:solidFill>
                  <a:srgbClr val="FF0000"/>
                </a:solidFill>
              </a:rPr>
              <a:t>drums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collecting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stamps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birdwatching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carpentry</a:t>
            </a:r>
            <a:r>
              <a:rPr lang="fi-FI" sz="1800" dirty="0">
                <a:solidFill>
                  <a:srgbClr val="FF0000"/>
                </a:solidFill>
              </a:rPr>
              <a:t>… </a:t>
            </a:r>
            <a:r>
              <a:rPr lang="fi-FI" sz="1800" dirty="0" err="1">
                <a:solidFill>
                  <a:srgbClr val="FF0000"/>
                </a:solidFill>
              </a:rPr>
              <a:t>you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name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it</a:t>
            </a:r>
            <a:r>
              <a:rPr lang="fi-FI" sz="1800" dirty="0">
                <a:solidFill>
                  <a:srgbClr val="FF0000"/>
                </a:solidFill>
              </a:rPr>
              <a:t>!)</a:t>
            </a:r>
          </a:p>
          <a:p>
            <a:pPr>
              <a:buNone/>
            </a:pPr>
            <a:endParaRPr lang="fi-FI" sz="1800" dirty="0"/>
          </a:p>
          <a:p>
            <a:r>
              <a:rPr lang="fi-FI" sz="1800" dirty="0"/>
              <a:t>Etsi tietoa pääasiassa englanninkielisiltä sivuilta</a:t>
            </a:r>
          </a:p>
          <a:p>
            <a:r>
              <a:rPr lang="fi-FI" sz="1800" dirty="0" err="1">
                <a:solidFill>
                  <a:srgbClr val="FF0000"/>
                </a:solidFill>
              </a:rPr>
              <a:t>Try</a:t>
            </a:r>
            <a:r>
              <a:rPr lang="fi-FI" sz="1800" dirty="0">
                <a:solidFill>
                  <a:srgbClr val="FF0000"/>
                </a:solidFill>
              </a:rPr>
              <a:t> to </a:t>
            </a:r>
            <a:r>
              <a:rPr lang="fi-FI" sz="1800" dirty="0" err="1">
                <a:solidFill>
                  <a:srgbClr val="FF0000"/>
                </a:solidFill>
              </a:rPr>
              <a:t>find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information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mainly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from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english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sites</a:t>
            </a:r>
            <a:endParaRPr lang="fi-FI" sz="1800" dirty="0">
              <a:solidFill>
                <a:srgbClr val="FF0000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25144"/>
          </a:xfrm>
        </p:spPr>
        <p:txBody>
          <a:bodyPr>
            <a:normAutofit fontScale="92500" lnSpcReduction="10000"/>
          </a:bodyPr>
          <a:lstStyle/>
          <a:p>
            <a:r>
              <a:rPr lang="fi-FI" sz="1800" dirty="0"/>
              <a:t>Kerro mm. seuraavista: historia, harrastajamäärä, mitä tehdään, kuinka tehdään, missä tehdään, milloin tehdään, miksi tehdään jne.</a:t>
            </a:r>
          </a:p>
          <a:p>
            <a:r>
              <a:rPr lang="fi-FI" sz="1800" dirty="0" err="1">
                <a:solidFill>
                  <a:srgbClr val="FF0000"/>
                </a:solidFill>
              </a:rPr>
              <a:t>Tell</a:t>
            </a:r>
            <a:r>
              <a:rPr lang="fi-FI" sz="1800" dirty="0">
                <a:solidFill>
                  <a:srgbClr val="FF0000"/>
                </a:solidFill>
              </a:rPr>
              <a:t>, for </a:t>
            </a:r>
            <a:r>
              <a:rPr lang="fi-FI" sz="1800" dirty="0" err="1">
                <a:solidFill>
                  <a:srgbClr val="FF0000"/>
                </a:solidFill>
              </a:rPr>
              <a:t>example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something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about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it’s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history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amount</a:t>
            </a:r>
            <a:r>
              <a:rPr lang="fi-FI" sz="1800" dirty="0">
                <a:solidFill>
                  <a:srgbClr val="FF0000"/>
                </a:solidFill>
              </a:rPr>
              <a:t> of </a:t>
            </a:r>
            <a:r>
              <a:rPr lang="fi-FI" sz="1800" dirty="0" err="1">
                <a:solidFill>
                  <a:srgbClr val="FF0000"/>
                </a:solidFill>
              </a:rPr>
              <a:t>hobbyists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what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you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how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you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it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where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you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it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when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you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it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why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you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do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it</a:t>
            </a:r>
            <a:r>
              <a:rPr lang="fi-FI" sz="1800" dirty="0">
                <a:solidFill>
                  <a:srgbClr val="FF0000"/>
                </a:solidFill>
              </a:rPr>
              <a:t> etc. </a:t>
            </a:r>
          </a:p>
          <a:p>
            <a:r>
              <a:rPr lang="fi-FI" sz="1800" dirty="0"/>
              <a:t>Miksi harrastus kiinnostaa juuri sinua?</a:t>
            </a:r>
          </a:p>
          <a:p>
            <a:r>
              <a:rPr lang="fi-FI" sz="1800" dirty="0" err="1">
                <a:solidFill>
                  <a:srgbClr val="FF0000"/>
                </a:solidFill>
              </a:rPr>
              <a:t>Why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you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are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interested</a:t>
            </a:r>
            <a:r>
              <a:rPr lang="fi-FI" sz="1800" dirty="0">
                <a:solidFill>
                  <a:srgbClr val="FF0000"/>
                </a:solidFill>
              </a:rPr>
              <a:t> in </a:t>
            </a:r>
            <a:r>
              <a:rPr lang="fi-FI" sz="1800" dirty="0" err="1">
                <a:solidFill>
                  <a:srgbClr val="FF0000"/>
                </a:solidFill>
              </a:rPr>
              <a:t>this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particular</a:t>
            </a:r>
            <a:r>
              <a:rPr lang="fi-FI" sz="1800" dirty="0">
                <a:solidFill>
                  <a:srgbClr val="FF0000"/>
                </a:solidFill>
              </a:rPr>
              <a:t> hobby?</a:t>
            </a:r>
          </a:p>
          <a:p>
            <a:r>
              <a:rPr lang="fi-FI" sz="1800" dirty="0"/>
              <a:t>Etsi yksi </a:t>
            </a:r>
            <a:r>
              <a:rPr lang="fi-FI" sz="1800" dirty="0" err="1"/>
              <a:t>youtube/muu</a:t>
            </a:r>
            <a:r>
              <a:rPr lang="fi-FI" sz="1800" dirty="0"/>
              <a:t> video, joka kertoo lyhyesti aiheestasi ja esittele myös se</a:t>
            </a:r>
          </a:p>
          <a:p>
            <a:r>
              <a:rPr lang="fi-FI" sz="1800" dirty="0" err="1">
                <a:solidFill>
                  <a:srgbClr val="FF0000"/>
                </a:solidFill>
              </a:rPr>
              <a:t>Find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one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youtube/other</a:t>
            </a:r>
            <a:r>
              <a:rPr lang="fi-FI" sz="1800" dirty="0">
                <a:solidFill>
                  <a:srgbClr val="FF0000"/>
                </a:solidFill>
              </a:rPr>
              <a:t> video </a:t>
            </a:r>
            <a:r>
              <a:rPr lang="fi-FI" sz="1800" dirty="0" err="1">
                <a:solidFill>
                  <a:srgbClr val="FF0000"/>
                </a:solidFill>
              </a:rPr>
              <a:t>that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tells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about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your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topic</a:t>
            </a:r>
            <a:r>
              <a:rPr lang="fi-FI" sz="1800" dirty="0">
                <a:solidFill>
                  <a:srgbClr val="FF0000"/>
                </a:solidFill>
              </a:rPr>
              <a:t>, </a:t>
            </a:r>
            <a:r>
              <a:rPr lang="fi-FI" sz="1800" dirty="0" err="1">
                <a:solidFill>
                  <a:srgbClr val="FF0000"/>
                </a:solidFill>
              </a:rPr>
              <a:t>please</a:t>
            </a:r>
            <a:r>
              <a:rPr lang="fi-FI" sz="1800" dirty="0">
                <a:solidFill>
                  <a:srgbClr val="FF0000"/>
                </a:solidFill>
              </a:rPr>
              <a:t> </a:t>
            </a:r>
            <a:r>
              <a:rPr lang="fi-FI" sz="1800" dirty="0" err="1">
                <a:solidFill>
                  <a:srgbClr val="FF0000"/>
                </a:solidFill>
              </a:rPr>
              <a:t>represent</a:t>
            </a:r>
            <a:r>
              <a:rPr lang="fi-FI" sz="1800" dirty="0">
                <a:solidFill>
                  <a:srgbClr val="FF0000"/>
                </a:solidFill>
              </a:rPr>
              <a:t> the video </a:t>
            </a:r>
            <a:r>
              <a:rPr lang="fi-FI" sz="1800" dirty="0" err="1">
                <a:solidFill>
                  <a:srgbClr val="FF0000"/>
                </a:solidFill>
              </a:rPr>
              <a:t>too</a:t>
            </a:r>
            <a:endParaRPr lang="fi-FI" sz="1800" dirty="0">
              <a:solidFill>
                <a:srgbClr val="FF0000"/>
              </a:solidFill>
            </a:endParaRPr>
          </a:p>
        </p:txBody>
      </p:sp>
      <p:sp>
        <p:nvSpPr>
          <p:cNvPr id="5" name="Suorakulmio 4"/>
          <p:cNvSpPr/>
          <p:nvPr/>
        </p:nvSpPr>
        <p:spPr>
          <a:xfrm rot="20944536">
            <a:off x="71073" y="208030"/>
            <a:ext cx="1744388" cy="9694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19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Powerpoint?</a:t>
            </a:r>
          </a:p>
          <a:p>
            <a:pPr algn="ctr"/>
            <a:r>
              <a:rPr lang="fi-FI" sz="1900" b="1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Keynote</a:t>
            </a:r>
            <a:r>
              <a:rPr lang="fi-FI" sz="19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?</a:t>
            </a:r>
          </a:p>
          <a:p>
            <a:pPr algn="ctr"/>
            <a:r>
              <a:rPr lang="fi-FI" sz="19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Google </a:t>
            </a:r>
            <a:r>
              <a:rPr lang="fi-FI" sz="1900" b="1" cap="none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Slides</a:t>
            </a:r>
            <a:r>
              <a:rPr lang="fi-FI" sz="19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?</a:t>
            </a:r>
          </a:p>
        </p:txBody>
      </p:sp>
      <p:sp>
        <p:nvSpPr>
          <p:cNvPr id="6" name="Suorakulmio 5"/>
          <p:cNvSpPr/>
          <p:nvPr/>
        </p:nvSpPr>
        <p:spPr>
          <a:xfrm rot="634814">
            <a:off x="7299888" y="266509"/>
            <a:ext cx="1813381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28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 </a:t>
            </a:r>
            <a:r>
              <a:rPr lang="fi-FI" sz="2800" b="1" cap="none" spc="0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bigger</a:t>
            </a:r>
            <a:r>
              <a:rPr lang="fi-FI" sz="2800" b="1" cap="none" spc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,</a:t>
            </a:r>
          </a:p>
          <a:p>
            <a:pPr algn="ctr"/>
            <a:r>
              <a:rPr lang="fi-FI" sz="2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 </a:t>
            </a:r>
            <a:r>
              <a:rPr lang="fi-FI" sz="28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better</a:t>
            </a:r>
            <a:r>
              <a:rPr lang="fi-FI" sz="2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!</a:t>
            </a:r>
            <a:endParaRPr lang="fi-FI" sz="28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3C957701-1C63-491E-8254-31764DC0F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215</Words>
  <Application>Microsoft Office PowerPoint</Application>
  <PresentationFormat>Näytössä katseltava diaesitys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Advent_Psychosis</vt:lpstr>
      <vt:lpstr>Amienne</vt:lpstr>
      <vt:lpstr>Arial</vt:lpstr>
      <vt:lpstr>Calibri</vt:lpstr>
      <vt:lpstr>Stereofidelic</vt:lpstr>
      <vt:lpstr>Office-teema</vt:lpstr>
      <vt:lpstr>Englannin esitelmä</vt:lpstr>
      <vt:lpstr>Esitys: pe dd.mm. yyyy Showtime: friday dd.mm. yyyy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Englannin esitelmä</dc:title>
  <dc:creator>Your User Name</dc:creator>
  <cp:lastModifiedBy>Jari Matikaine</cp:lastModifiedBy>
  <cp:revision>3</cp:revision>
  <dcterms:created xsi:type="dcterms:W3CDTF">2012-11-06T09:48:20Z</dcterms:created>
  <dcterms:modified xsi:type="dcterms:W3CDTF">2017-10-08T15:45:17Z</dcterms:modified>
</cp:coreProperties>
</file>