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67" r:id="rId4"/>
    <p:sldMasterId id="2147483668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5.xml"/><Relationship Id="rId10" Type="http://schemas.openxmlformats.org/officeDocument/2006/relationships/slide" Target="slides/slide4.xml"/><Relationship Id="rId13" Type="http://schemas.openxmlformats.org/officeDocument/2006/relationships/slide" Target="slides/slide7.xml"/><Relationship Id="rId12" Type="http://schemas.openxmlformats.org/officeDocument/2006/relationships/slide" Target="slides/slide6.xml"/><Relationship Id="rId1" Type="http://schemas.openxmlformats.org/officeDocument/2006/relationships/theme" Target="theme/theme3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5" Type="http://schemas.openxmlformats.org/officeDocument/2006/relationships/slideMaster" Target="slideMasters/slideMaster2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Relationship Id="rId8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3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g135aa4d9a5f_0_83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25" name="Google Shape;125;g135aa4d9a5f_0_83:notes"/>
          <p:cNvSpPr/>
          <p:nvPr>
            <p:ph idx="2" type="sldImg"/>
          </p:nvPr>
        </p:nvSpPr>
        <p:spPr>
          <a:xfrm>
            <a:off x="423017" y="1143000"/>
            <a:ext cx="6012000" cy="30855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g136457124f7_0_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2" name="Google Shape;132;g136457124f7_0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6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g15d44915b5b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8" name="Google Shape;138;g15d44915b5b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2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g155f5e92bfc_0_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4" name="Google Shape;144;g155f5e92bfc_0_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8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g155f5e92bfc_0_1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0" name="Google Shape;150;g155f5e92bfc_0_1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4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g15d44915b5b_0_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6" name="Google Shape;156;g15d44915b5b_0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0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g155f5e92bfc_0_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2" name="Google Shape;162;g155f5e92bfc_0_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1.png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9_Mukautettu asettelu">
  <p:cSld name="9_Mukautettu asettelu">
    <p:bg>
      <p:bgPr>
        <a:solidFill>
          <a:schemeClr val="dk2"/>
        </a:solidFill>
      </p:bgPr>
    </p:bg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14"/>
          <p:cNvSpPr txBox="1"/>
          <p:nvPr>
            <p:ph type="title"/>
          </p:nvPr>
        </p:nvSpPr>
        <p:spPr>
          <a:xfrm>
            <a:off x="628650" y="2162587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7150" lIns="34275" spcFirstLastPara="1" rIns="34275" wrap="square" tIns="17150">
            <a:normAutofit/>
          </a:bodyPr>
          <a:lstStyle>
            <a:lvl1pPr lv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Calibri"/>
              <a:buNone/>
              <a:defRPr b="1" sz="3600">
                <a:solidFill>
                  <a:schemeClr val="lt1"/>
                </a:solidFill>
              </a:defRPr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/>
        </p:txBody>
      </p:sp>
      <p:sp>
        <p:nvSpPr>
          <p:cNvPr id="57" name="Google Shape;57;p14"/>
          <p:cNvSpPr txBox="1"/>
          <p:nvPr>
            <p:ph idx="1" type="body"/>
          </p:nvPr>
        </p:nvSpPr>
        <p:spPr>
          <a:xfrm>
            <a:off x="628650" y="664404"/>
            <a:ext cx="7886700" cy="406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7150" lIns="34275" spcFirstLastPara="1" rIns="34275" wrap="square" tIns="17150">
            <a:normAutofit/>
          </a:bodyPr>
          <a:lstStyle>
            <a:lvl1pPr indent="-228600" lvl="0" marL="457200" rtl="0" algn="ctr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lt1"/>
              </a:buClr>
              <a:buSzPts val="2500"/>
              <a:buFont typeface="Calibri"/>
              <a:buNone/>
              <a:defRPr b="1" sz="2500">
                <a:solidFill>
                  <a:schemeClr val="lt1"/>
                </a:solidFill>
              </a:defRPr>
            </a:lvl1pPr>
            <a:lvl2pPr indent="-27305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indent="-228600" lvl="2" marL="1371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indent="-273050" lvl="3" marL="1828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indent="-273050" lvl="4" marL="2286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indent="-273050" lvl="5" marL="27432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indent="-273050" lvl="6" marL="3200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indent="-273050" lvl="7" marL="3657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indent="-273050" lvl="8" marL="4114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/>
        </p:txBody>
      </p:sp>
      <p:sp>
        <p:nvSpPr>
          <p:cNvPr id="58" name="Google Shape;58;p14"/>
          <p:cNvSpPr txBox="1"/>
          <p:nvPr>
            <p:ph idx="2" type="body"/>
          </p:nvPr>
        </p:nvSpPr>
        <p:spPr>
          <a:xfrm>
            <a:off x="628650" y="1071242"/>
            <a:ext cx="7886700" cy="406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7150" lIns="34275" spcFirstLastPara="1" rIns="34275" wrap="square" tIns="17150">
            <a:normAutofit/>
          </a:bodyPr>
          <a:lstStyle>
            <a:lvl1pPr indent="-228600" lvl="0" marL="457200" rtl="0" algn="ctr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  <a:defRPr sz="1800">
                <a:solidFill>
                  <a:schemeClr val="lt1"/>
                </a:solidFill>
              </a:defRPr>
            </a:lvl1pPr>
            <a:lvl2pPr indent="-27305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indent="-228600" lvl="2" marL="1371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indent="-273050" lvl="3" marL="1828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indent="-273050" lvl="4" marL="2286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indent="-273050" lvl="5" marL="27432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indent="-273050" lvl="6" marL="3200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indent="-273050" lvl="7" marL="3657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indent="-273050" lvl="8" marL="4114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/>
        </p:txBody>
      </p:sp>
      <p:pic>
        <p:nvPicPr>
          <p:cNvPr id="59" name="Google Shape;59;p14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451670" y="4414529"/>
            <a:ext cx="676581" cy="37248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7_Image Half Full">
  <p:cSld name="17_Image Half Full"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5"/>
          <p:cNvSpPr txBox="1"/>
          <p:nvPr>
            <p:ph type="title"/>
          </p:nvPr>
        </p:nvSpPr>
        <p:spPr>
          <a:xfrm>
            <a:off x="312283" y="185185"/>
            <a:ext cx="8546100" cy="72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7150" lIns="34275" spcFirstLastPara="1" rIns="34275" wrap="square" tIns="17150">
            <a:normAutofit/>
          </a:bodyPr>
          <a:lstStyle>
            <a:lvl1pPr lv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3300"/>
              <a:buFont typeface="Calibri"/>
              <a:buNone/>
              <a:defRPr sz="33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/>
        </p:txBody>
      </p:sp>
      <p:sp>
        <p:nvSpPr>
          <p:cNvPr id="62" name="Google Shape;62;p15"/>
          <p:cNvSpPr txBox="1"/>
          <p:nvPr/>
        </p:nvSpPr>
        <p:spPr>
          <a:xfrm>
            <a:off x="8666480" y="33220"/>
            <a:ext cx="413700" cy="152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7150" lIns="34275" spcFirstLastPara="1" rIns="34275" wrap="square" tIns="1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t/>
            </a:r>
            <a:endParaRPr b="1" i="0" sz="9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3" name="Google Shape;63;p15"/>
          <p:cNvSpPr txBox="1"/>
          <p:nvPr>
            <p:ph idx="1" type="body"/>
          </p:nvPr>
        </p:nvSpPr>
        <p:spPr>
          <a:xfrm>
            <a:off x="301228" y="2955552"/>
            <a:ext cx="2575200" cy="1336200"/>
          </a:xfrm>
          <a:prstGeom prst="rect">
            <a:avLst/>
          </a:prstGeom>
          <a:noFill/>
          <a:ln>
            <a:noFill/>
          </a:ln>
        </p:spPr>
        <p:txBody>
          <a:bodyPr anchorCtr="0" anchor="t" bIns="17150" lIns="34275" spcFirstLastPara="1" rIns="34275" wrap="square" tIns="17150">
            <a:normAutofit/>
          </a:bodyPr>
          <a:lstStyle>
            <a:lvl1pPr indent="-2286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Calibri"/>
              <a:buNone/>
              <a:defRPr sz="1700"/>
            </a:lvl1pPr>
            <a:lvl2pPr indent="-27305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indent="-228600" lvl="2" marL="1371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indent="-273050" lvl="3" marL="1828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indent="-273050" lvl="4" marL="2286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indent="-273050" lvl="5" marL="27432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indent="-273050" lvl="6" marL="3200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indent="-273050" lvl="7" marL="3657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indent="-273050" lvl="8" marL="4114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/>
        </p:txBody>
      </p:sp>
      <p:sp>
        <p:nvSpPr>
          <p:cNvPr id="64" name="Google Shape;64;p15"/>
          <p:cNvSpPr/>
          <p:nvPr>
            <p:ph idx="2" type="pic"/>
          </p:nvPr>
        </p:nvSpPr>
        <p:spPr>
          <a:xfrm>
            <a:off x="301397" y="1005160"/>
            <a:ext cx="2575200" cy="1781100"/>
          </a:xfrm>
          <a:prstGeom prst="rect">
            <a:avLst/>
          </a:prstGeom>
          <a:noFill/>
          <a:ln>
            <a:noFill/>
          </a:ln>
        </p:spPr>
      </p:sp>
      <p:sp>
        <p:nvSpPr>
          <p:cNvPr id="65" name="Google Shape;65;p15"/>
          <p:cNvSpPr txBox="1"/>
          <p:nvPr>
            <p:ph idx="3" type="body"/>
          </p:nvPr>
        </p:nvSpPr>
        <p:spPr>
          <a:xfrm>
            <a:off x="3292078" y="2965077"/>
            <a:ext cx="2575200" cy="1336200"/>
          </a:xfrm>
          <a:prstGeom prst="rect">
            <a:avLst/>
          </a:prstGeom>
          <a:noFill/>
          <a:ln>
            <a:noFill/>
          </a:ln>
        </p:spPr>
        <p:txBody>
          <a:bodyPr anchorCtr="0" anchor="t" bIns="17150" lIns="34275" spcFirstLastPara="1" rIns="34275" wrap="square" tIns="17150">
            <a:normAutofit/>
          </a:bodyPr>
          <a:lstStyle>
            <a:lvl1pPr indent="-2286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Calibri"/>
              <a:buNone/>
              <a:defRPr sz="1700"/>
            </a:lvl1pPr>
            <a:lvl2pPr indent="-27305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indent="-228600" lvl="2" marL="1371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indent="-273050" lvl="3" marL="1828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indent="-273050" lvl="4" marL="2286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indent="-273050" lvl="5" marL="27432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indent="-273050" lvl="6" marL="3200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indent="-273050" lvl="7" marL="3657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indent="-273050" lvl="8" marL="4114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/>
        </p:txBody>
      </p:sp>
      <p:sp>
        <p:nvSpPr>
          <p:cNvPr id="66" name="Google Shape;66;p15"/>
          <p:cNvSpPr/>
          <p:nvPr>
            <p:ph idx="4" type="pic"/>
          </p:nvPr>
        </p:nvSpPr>
        <p:spPr>
          <a:xfrm>
            <a:off x="3292247" y="1014685"/>
            <a:ext cx="2575200" cy="1781100"/>
          </a:xfrm>
          <a:prstGeom prst="rect">
            <a:avLst/>
          </a:prstGeom>
          <a:noFill/>
          <a:ln>
            <a:noFill/>
          </a:ln>
        </p:spPr>
      </p:sp>
      <p:sp>
        <p:nvSpPr>
          <p:cNvPr id="67" name="Google Shape;67;p15"/>
          <p:cNvSpPr txBox="1"/>
          <p:nvPr>
            <p:ph idx="5" type="body"/>
          </p:nvPr>
        </p:nvSpPr>
        <p:spPr>
          <a:xfrm>
            <a:off x="6282928" y="2965077"/>
            <a:ext cx="2575200" cy="1336200"/>
          </a:xfrm>
          <a:prstGeom prst="rect">
            <a:avLst/>
          </a:prstGeom>
          <a:noFill/>
          <a:ln>
            <a:noFill/>
          </a:ln>
        </p:spPr>
        <p:txBody>
          <a:bodyPr anchorCtr="0" anchor="t" bIns="17150" lIns="34275" spcFirstLastPara="1" rIns="34275" wrap="square" tIns="17150">
            <a:normAutofit/>
          </a:bodyPr>
          <a:lstStyle>
            <a:lvl1pPr indent="-2286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Calibri"/>
              <a:buNone/>
              <a:defRPr sz="1700"/>
            </a:lvl1pPr>
            <a:lvl2pPr indent="-27305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indent="-228600" lvl="2" marL="1371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indent="-273050" lvl="3" marL="1828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indent="-273050" lvl="4" marL="2286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indent="-273050" lvl="5" marL="27432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indent="-273050" lvl="6" marL="3200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indent="-273050" lvl="7" marL="3657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indent="-273050" lvl="8" marL="4114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/>
        </p:txBody>
      </p:sp>
      <p:sp>
        <p:nvSpPr>
          <p:cNvPr id="68" name="Google Shape;68;p15"/>
          <p:cNvSpPr/>
          <p:nvPr>
            <p:ph idx="6" type="pic"/>
          </p:nvPr>
        </p:nvSpPr>
        <p:spPr>
          <a:xfrm>
            <a:off x="6283097" y="1014685"/>
            <a:ext cx="2575200" cy="1781100"/>
          </a:xfrm>
          <a:prstGeom prst="rect">
            <a:avLst/>
          </a:prstGeom>
          <a:noFill/>
          <a:ln>
            <a:noFill/>
          </a:ln>
        </p:spPr>
      </p:sp>
      <p:sp>
        <p:nvSpPr>
          <p:cNvPr id="69" name="Google Shape;69;p15"/>
          <p:cNvSpPr txBox="1"/>
          <p:nvPr>
            <p:ph idx="12" type="sldNum"/>
          </p:nvPr>
        </p:nvSpPr>
        <p:spPr>
          <a:xfrm>
            <a:off x="6778869" y="462411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b" bIns="17150" lIns="34275" spcFirstLastPara="1" rIns="34275" wrap="square" tIns="1715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  <p:sp>
        <p:nvSpPr>
          <p:cNvPr id="70" name="Google Shape;70;p15"/>
          <p:cNvSpPr txBox="1"/>
          <p:nvPr>
            <p:ph idx="11" type="ftr"/>
          </p:nvPr>
        </p:nvSpPr>
        <p:spPr>
          <a:xfrm>
            <a:off x="312283" y="4609974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b" bIns="17150" lIns="34275" spcFirstLastPara="1" rIns="34275" wrap="square" tIns="17150">
            <a:noAutofit/>
          </a:bodyPr>
          <a:lstStyle>
            <a:lvl1pPr lv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>
                <a:solidFill>
                  <a:srgbClr val="575757"/>
                </a:solidFill>
              </a:defRPr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/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8_Image Half Full">
  <p:cSld name="18_Image Half Full"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6"/>
          <p:cNvSpPr txBox="1"/>
          <p:nvPr/>
        </p:nvSpPr>
        <p:spPr>
          <a:xfrm>
            <a:off x="8666480" y="33220"/>
            <a:ext cx="413700" cy="152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7150" lIns="34275" spcFirstLastPara="1" rIns="34275" wrap="square" tIns="1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t/>
            </a:r>
            <a:endParaRPr b="1" i="0" sz="9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3" name="Google Shape;73;p16"/>
          <p:cNvSpPr txBox="1"/>
          <p:nvPr>
            <p:ph idx="1" type="body"/>
          </p:nvPr>
        </p:nvSpPr>
        <p:spPr>
          <a:xfrm>
            <a:off x="608229" y="1185277"/>
            <a:ext cx="4103700" cy="3150000"/>
          </a:xfrm>
          <a:prstGeom prst="rect">
            <a:avLst/>
          </a:prstGeom>
          <a:noFill/>
          <a:ln>
            <a:noFill/>
          </a:ln>
        </p:spPr>
        <p:txBody>
          <a:bodyPr anchorCtr="0" anchor="t" bIns="17150" lIns="34275" spcFirstLastPara="1" rIns="34275" wrap="square" tIns="17150">
            <a:normAutofit/>
          </a:bodyPr>
          <a:lstStyle>
            <a:lvl1pPr indent="-2286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/>
            </a:lvl1pPr>
            <a:lvl2pPr indent="-27305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indent="-228600" lvl="2" marL="1371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indent="-273050" lvl="3" marL="1828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indent="-273050" lvl="4" marL="2286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indent="-273050" lvl="5" marL="27432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indent="-273050" lvl="6" marL="3200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indent="-273050" lvl="7" marL="3657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indent="-273050" lvl="8" marL="4114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/>
        </p:txBody>
      </p:sp>
      <p:sp>
        <p:nvSpPr>
          <p:cNvPr id="74" name="Google Shape;74;p16"/>
          <p:cNvSpPr/>
          <p:nvPr>
            <p:ph idx="2" type="pic"/>
          </p:nvPr>
        </p:nvSpPr>
        <p:spPr>
          <a:xfrm>
            <a:off x="5047570" y="0"/>
            <a:ext cx="4096500" cy="5143500"/>
          </a:xfrm>
          <a:prstGeom prst="rect">
            <a:avLst/>
          </a:prstGeom>
          <a:noFill/>
          <a:ln>
            <a:noFill/>
          </a:ln>
        </p:spPr>
      </p:sp>
      <p:sp>
        <p:nvSpPr>
          <p:cNvPr id="75" name="Google Shape;75;p16"/>
          <p:cNvSpPr txBox="1"/>
          <p:nvPr>
            <p:ph idx="12" type="sldNum"/>
          </p:nvPr>
        </p:nvSpPr>
        <p:spPr>
          <a:xfrm>
            <a:off x="6609080" y="462411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b" bIns="17150" lIns="34275" spcFirstLastPara="1" rIns="34275" wrap="square" tIns="1715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  <p:sp>
        <p:nvSpPr>
          <p:cNvPr id="76" name="Google Shape;76;p16"/>
          <p:cNvSpPr txBox="1"/>
          <p:nvPr>
            <p:ph idx="11" type="ftr"/>
          </p:nvPr>
        </p:nvSpPr>
        <p:spPr>
          <a:xfrm>
            <a:off x="608229" y="4595812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b" bIns="17150" lIns="34275" spcFirstLastPara="1" rIns="34275" wrap="square" tIns="17150">
            <a:noAutofit/>
          </a:bodyPr>
          <a:lstStyle>
            <a:lvl1pPr lv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/>
        </p:txBody>
      </p:sp>
      <p:sp>
        <p:nvSpPr>
          <p:cNvPr id="77" name="Google Shape;77;p16"/>
          <p:cNvSpPr txBox="1"/>
          <p:nvPr>
            <p:ph type="title"/>
          </p:nvPr>
        </p:nvSpPr>
        <p:spPr>
          <a:xfrm>
            <a:off x="608229" y="273844"/>
            <a:ext cx="4124100" cy="798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7150" lIns="34275" spcFirstLastPara="1" rIns="34275" wrap="square" tIns="17150">
            <a:normAutofit/>
          </a:bodyPr>
          <a:lstStyle>
            <a:lvl1pPr lv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700"/>
              <a:buNone/>
              <a:defRPr/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/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7_Mukautettu asettelu">
  <p:cSld name="7_Mukautettu asettelu"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7"/>
          <p:cNvSpPr txBox="1"/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7150" lIns="34275" spcFirstLastPara="1" rIns="34275" wrap="square" tIns="17150">
            <a:normAutofit/>
          </a:bodyPr>
          <a:lstStyle>
            <a:lvl1pPr lv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3300"/>
              <a:buFont typeface="Calibri"/>
              <a:buNone/>
              <a:defRPr sz="3300"/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/>
        </p:txBody>
      </p:sp>
      <p:sp>
        <p:nvSpPr>
          <p:cNvPr id="80" name="Google Shape;80;p17"/>
          <p:cNvSpPr txBox="1"/>
          <p:nvPr>
            <p:ph idx="1" type="body"/>
          </p:nvPr>
        </p:nvSpPr>
        <p:spPr>
          <a:xfrm>
            <a:off x="628650" y="1398942"/>
            <a:ext cx="7886700" cy="3054600"/>
          </a:xfrm>
          <a:prstGeom prst="rect">
            <a:avLst/>
          </a:prstGeom>
          <a:noFill/>
          <a:ln>
            <a:noFill/>
          </a:ln>
        </p:spPr>
        <p:txBody>
          <a:bodyPr anchorCtr="0" anchor="t" bIns="17150" lIns="34275" spcFirstLastPara="1" rIns="34275" wrap="square" tIns="17150">
            <a:normAutofit/>
          </a:bodyPr>
          <a:lstStyle>
            <a:lvl1pPr indent="-2286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300"/>
              <a:buFont typeface="Calibri"/>
              <a:buNone/>
              <a:defRPr sz="2300"/>
            </a:lvl1pPr>
            <a:lvl2pPr indent="-35560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2pPr>
            <a:lvl3pPr indent="-342900" lvl="2" marL="1371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273050" lvl="3" marL="1828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indent="-273050" lvl="4" marL="2286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indent="-273050" lvl="5" marL="27432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indent="-273050" lvl="6" marL="3200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indent="-273050" lvl="7" marL="3657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indent="-273050" lvl="8" marL="4114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/>
        </p:txBody>
      </p:sp>
      <p:sp>
        <p:nvSpPr>
          <p:cNvPr id="81" name="Google Shape;81;p17"/>
          <p:cNvSpPr txBox="1"/>
          <p:nvPr>
            <p:ph idx="12" type="sldNum"/>
          </p:nvPr>
        </p:nvSpPr>
        <p:spPr>
          <a:xfrm>
            <a:off x="6457950" y="462411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b" bIns="17150" lIns="34275" spcFirstLastPara="1" rIns="34275" wrap="square" tIns="1715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  <p:sp>
        <p:nvSpPr>
          <p:cNvPr id="82" name="Google Shape;82;p17"/>
          <p:cNvSpPr txBox="1"/>
          <p:nvPr>
            <p:ph idx="11" type="ftr"/>
          </p:nvPr>
        </p:nvSpPr>
        <p:spPr>
          <a:xfrm>
            <a:off x="608229" y="4595812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b" bIns="17150" lIns="34275" spcFirstLastPara="1" rIns="34275" wrap="square" tIns="17150">
            <a:noAutofit/>
          </a:bodyPr>
          <a:lstStyle>
            <a:lvl1pPr lv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>
                <a:solidFill>
                  <a:srgbClr val="575757"/>
                </a:solidFill>
              </a:defRPr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/>
        </p:txBody>
      </p:sp>
      <p:sp>
        <p:nvSpPr>
          <p:cNvPr id="83" name="Google Shape;83;p17"/>
          <p:cNvSpPr txBox="1"/>
          <p:nvPr/>
        </p:nvSpPr>
        <p:spPr>
          <a:xfrm>
            <a:off x="353950" y="4503375"/>
            <a:ext cx="4593900" cy="338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i" sz="1000">
                <a:latin typeface="Calibri"/>
                <a:ea typeface="Calibri"/>
                <a:cs typeface="Calibri"/>
                <a:sym typeface="Calibri"/>
              </a:rPr>
              <a:t>Forum Historia 6, Luku 3</a:t>
            </a:r>
            <a:endParaRPr sz="1000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4_Image Half Full">
  <p:cSld name="4_Image Half Full"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8"/>
          <p:cNvSpPr txBox="1"/>
          <p:nvPr>
            <p:ph type="title"/>
          </p:nvPr>
        </p:nvSpPr>
        <p:spPr>
          <a:xfrm>
            <a:off x="618445" y="273844"/>
            <a:ext cx="8049000" cy="608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7150" lIns="34275" spcFirstLastPara="1" rIns="34275" wrap="square" tIns="17150">
            <a:normAutofit/>
          </a:bodyPr>
          <a:lstStyle>
            <a:lvl1pPr lv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3300"/>
              <a:buFont typeface="Calibri"/>
              <a:buNone/>
              <a:defRPr sz="33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/>
        </p:txBody>
      </p:sp>
      <p:sp>
        <p:nvSpPr>
          <p:cNvPr id="86" name="Google Shape;86;p18"/>
          <p:cNvSpPr txBox="1"/>
          <p:nvPr/>
        </p:nvSpPr>
        <p:spPr>
          <a:xfrm>
            <a:off x="8666480" y="33220"/>
            <a:ext cx="413700" cy="152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7150" lIns="34275" spcFirstLastPara="1" rIns="34275" wrap="square" tIns="1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t/>
            </a:r>
            <a:endParaRPr b="1" i="0" sz="9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7" name="Google Shape;87;p18"/>
          <p:cNvSpPr/>
          <p:nvPr/>
        </p:nvSpPr>
        <p:spPr>
          <a:xfrm>
            <a:off x="3151764" y="1530032"/>
            <a:ext cx="1478100" cy="2612400"/>
          </a:xfrm>
          <a:prstGeom prst="rect">
            <a:avLst/>
          </a:prstGeom>
          <a:noFill/>
          <a:ln>
            <a:noFill/>
          </a:ln>
        </p:spPr>
        <p:txBody>
          <a:bodyPr anchorCtr="0" anchor="t" bIns="17150" lIns="34275" spcFirstLastPara="1" rIns="34275" wrap="square" tIns="1715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8" name="Google Shape;88;p18"/>
          <p:cNvSpPr txBox="1"/>
          <p:nvPr>
            <p:ph idx="1" type="body"/>
          </p:nvPr>
        </p:nvSpPr>
        <p:spPr>
          <a:xfrm>
            <a:off x="628650" y="1147894"/>
            <a:ext cx="3776100" cy="3126600"/>
          </a:xfrm>
          <a:prstGeom prst="rect">
            <a:avLst/>
          </a:prstGeom>
          <a:noFill/>
          <a:ln>
            <a:noFill/>
          </a:ln>
        </p:spPr>
        <p:txBody>
          <a:bodyPr anchorCtr="0" anchor="t" bIns="17150" lIns="34275" spcFirstLastPara="1" rIns="34275" wrap="square" tIns="17150">
            <a:normAutofit/>
          </a:bodyPr>
          <a:lstStyle>
            <a:lvl1pPr indent="-2286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300"/>
              <a:buFont typeface="Calibri"/>
              <a:buNone/>
              <a:defRPr sz="2300"/>
            </a:lvl1pPr>
            <a:lvl2pPr indent="-35560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2pPr>
            <a:lvl3pPr indent="-342900" lvl="2" marL="1371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273050" lvl="3" marL="1828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indent="-273050" lvl="4" marL="2286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indent="-273050" lvl="5" marL="27432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indent="-273050" lvl="6" marL="3200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indent="-273050" lvl="7" marL="3657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indent="-273050" lvl="8" marL="4114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/>
        </p:txBody>
      </p:sp>
      <p:sp>
        <p:nvSpPr>
          <p:cNvPr id="89" name="Google Shape;89;p18"/>
          <p:cNvSpPr txBox="1"/>
          <p:nvPr>
            <p:ph idx="2" type="body"/>
          </p:nvPr>
        </p:nvSpPr>
        <p:spPr>
          <a:xfrm>
            <a:off x="4890431" y="1147894"/>
            <a:ext cx="3776100" cy="3126600"/>
          </a:xfrm>
          <a:prstGeom prst="rect">
            <a:avLst/>
          </a:prstGeom>
          <a:noFill/>
          <a:ln>
            <a:noFill/>
          </a:ln>
        </p:spPr>
        <p:txBody>
          <a:bodyPr anchorCtr="0" anchor="t" bIns="17150" lIns="34275" spcFirstLastPara="1" rIns="34275" wrap="square" tIns="17150">
            <a:normAutofit/>
          </a:bodyPr>
          <a:lstStyle>
            <a:lvl1pPr indent="-2286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300"/>
              <a:buFont typeface="Calibri"/>
              <a:buNone/>
              <a:defRPr sz="2300"/>
            </a:lvl1pPr>
            <a:lvl2pPr indent="-35560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2pPr>
            <a:lvl3pPr indent="-342900" lvl="2" marL="1371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273050" lvl="3" marL="1828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indent="-273050" lvl="4" marL="2286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indent="-273050" lvl="5" marL="27432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indent="-273050" lvl="6" marL="3200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indent="-273050" lvl="7" marL="3657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indent="-273050" lvl="8" marL="4114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/>
        </p:txBody>
      </p:sp>
      <p:sp>
        <p:nvSpPr>
          <p:cNvPr id="90" name="Google Shape;90;p18"/>
          <p:cNvSpPr txBox="1"/>
          <p:nvPr>
            <p:ph idx="12" type="sldNum"/>
          </p:nvPr>
        </p:nvSpPr>
        <p:spPr>
          <a:xfrm>
            <a:off x="6609080" y="4595812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b" bIns="17150" lIns="34275" spcFirstLastPara="1" rIns="34275" wrap="square" tIns="1715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  <p:sp>
        <p:nvSpPr>
          <p:cNvPr id="91" name="Google Shape;91;p18"/>
          <p:cNvSpPr txBox="1"/>
          <p:nvPr>
            <p:ph idx="11" type="ftr"/>
          </p:nvPr>
        </p:nvSpPr>
        <p:spPr>
          <a:xfrm>
            <a:off x="608229" y="4595812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b" bIns="17150" lIns="34275" spcFirstLastPara="1" rIns="34275" wrap="square" tIns="17150">
            <a:noAutofit/>
          </a:bodyPr>
          <a:lstStyle>
            <a:lvl1pPr lv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>
                <a:solidFill>
                  <a:srgbClr val="575757"/>
                </a:solidFill>
              </a:defRPr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/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8_Image Half Full">
  <p:cSld name="8_Image Half Full"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19"/>
          <p:cNvSpPr/>
          <p:nvPr>
            <p:ph idx="2" type="pic"/>
          </p:nvPr>
        </p:nvSpPr>
        <p:spPr>
          <a:xfrm>
            <a:off x="0" y="0"/>
            <a:ext cx="4096500" cy="5143500"/>
          </a:xfrm>
          <a:prstGeom prst="rect">
            <a:avLst/>
          </a:prstGeom>
          <a:noFill/>
          <a:ln>
            <a:noFill/>
          </a:ln>
        </p:spPr>
      </p:sp>
      <p:sp>
        <p:nvSpPr>
          <p:cNvPr id="94" name="Google Shape;94;p19"/>
          <p:cNvSpPr txBox="1"/>
          <p:nvPr>
            <p:ph type="title"/>
          </p:nvPr>
        </p:nvSpPr>
        <p:spPr>
          <a:xfrm>
            <a:off x="4267880" y="273844"/>
            <a:ext cx="4399500" cy="818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7150" lIns="34275" spcFirstLastPara="1" rIns="34275" wrap="square" tIns="17150">
            <a:normAutofit/>
          </a:bodyPr>
          <a:lstStyle>
            <a:lvl1pPr lv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3300"/>
              <a:buFont typeface="Calibri"/>
              <a:buNone/>
              <a:defRPr sz="33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/>
        </p:txBody>
      </p:sp>
      <p:sp>
        <p:nvSpPr>
          <p:cNvPr id="95" name="Google Shape;95;p19"/>
          <p:cNvSpPr txBox="1"/>
          <p:nvPr/>
        </p:nvSpPr>
        <p:spPr>
          <a:xfrm>
            <a:off x="8666480" y="33220"/>
            <a:ext cx="413700" cy="152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7150" lIns="34275" spcFirstLastPara="1" rIns="34275" wrap="square" tIns="1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t/>
            </a:r>
            <a:endParaRPr b="1" i="0" sz="9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6" name="Google Shape;96;p19"/>
          <p:cNvSpPr txBox="1"/>
          <p:nvPr>
            <p:ph idx="1" type="body"/>
          </p:nvPr>
        </p:nvSpPr>
        <p:spPr>
          <a:xfrm>
            <a:off x="4267881" y="1326111"/>
            <a:ext cx="4399500" cy="3259200"/>
          </a:xfrm>
          <a:prstGeom prst="rect">
            <a:avLst/>
          </a:prstGeom>
          <a:noFill/>
          <a:ln>
            <a:noFill/>
          </a:ln>
        </p:spPr>
        <p:txBody>
          <a:bodyPr anchorCtr="0" anchor="t" bIns="17150" lIns="34275" spcFirstLastPara="1" rIns="34275" wrap="square" tIns="17150">
            <a:normAutofit/>
          </a:bodyPr>
          <a:lstStyle>
            <a:lvl1pPr indent="-2286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/>
            </a:lvl1pPr>
            <a:lvl2pPr indent="-27305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indent="-228600" lvl="2" marL="1371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indent="-273050" lvl="3" marL="1828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indent="-273050" lvl="4" marL="2286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indent="-273050" lvl="5" marL="27432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indent="-273050" lvl="6" marL="3200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indent="-273050" lvl="7" marL="3657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indent="-273050" lvl="8" marL="4114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/>
        </p:txBody>
      </p:sp>
      <p:sp>
        <p:nvSpPr>
          <p:cNvPr id="97" name="Google Shape;97;p19"/>
          <p:cNvSpPr txBox="1"/>
          <p:nvPr>
            <p:ph idx="12" type="sldNum"/>
          </p:nvPr>
        </p:nvSpPr>
        <p:spPr>
          <a:xfrm>
            <a:off x="6609080" y="462062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b" bIns="17150" lIns="34275" spcFirstLastPara="1" rIns="34275" wrap="square" tIns="1715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  <p:sp>
        <p:nvSpPr>
          <p:cNvPr id="98" name="Google Shape;98;p19"/>
          <p:cNvSpPr txBox="1"/>
          <p:nvPr>
            <p:ph idx="11" type="ftr"/>
          </p:nvPr>
        </p:nvSpPr>
        <p:spPr>
          <a:xfrm>
            <a:off x="608229" y="4595812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b" bIns="17150" lIns="34275" spcFirstLastPara="1" rIns="34275" wrap="square" tIns="17150">
            <a:noAutofit/>
          </a:bodyPr>
          <a:lstStyle>
            <a:lvl1pPr lv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>
                <a:solidFill>
                  <a:srgbClr val="575757"/>
                </a:solidFill>
              </a:defRPr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/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4_Image Half Full">
  <p:cSld name="14_Image Half Full"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20"/>
          <p:cNvSpPr txBox="1"/>
          <p:nvPr>
            <p:ph type="title"/>
          </p:nvPr>
        </p:nvSpPr>
        <p:spPr>
          <a:xfrm>
            <a:off x="312283" y="185185"/>
            <a:ext cx="8546100" cy="72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7150" lIns="34275" spcFirstLastPara="1" rIns="34275" wrap="square" tIns="17150">
            <a:normAutofit/>
          </a:bodyPr>
          <a:lstStyle>
            <a:lvl1pPr lv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3300"/>
              <a:buFont typeface="Calibri"/>
              <a:buNone/>
              <a:defRPr sz="33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/>
        </p:txBody>
      </p:sp>
      <p:sp>
        <p:nvSpPr>
          <p:cNvPr id="101" name="Google Shape;101;p20"/>
          <p:cNvSpPr txBox="1"/>
          <p:nvPr/>
        </p:nvSpPr>
        <p:spPr>
          <a:xfrm>
            <a:off x="8666480" y="33220"/>
            <a:ext cx="413700" cy="152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7150" lIns="34275" spcFirstLastPara="1" rIns="34275" wrap="square" tIns="1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t/>
            </a:r>
            <a:endParaRPr b="1" i="0" sz="9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2" name="Google Shape;102;p20"/>
          <p:cNvSpPr txBox="1"/>
          <p:nvPr>
            <p:ph idx="1" type="body"/>
          </p:nvPr>
        </p:nvSpPr>
        <p:spPr>
          <a:xfrm>
            <a:off x="310075" y="2879163"/>
            <a:ext cx="1961700" cy="1412400"/>
          </a:xfrm>
          <a:prstGeom prst="rect">
            <a:avLst/>
          </a:prstGeom>
          <a:noFill/>
          <a:ln>
            <a:noFill/>
          </a:ln>
        </p:spPr>
        <p:txBody>
          <a:bodyPr anchorCtr="0" anchor="t" bIns="17150" lIns="34275" spcFirstLastPara="1" rIns="34275" wrap="square" tIns="17150">
            <a:normAutofit/>
          </a:bodyPr>
          <a:lstStyle>
            <a:lvl1pPr indent="-2286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Calibri"/>
              <a:buNone/>
              <a:defRPr sz="1700"/>
            </a:lvl1pPr>
            <a:lvl2pPr indent="-27305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indent="-228600" lvl="2" marL="1371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indent="-273050" lvl="3" marL="1828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indent="-273050" lvl="4" marL="2286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indent="-273050" lvl="5" marL="27432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indent="-273050" lvl="6" marL="3200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indent="-273050" lvl="7" marL="3657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indent="-273050" lvl="8" marL="4114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/>
        </p:txBody>
      </p:sp>
      <p:sp>
        <p:nvSpPr>
          <p:cNvPr id="103" name="Google Shape;103;p20"/>
          <p:cNvSpPr/>
          <p:nvPr>
            <p:ph idx="2" type="pic"/>
          </p:nvPr>
        </p:nvSpPr>
        <p:spPr>
          <a:xfrm>
            <a:off x="310245" y="1005160"/>
            <a:ext cx="1961700" cy="1781100"/>
          </a:xfrm>
          <a:prstGeom prst="rect">
            <a:avLst/>
          </a:prstGeom>
          <a:noFill/>
          <a:ln>
            <a:noFill/>
          </a:ln>
        </p:spPr>
      </p:sp>
      <p:sp>
        <p:nvSpPr>
          <p:cNvPr id="104" name="Google Shape;104;p20"/>
          <p:cNvSpPr txBox="1"/>
          <p:nvPr>
            <p:ph idx="3" type="body"/>
          </p:nvPr>
        </p:nvSpPr>
        <p:spPr>
          <a:xfrm>
            <a:off x="2494515" y="2879163"/>
            <a:ext cx="1961700" cy="1412400"/>
          </a:xfrm>
          <a:prstGeom prst="rect">
            <a:avLst/>
          </a:prstGeom>
          <a:noFill/>
          <a:ln>
            <a:noFill/>
          </a:ln>
        </p:spPr>
        <p:txBody>
          <a:bodyPr anchorCtr="0" anchor="t" bIns="17150" lIns="34275" spcFirstLastPara="1" rIns="34275" wrap="square" tIns="17150">
            <a:normAutofit/>
          </a:bodyPr>
          <a:lstStyle>
            <a:lvl1pPr indent="-2286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Calibri"/>
              <a:buNone/>
              <a:defRPr sz="1700"/>
            </a:lvl1pPr>
            <a:lvl2pPr indent="-27305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indent="-228600" lvl="2" marL="1371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indent="-273050" lvl="3" marL="1828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indent="-273050" lvl="4" marL="2286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indent="-273050" lvl="5" marL="27432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indent="-273050" lvl="6" marL="3200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indent="-273050" lvl="7" marL="3657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indent="-273050" lvl="8" marL="4114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/>
        </p:txBody>
      </p:sp>
      <p:sp>
        <p:nvSpPr>
          <p:cNvPr id="105" name="Google Shape;105;p20"/>
          <p:cNvSpPr/>
          <p:nvPr>
            <p:ph idx="4" type="pic"/>
          </p:nvPr>
        </p:nvSpPr>
        <p:spPr>
          <a:xfrm>
            <a:off x="2494685" y="1005160"/>
            <a:ext cx="1961700" cy="1781100"/>
          </a:xfrm>
          <a:prstGeom prst="rect">
            <a:avLst/>
          </a:prstGeom>
          <a:noFill/>
          <a:ln>
            <a:noFill/>
          </a:ln>
        </p:spPr>
      </p:sp>
      <p:sp>
        <p:nvSpPr>
          <p:cNvPr id="106" name="Google Shape;106;p20"/>
          <p:cNvSpPr txBox="1"/>
          <p:nvPr>
            <p:ph idx="5" type="body"/>
          </p:nvPr>
        </p:nvSpPr>
        <p:spPr>
          <a:xfrm>
            <a:off x="4691898" y="2879163"/>
            <a:ext cx="1961700" cy="1412400"/>
          </a:xfrm>
          <a:prstGeom prst="rect">
            <a:avLst/>
          </a:prstGeom>
          <a:noFill/>
          <a:ln>
            <a:noFill/>
          </a:ln>
        </p:spPr>
        <p:txBody>
          <a:bodyPr anchorCtr="0" anchor="t" bIns="17150" lIns="34275" spcFirstLastPara="1" rIns="34275" wrap="square" tIns="17150">
            <a:normAutofit/>
          </a:bodyPr>
          <a:lstStyle>
            <a:lvl1pPr indent="-2286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Calibri"/>
              <a:buNone/>
              <a:defRPr sz="1700"/>
            </a:lvl1pPr>
            <a:lvl2pPr indent="-27305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indent="-228600" lvl="2" marL="1371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indent="-273050" lvl="3" marL="1828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indent="-273050" lvl="4" marL="2286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indent="-273050" lvl="5" marL="27432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indent="-273050" lvl="6" marL="3200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indent="-273050" lvl="7" marL="3657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indent="-273050" lvl="8" marL="4114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/>
        </p:txBody>
      </p:sp>
      <p:sp>
        <p:nvSpPr>
          <p:cNvPr id="107" name="Google Shape;107;p20"/>
          <p:cNvSpPr/>
          <p:nvPr>
            <p:ph idx="6" type="pic"/>
          </p:nvPr>
        </p:nvSpPr>
        <p:spPr>
          <a:xfrm>
            <a:off x="4692067" y="1005160"/>
            <a:ext cx="1961700" cy="1781100"/>
          </a:xfrm>
          <a:prstGeom prst="rect">
            <a:avLst/>
          </a:prstGeom>
          <a:noFill/>
          <a:ln>
            <a:noFill/>
          </a:ln>
        </p:spPr>
      </p:sp>
      <p:sp>
        <p:nvSpPr>
          <p:cNvPr id="108" name="Google Shape;108;p20"/>
          <p:cNvSpPr txBox="1"/>
          <p:nvPr>
            <p:ph idx="7" type="body"/>
          </p:nvPr>
        </p:nvSpPr>
        <p:spPr>
          <a:xfrm>
            <a:off x="6896389" y="2879163"/>
            <a:ext cx="1961700" cy="1412400"/>
          </a:xfrm>
          <a:prstGeom prst="rect">
            <a:avLst/>
          </a:prstGeom>
          <a:noFill/>
          <a:ln>
            <a:noFill/>
          </a:ln>
        </p:spPr>
        <p:txBody>
          <a:bodyPr anchorCtr="0" anchor="t" bIns="17150" lIns="34275" spcFirstLastPara="1" rIns="34275" wrap="square" tIns="17150">
            <a:normAutofit/>
          </a:bodyPr>
          <a:lstStyle>
            <a:lvl1pPr indent="-2286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Calibri"/>
              <a:buNone/>
              <a:defRPr sz="1700"/>
            </a:lvl1pPr>
            <a:lvl2pPr indent="-27305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indent="-228600" lvl="2" marL="1371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indent="-273050" lvl="3" marL="1828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indent="-273050" lvl="4" marL="2286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indent="-273050" lvl="5" marL="27432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indent="-273050" lvl="6" marL="3200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indent="-273050" lvl="7" marL="3657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indent="-273050" lvl="8" marL="4114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/>
        </p:txBody>
      </p:sp>
      <p:sp>
        <p:nvSpPr>
          <p:cNvPr id="109" name="Google Shape;109;p20"/>
          <p:cNvSpPr/>
          <p:nvPr>
            <p:ph idx="8" type="pic"/>
          </p:nvPr>
        </p:nvSpPr>
        <p:spPr>
          <a:xfrm>
            <a:off x="6896559" y="1005160"/>
            <a:ext cx="1961700" cy="1781100"/>
          </a:xfrm>
          <a:prstGeom prst="rect">
            <a:avLst/>
          </a:prstGeom>
          <a:noFill/>
          <a:ln>
            <a:noFill/>
          </a:ln>
        </p:spPr>
      </p:sp>
      <p:sp>
        <p:nvSpPr>
          <p:cNvPr id="110" name="Google Shape;110;p20"/>
          <p:cNvSpPr txBox="1"/>
          <p:nvPr>
            <p:ph idx="12" type="sldNum"/>
          </p:nvPr>
        </p:nvSpPr>
        <p:spPr>
          <a:xfrm>
            <a:off x="6778869" y="462411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b" bIns="17150" lIns="34275" spcFirstLastPara="1" rIns="34275" wrap="square" tIns="1715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  <p:sp>
        <p:nvSpPr>
          <p:cNvPr id="111" name="Google Shape;111;p20"/>
          <p:cNvSpPr txBox="1"/>
          <p:nvPr>
            <p:ph idx="11" type="ftr"/>
          </p:nvPr>
        </p:nvSpPr>
        <p:spPr>
          <a:xfrm>
            <a:off x="307731" y="4595812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b" bIns="17150" lIns="34275" spcFirstLastPara="1" rIns="34275" wrap="square" tIns="17150">
            <a:noAutofit/>
          </a:bodyPr>
          <a:lstStyle>
            <a:lvl1pPr lv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>
                <a:solidFill>
                  <a:srgbClr val="575757"/>
                </a:solidFill>
              </a:defRPr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/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22_Image Half Full">
  <p:cSld name="22_Image Half Full"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21"/>
          <p:cNvSpPr txBox="1"/>
          <p:nvPr>
            <p:ph type="title"/>
          </p:nvPr>
        </p:nvSpPr>
        <p:spPr>
          <a:xfrm>
            <a:off x="312283" y="185185"/>
            <a:ext cx="8546100" cy="72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7150" lIns="34275" spcFirstLastPara="1" rIns="34275" wrap="square" tIns="17150">
            <a:normAutofit/>
          </a:bodyPr>
          <a:lstStyle>
            <a:lvl1pPr lv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3300"/>
              <a:buFont typeface="Calibri"/>
              <a:buNone/>
              <a:defRPr sz="33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/>
        </p:txBody>
      </p:sp>
      <p:sp>
        <p:nvSpPr>
          <p:cNvPr id="114" name="Google Shape;114;p21"/>
          <p:cNvSpPr txBox="1"/>
          <p:nvPr/>
        </p:nvSpPr>
        <p:spPr>
          <a:xfrm>
            <a:off x="8666480" y="33220"/>
            <a:ext cx="413700" cy="152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7150" lIns="34275" spcFirstLastPara="1" rIns="34275" wrap="square" tIns="1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t/>
            </a:r>
            <a:endParaRPr b="1" i="0" sz="9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5" name="Google Shape;115;p21"/>
          <p:cNvSpPr txBox="1"/>
          <p:nvPr>
            <p:ph idx="1" type="body"/>
          </p:nvPr>
        </p:nvSpPr>
        <p:spPr>
          <a:xfrm>
            <a:off x="289864" y="1664208"/>
            <a:ext cx="4110000" cy="2469600"/>
          </a:xfrm>
          <a:prstGeom prst="rect">
            <a:avLst/>
          </a:prstGeom>
          <a:noFill/>
          <a:ln>
            <a:noFill/>
          </a:ln>
        </p:spPr>
        <p:txBody>
          <a:bodyPr anchorCtr="0" anchor="t" bIns="17150" lIns="34275" spcFirstLastPara="1" rIns="34275" wrap="square" tIns="17150">
            <a:normAutofit/>
          </a:bodyPr>
          <a:lstStyle>
            <a:lvl1pPr indent="-2286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Calibri"/>
              <a:buNone/>
              <a:defRPr sz="1700"/>
            </a:lvl1pPr>
            <a:lvl2pPr indent="-27305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indent="-228600" lvl="2" marL="1371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indent="-273050" lvl="3" marL="1828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indent="-273050" lvl="4" marL="2286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indent="-273050" lvl="5" marL="27432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indent="-273050" lvl="6" marL="3200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indent="-273050" lvl="7" marL="3657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indent="-273050" lvl="8" marL="4114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/>
        </p:txBody>
      </p:sp>
      <p:sp>
        <p:nvSpPr>
          <p:cNvPr id="116" name="Google Shape;116;p21"/>
          <p:cNvSpPr txBox="1"/>
          <p:nvPr>
            <p:ph idx="2" type="body"/>
          </p:nvPr>
        </p:nvSpPr>
        <p:spPr>
          <a:xfrm>
            <a:off x="4723346" y="1673733"/>
            <a:ext cx="4110000" cy="2469600"/>
          </a:xfrm>
          <a:prstGeom prst="rect">
            <a:avLst/>
          </a:prstGeom>
          <a:noFill/>
          <a:ln>
            <a:noFill/>
          </a:ln>
        </p:spPr>
        <p:txBody>
          <a:bodyPr anchorCtr="0" anchor="t" bIns="17150" lIns="34275" spcFirstLastPara="1" rIns="34275" wrap="square" tIns="17150">
            <a:normAutofit/>
          </a:bodyPr>
          <a:lstStyle>
            <a:lvl1pPr indent="-2286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Calibri"/>
              <a:buNone/>
              <a:defRPr sz="1700"/>
            </a:lvl1pPr>
            <a:lvl2pPr indent="-27305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indent="-228600" lvl="2" marL="1371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indent="-273050" lvl="3" marL="1828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indent="-273050" lvl="4" marL="2286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indent="-273050" lvl="5" marL="27432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indent="-273050" lvl="6" marL="3200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indent="-273050" lvl="7" marL="3657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indent="-273050" lvl="8" marL="4114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/>
        </p:txBody>
      </p:sp>
      <p:sp>
        <p:nvSpPr>
          <p:cNvPr id="117" name="Google Shape;117;p21"/>
          <p:cNvSpPr txBox="1"/>
          <p:nvPr>
            <p:ph idx="3" type="body"/>
          </p:nvPr>
        </p:nvSpPr>
        <p:spPr>
          <a:xfrm>
            <a:off x="289845" y="1194343"/>
            <a:ext cx="4110300" cy="374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7150" lIns="34275" spcFirstLastPara="1" rIns="34275" wrap="square" tIns="17150">
            <a:normAutofit/>
          </a:bodyPr>
          <a:lstStyle>
            <a:lvl1pPr indent="-2286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575757"/>
              </a:buClr>
              <a:buSzPts val="1800"/>
              <a:buFont typeface="Calibri"/>
              <a:buNone/>
              <a:defRPr b="1" sz="1800">
                <a:solidFill>
                  <a:srgbClr val="575757"/>
                </a:solidFill>
              </a:defRPr>
            </a:lvl1pPr>
            <a:lvl2pPr indent="-27305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indent="-273050" lvl="2" marL="1371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3pPr>
            <a:lvl4pPr indent="-273050" lvl="3" marL="1828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indent="-273050" lvl="4" marL="2286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indent="-273050" lvl="5" marL="27432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indent="-273050" lvl="6" marL="3200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indent="-273050" lvl="7" marL="3657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indent="-273050" lvl="8" marL="4114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/>
        </p:txBody>
      </p:sp>
      <p:sp>
        <p:nvSpPr>
          <p:cNvPr id="118" name="Google Shape;118;p21"/>
          <p:cNvSpPr txBox="1"/>
          <p:nvPr>
            <p:ph idx="4" type="body"/>
          </p:nvPr>
        </p:nvSpPr>
        <p:spPr>
          <a:xfrm>
            <a:off x="4721517" y="1208110"/>
            <a:ext cx="4132500" cy="374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7150" lIns="34275" spcFirstLastPara="1" rIns="34275" wrap="square" tIns="17150">
            <a:normAutofit/>
          </a:bodyPr>
          <a:lstStyle>
            <a:lvl1pPr indent="-2286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575757"/>
              </a:buClr>
              <a:buSzPts val="1800"/>
              <a:buFont typeface="Calibri"/>
              <a:buNone/>
              <a:defRPr b="1" sz="1800">
                <a:solidFill>
                  <a:srgbClr val="575757"/>
                </a:solidFill>
              </a:defRPr>
            </a:lvl1pPr>
            <a:lvl2pPr indent="-27305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indent="-273050" lvl="2" marL="1371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3pPr>
            <a:lvl4pPr indent="-273050" lvl="3" marL="1828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indent="-273050" lvl="4" marL="2286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indent="-273050" lvl="5" marL="27432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indent="-273050" lvl="6" marL="3200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indent="-273050" lvl="7" marL="3657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indent="-273050" lvl="8" marL="4114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/>
        </p:txBody>
      </p:sp>
      <p:cxnSp>
        <p:nvCxnSpPr>
          <p:cNvPr id="119" name="Google Shape;119;p21"/>
          <p:cNvCxnSpPr/>
          <p:nvPr/>
        </p:nvCxnSpPr>
        <p:spPr>
          <a:xfrm>
            <a:off x="288220" y="1576541"/>
            <a:ext cx="4111800" cy="0"/>
          </a:xfrm>
          <a:prstGeom prst="straightConnector1">
            <a:avLst/>
          </a:prstGeom>
          <a:noFill/>
          <a:ln cap="flat" cmpd="sng" w="88900">
            <a:solidFill>
              <a:srgbClr val="575757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120" name="Google Shape;120;p21"/>
          <p:cNvCxnSpPr/>
          <p:nvPr/>
        </p:nvCxnSpPr>
        <p:spPr>
          <a:xfrm>
            <a:off x="4721703" y="1576541"/>
            <a:ext cx="4111800" cy="0"/>
          </a:xfrm>
          <a:prstGeom prst="straightConnector1">
            <a:avLst/>
          </a:prstGeom>
          <a:noFill/>
          <a:ln cap="flat" cmpd="sng" w="88900">
            <a:solidFill>
              <a:srgbClr val="575757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121" name="Google Shape;121;p21"/>
          <p:cNvSpPr txBox="1"/>
          <p:nvPr>
            <p:ph idx="12" type="sldNum"/>
          </p:nvPr>
        </p:nvSpPr>
        <p:spPr>
          <a:xfrm>
            <a:off x="6778869" y="462411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b" bIns="17150" lIns="34275" spcFirstLastPara="1" rIns="34275" wrap="square" tIns="1715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  <p:sp>
        <p:nvSpPr>
          <p:cNvPr id="122" name="Google Shape;122;p21"/>
          <p:cNvSpPr txBox="1"/>
          <p:nvPr>
            <p:ph idx="11" type="ftr"/>
          </p:nvPr>
        </p:nvSpPr>
        <p:spPr>
          <a:xfrm>
            <a:off x="312283" y="4595812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b" bIns="17150" lIns="34275" spcFirstLastPara="1" rIns="34275" wrap="square" tIns="17150">
            <a:noAutofit/>
          </a:bodyPr>
          <a:lstStyle>
            <a:lvl1pPr lv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>
                <a:solidFill>
                  <a:srgbClr val="575757"/>
                </a:solidFill>
              </a:defRPr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/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3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_rels/slideMaster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9" Type="http://schemas.openxmlformats.org/officeDocument/2006/relationships/theme" Target="../theme/theme2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3"/>
          <p:cNvSpPr txBox="1"/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7150" lIns="34275" spcFirstLastPara="1" rIns="34275" wrap="square" tIns="17150">
            <a:normAutofit/>
          </a:bodyPr>
          <a:lstStyle>
            <a:lvl1pPr lv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3300"/>
              <a:buFont typeface="Calibri"/>
              <a:buNone/>
              <a:defRPr b="0" i="0" sz="33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b="0" i="0" sz="7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b="0" i="0" sz="7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b="0" i="0" sz="7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b="0" i="0" sz="7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b="0" i="0" sz="7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b="0" i="0" sz="7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b="0" i="0" sz="7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b="0" i="0" sz="7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2" name="Google Shape;52;p13"/>
          <p:cNvSpPr txBox="1"/>
          <p:nvPr>
            <p:ph idx="1" type="body"/>
          </p:nvPr>
        </p:nvSpPr>
        <p:spPr>
          <a:xfrm>
            <a:off x="628650" y="1369219"/>
            <a:ext cx="7886700" cy="3052800"/>
          </a:xfrm>
          <a:prstGeom prst="rect">
            <a:avLst/>
          </a:prstGeom>
          <a:noFill/>
          <a:ln>
            <a:noFill/>
          </a:ln>
        </p:spPr>
        <p:txBody>
          <a:bodyPr anchorCtr="0" anchor="t" bIns="17150" lIns="34275" spcFirstLastPara="1" rIns="34275" wrap="square" tIns="17150">
            <a:normAutofit/>
          </a:bodyPr>
          <a:lstStyle>
            <a:lvl1pPr indent="-228600" lvl="0" marL="457200" marR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42900" lvl="1" marL="9144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36550" lvl="2" marL="13716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Arial"/>
              <a:buChar char="•"/>
              <a:defRPr b="0" i="0" sz="17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17500" lvl="3" marL="18288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17500" lvl="4" marL="22860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17500" lvl="5" marL="27432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17500" lvl="6" marL="32004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17500" lvl="7" marL="36576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17500" lvl="8" marL="41148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3" name="Google Shape;53;p13"/>
          <p:cNvSpPr txBox="1"/>
          <p:nvPr>
            <p:ph idx="12" type="sldNum"/>
          </p:nvPr>
        </p:nvSpPr>
        <p:spPr>
          <a:xfrm>
            <a:off x="6478371" y="4595812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b" bIns="17150" lIns="34275" spcFirstLastPara="1" rIns="34275" wrap="square" tIns="1715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  <p:sp>
        <p:nvSpPr>
          <p:cNvPr id="54" name="Google Shape;54;p13"/>
          <p:cNvSpPr txBox="1"/>
          <p:nvPr>
            <p:ph idx="11" type="ftr"/>
          </p:nvPr>
        </p:nvSpPr>
        <p:spPr>
          <a:xfrm>
            <a:off x="608229" y="4595812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b" bIns="17150" lIns="34275" spcFirstLastPara="1" rIns="34275" wrap="square" tIns="1715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b="0" i="0" sz="8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b="0" i="0" sz="1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b="0" i="0" sz="1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b="0" i="0" sz="1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b="0" i="0" sz="1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b="0" i="0" sz="1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b="0" i="0" sz="1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b="0" i="0" sz="1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b="0" i="0" sz="1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59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6" r:id="rId8"/>
  </p:sldLayoutIdLst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5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5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5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5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5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5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09FAD"/>
        </a:solidFill>
      </p:bgPr>
    </p:bg>
    <p:spTree>
      <p:nvGrpSpPr>
        <p:cNvPr id="126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p22"/>
          <p:cNvSpPr txBox="1"/>
          <p:nvPr>
            <p:ph type="title"/>
          </p:nvPr>
        </p:nvSpPr>
        <p:spPr>
          <a:xfrm>
            <a:off x="628650" y="2162587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7150" lIns="34275" spcFirstLastPara="1" rIns="34275" wrap="square" tIns="17150">
            <a:normAutofit fontScale="90000"/>
          </a:bodyPr>
          <a:lstStyle/>
          <a:p>
            <a:pPr indent="-434340" lvl="0" marL="45720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ct val="100000"/>
              <a:buAutoNum type="arabicPeriod" startAt="3"/>
            </a:pPr>
            <a:r>
              <a:rPr lang="fi"/>
              <a:t>Kolonialismi historiantutkimuksen valossa</a:t>
            </a:r>
            <a:br>
              <a:rPr lang="fi"/>
            </a:br>
            <a:br>
              <a:rPr lang="fi"/>
            </a:br>
            <a:r>
              <a:rPr lang="fi"/>
              <a:t>Tietoisku: Perinteinen ja uusi näkökulma kolonialismiin</a:t>
            </a:r>
            <a:endParaRPr/>
          </a:p>
        </p:txBody>
      </p:sp>
      <p:sp>
        <p:nvSpPr>
          <p:cNvPr id="128" name="Google Shape;128;p22"/>
          <p:cNvSpPr txBox="1"/>
          <p:nvPr>
            <p:ph idx="2" type="body"/>
          </p:nvPr>
        </p:nvSpPr>
        <p:spPr>
          <a:xfrm>
            <a:off x="628650" y="1071242"/>
            <a:ext cx="7886700" cy="406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7150" lIns="34275" spcFirstLastPara="1" rIns="34275" wrap="square" tIns="1715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</a:pPr>
            <a:r>
              <a:rPr lang="fi"/>
              <a:t>6</a:t>
            </a:r>
            <a:endParaRPr/>
          </a:p>
        </p:txBody>
      </p:sp>
      <p:sp>
        <p:nvSpPr>
          <p:cNvPr id="129" name="Google Shape;129;p22"/>
          <p:cNvSpPr txBox="1"/>
          <p:nvPr>
            <p:ph idx="1" type="body"/>
          </p:nvPr>
        </p:nvSpPr>
        <p:spPr>
          <a:xfrm>
            <a:off x="628650" y="664404"/>
            <a:ext cx="7886700" cy="406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7150" lIns="34275" spcFirstLastPara="1" rIns="34275" wrap="square" tIns="1715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500"/>
              <a:buFont typeface="Calibri"/>
              <a:buNone/>
            </a:pPr>
            <a:r>
              <a:rPr lang="fi"/>
              <a:t>Forum Historia</a:t>
            </a:r>
            <a:endParaRPr/>
          </a:p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23"/>
          <p:cNvSpPr txBox="1"/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</p:spPr>
        <p:txBody>
          <a:bodyPr anchorCtr="0" anchor="ctr" bIns="17150" lIns="34275" spcFirstLastPara="1" rIns="34275" wrap="square" tIns="1715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Perinteinen näkökulma kolonialismiin</a:t>
            </a:r>
            <a:endParaRPr/>
          </a:p>
        </p:txBody>
      </p:sp>
      <p:sp>
        <p:nvSpPr>
          <p:cNvPr id="135" name="Google Shape;135;p23"/>
          <p:cNvSpPr txBox="1"/>
          <p:nvPr>
            <p:ph idx="1" type="body"/>
          </p:nvPr>
        </p:nvSpPr>
        <p:spPr>
          <a:xfrm>
            <a:off x="628650" y="1398951"/>
            <a:ext cx="7886700" cy="3438600"/>
          </a:xfrm>
          <a:prstGeom prst="rect">
            <a:avLst/>
          </a:prstGeom>
        </p:spPr>
        <p:txBody>
          <a:bodyPr anchorCtr="0" anchor="t" bIns="17150" lIns="34275" spcFirstLastPara="1" rIns="34275" wrap="square" tIns="17150">
            <a:normAutofit/>
          </a:bodyPr>
          <a:lstStyle/>
          <a:p>
            <a:pPr indent="-3556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000"/>
              <a:buFont typeface="Source Sans Pro"/>
              <a:buChar char="●"/>
            </a:pPr>
            <a:r>
              <a:rPr lang="fi" sz="2000"/>
              <a:t>Perinteisesti </a:t>
            </a:r>
            <a:r>
              <a:rPr b="1" lang="fi" sz="2000"/>
              <a:t>kolonialismin </a:t>
            </a:r>
            <a:r>
              <a:rPr lang="fi" sz="2000"/>
              <a:t>ajatellaan tarkoittavan eurooppalaisten tapaa alistaa ja hyödyntää merentakaisia alueita perustamalla siirtokuntia. </a:t>
            </a:r>
            <a:endParaRPr sz="2000"/>
          </a:p>
          <a:p>
            <a:pPr indent="-3556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000"/>
              <a:buChar char="●"/>
            </a:pPr>
            <a:r>
              <a:rPr lang="fi" sz="2000"/>
              <a:t>Tämän määritelmän mukainen kolonialismi alkoi 1400-luvun lopulla eurooppalaisten löytöretkien ja siirtokuntien perustamisen myötä. </a:t>
            </a:r>
            <a:endParaRPr sz="2000"/>
          </a:p>
          <a:p>
            <a:pPr indent="-3556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000"/>
              <a:buFont typeface="Source Sans Pro"/>
              <a:buChar char="●"/>
            </a:pPr>
            <a:r>
              <a:rPr lang="fi" sz="2000"/>
              <a:t>Eurooppalaisten siirtomaiden määrä kasvoi erityisesti </a:t>
            </a:r>
            <a:r>
              <a:rPr b="1" lang="fi" sz="2000"/>
              <a:t>imperialismin aikakaudella</a:t>
            </a:r>
            <a:r>
              <a:rPr lang="fi" sz="2000"/>
              <a:t> 1870–1914. </a:t>
            </a:r>
            <a:r>
              <a:rPr b="1" lang="fi" sz="2000"/>
              <a:t>Imperialismissa </a:t>
            </a:r>
            <a:r>
              <a:rPr lang="fi" sz="2000"/>
              <a:t>emämaa valloittaa ja alistaa siirtomaan niin poliittisesti, sotilaallisesti kuin taloudellisestikin.</a:t>
            </a:r>
            <a:endParaRPr b="1" sz="20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9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24"/>
          <p:cNvSpPr txBox="1"/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</p:spPr>
        <p:txBody>
          <a:bodyPr anchorCtr="0" anchor="ctr" bIns="17150" lIns="34275" spcFirstLastPara="1" rIns="34275" wrap="square" tIns="1715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Perinteinen näkökulma kolonialismiin</a:t>
            </a:r>
            <a:endParaRPr/>
          </a:p>
        </p:txBody>
      </p:sp>
      <p:sp>
        <p:nvSpPr>
          <p:cNvPr id="141" name="Google Shape;141;p24"/>
          <p:cNvSpPr txBox="1"/>
          <p:nvPr>
            <p:ph idx="1" type="body"/>
          </p:nvPr>
        </p:nvSpPr>
        <p:spPr>
          <a:xfrm>
            <a:off x="628650" y="1398951"/>
            <a:ext cx="7886700" cy="3438600"/>
          </a:xfrm>
          <a:prstGeom prst="rect">
            <a:avLst/>
          </a:prstGeom>
        </p:spPr>
        <p:txBody>
          <a:bodyPr anchorCtr="0" anchor="t" bIns="17150" lIns="34275" spcFirstLastPara="1" rIns="34275" wrap="square" tIns="17150">
            <a:normAutofit/>
          </a:bodyPr>
          <a:lstStyle/>
          <a:p>
            <a:pPr indent="-3810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fi" sz="2400"/>
              <a:t>Perinteisen näkökulman mukaan kolonialismi päättyi, kun siirtomaat itsenäistyivät ja kolonialistisia valta-asetelmia ryhdyttiin purkamaan. </a:t>
            </a:r>
            <a:endParaRPr sz="2400"/>
          </a:p>
          <a:p>
            <a:pPr indent="-3810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Source Sans Pro"/>
              <a:buChar char="●"/>
            </a:pPr>
            <a:r>
              <a:rPr lang="fi" sz="2400"/>
              <a:t>Toisen maailmansodan jälkeen siirtomaavallan purkautumista kutsuttiin </a:t>
            </a:r>
            <a:r>
              <a:rPr b="1" lang="fi" sz="2400"/>
              <a:t>dekolonisaatioksi</a:t>
            </a:r>
            <a:r>
              <a:rPr lang="fi" sz="2400"/>
              <a:t>.</a:t>
            </a:r>
            <a:endParaRPr b="1" sz="240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5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p25"/>
          <p:cNvSpPr txBox="1"/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</p:spPr>
        <p:txBody>
          <a:bodyPr anchorCtr="0" anchor="ctr" bIns="17150" lIns="34275" spcFirstLastPara="1" rIns="34275" wrap="square" tIns="1715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Uudet näkökulmat kolonialismiin</a:t>
            </a:r>
            <a:endParaRPr/>
          </a:p>
        </p:txBody>
      </p:sp>
      <p:sp>
        <p:nvSpPr>
          <p:cNvPr id="147" name="Google Shape;147;p25"/>
          <p:cNvSpPr txBox="1"/>
          <p:nvPr>
            <p:ph idx="1" type="body"/>
          </p:nvPr>
        </p:nvSpPr>
        <p:spPr>
          <a:xfrm>
            <a:off x="628650" y="1268050"/>
            <a:ext cx="7886700" cy="3604200"/>
          </a:xfrm>
          <a:prstGeom prst="rect">
            <a:avLst/>
          </a:prstGeom>
        </p:spPr>
        <p:txBody>
          <a:bodyPr anchorCtr="0" anchor="t" bIns="17150" lIns="34275" spcFirstLastPara="1" rIns="34275" wrap="square" tIns="17150">
            <a:normAutofit/>
          </a:bodyPr>
          <a:lstStyle/>
          <a:p>
            <a:pPr indent="-374650" lvl="0" marL="457200" rtl="0" algn="l">
              <a:lnSpc>
                <a:spcPct val="115000"/>
              </a:lnSpc>
              <a:spcBef>
                <a:spcPts val="800"/>
              </a:spcBef>
              <a:spcAft>
                <a:spcPts val="0"/>
              </a:spcAft>
              <a:buSzPts val="2300"/>
              <a:buChar char="●"/>
            </a:pPr>
            <a:r>
              <a:rPr lang="fi"/>
              <a:t>Perinteinen näkökulma kolonialismiin ei ota huomioon, että monet kolonialistiset käytännöt jatkuvat edelleen.</a:t>
            </a:r>
            <a:endParaRPr/>
          </a:p>
          <a:p>
            <a:pPr indent="-3746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300"/>
              <a:buChar char="●"/>
            </a:pPr>
            <a:r>
              <a:rPr b="1" lang="fi"/>
              <a:t>Uuskolonialismilla </a:t>
            </a:r>
            <a:r>
              <a:rPr lang="fi"/>
              <a:t>tarkoitetaan sitä, että valtiot, monikansalliset yhtiöt tai entiset siirtomaaisännät hyödyntävät yhä entisiä siirtomaitaan.</a:t>
            </a:r>
            <a:endParaRPr/>
          </a:p>
          <a:p>
            <a:pPr indent="-3746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300"/>
              <a:buChar char="●"/>
            </a:pPr>
            <a:r>
              <a:rPr b="1" lang="fi"/>
              <a:t>Jälkikolonialismi </a:t>
            </a:r>
            <a:r>
              <a:rPr lang="fi"/>
              <a:t>on monitieteinen tutkimussuunta, joka tutkii ja purkaa</a:t>
            </a:r>
            <a:r>
              <a:rPr b="1" lang="fi"/>
              <a:t> </a:t>
            </a:r>
            <a:r>
              <a:rPr lang="fi"/>
              <a:t>kolonialismin vaikutuksia, globaaleja</a:t>
            </a:r>
            <a:r>
              <a:rPr lang="fi"/>
              <a:t> valtarakenteita sekä etnisyyttä, rasismia ja toiseutta.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p26"/>
          <p:cNvSpPr txBox="1"/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</p:spPr>
        <p:txBody>
          <a:bodyPr anchorCtr="0" anchor="ctr" bIns="17150" lIns="34275" spcFirstLastPara="1" rIns="34275" wrap="square" tIns="1715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fi">
                <a:solidFill>
                  <a:srgbClr val="7F7F7F"/>
                </a:solidFill>
              </a:rPr>
              <a:t>K</a:t>
            </a:r>
            <a:r>
              <a:rPr lang="fi">
                <a:solidFill>
                  <a:srgbClr val="7F7F7F"/>
                </a:solidFill>
              </a:rPr>
              <a:t>olonialismin eri muotoja</a:t>
            </a:r>
            <a:endParaRPr>
              <a:solidFill>
                <a:srgbClr val="7F7F7F"/>
              </a:solidFill>
            </a:endParaRPr>
          </a:p>
        </p:txBody>
      </p:sp>
      <p:sp>
        <p:nvSpPr>
          <p:cNvPr id="153" name="Google Shape;153;p26"/>
          <p:cNvSpPr txBox="1"/>
          <p:nvPr>
            <p:ph idx="1" type="body"/>
          </p:nvPr>
        </p:nvSpPr>
        <p:spPr>
          <a:xfrm>
            <a:off x="628650" y="1398942"/>
            <a:ext cx="7886700" cy="3054600"/>
          </a:xfrm>
          <a:prstGeom prst="rect">
            <a:avLst/>
          </a:prstGeom>
        </p:spPr>
        <p:txBody>
          <a:bodyPr anchorCtr="0" anchor="t" bIns="17150" lIns="34275" spcFirstLastPara="1" rIns="34275" wrap="square" tIns="17150">
            <a:normAutofit fontScale="92500" lnSpcReduction="10000"/>
          </a:bodyPr>
          <a:lstStyle/>
          <a:p>
            <a:pPr indent="0" lvl="0" marL="0" rtl="0" algn="l">
              <a:spcBef>
                <a:spcPts val="800"/>
              </a:spcBef>
              <a:spcAft>
                <a:spcPts val="0"/>
              </a:spcAft>
              <a:buNone/>
            </a:pPr>
            <a:r>
              <a:rPr lang="fi"/>
              <a:t>Kolonialismia </a:t>
            </a:r>
            <a:r>
              <a:rPr lang="fi"/>
              <a:t>voidaan tutkia ja jaotella sen tavoitteiden perusteella.</a:t>
            </a:r>
            <a:endParaRPr/>
          </a:p>
          <a:p>
            <a:pPr indent="0" lvl="0" marL="0" rtl="0" algn="l">
              <a:spcBef>
                <a:spcPts val="800"/>
              </a:spcBef>
              <a:spcAft>
                <a:spcPts val="0"/>
              </a:spcAft>
              <a:buNone/>
            </a:pPr>
            <a:r>
              <a:rPr b="1" lang="fi"/>
              <a:t>1. </a:t>
            </a:r>
            <a:r>
              <a:rPr b="1" lang="fi"/>
              <a:t>Asutuskolonialismissa </a:t>
            </a:r>
            <a:r>
              <a:rPr lang="fi"/>
              <a:t>valloitetaan alkuperäisasukkaiden alueita asuttamalla heidän maansa. Uudisasukkaat syrjäyttävät alkuperäisen väestön sekä heidän elämäntapansa ja kulttuurinsa.</a:t>
            </a:r>
            <a:endParaRPr/>
          </a:p>
          <a:p>
            <a:pPr indent="-363696" lvl="0" marL="457200" rtl="0" algn="l">
              <a:spcBef>
                <a:spcPts val="800"/>
              </a:spcBef>
              <a:spcAft>
                <a:spcPts val="0"/>
              </a:spcAft>
              <a:buSzPct val="100000"/>
              <a:buChar char="●"/>
            </a:pPr>
            <a:r>
              <a:rPr lang="fi"/>
              <a:t>Esimerkiksi eurooppalaisten saapuminen Amerikkaan ja Australiaan, Pohjoismaissa saamelaisten työntäminen yhä pohjoisemmaksi.</a:t>
            </a:r>
            <a:endParaRPr/>
          </a:p>
          <a:p>
            <a:pPr indent="0" lvl="0" marL="0" rtl="0" algn="l">
              <a:spcBef>
                <a:spcPts val="800"/>
              </a:spcBef>
              <a:spcAft>
                <a:spcPts val="0"/>
              </a:spcAft>
              <a:buNone/>
            </a:pPr>
            <a:r>
              <a:rPr b="1" lang="fi"/>
              <a:t>2. Hallitsemiskolonialismi </a:t>
            </a:r>
            <a:r>
              <a:rPr lang="fi"/>
              <a:t>ei pyri korvaamaan alkuperäistä väestöä, vaan hallitsemaan ja hyödyntämään siirtomaata.</a:t>
            </a:r>
            <a:endParaRPr/>
          </a:p>
          <a:p>
            <a:pPr indent="-363696" lvl="0" marL="457200" rtl="0" algn="l">
              <a:spcBef>
                <a:spcPts val="800"/>
              </a:spcBef>
              <a:spcAft>
                <a:spcPts val="0"/>
              </a:spcAft>
              <a:buSzPct val="100000"/>
              <a:buChar char="●"/>
            </a:pPr>
            <a:r>
              <a:rPr lang="fi"/>
              <a:t>Esimerkiksi brittien hallitsema Intia.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7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p27"/>
          <p:cNvSpPr txBox="1"/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</p:spPr>
        <p:txBody>
          <a:bodyPr anchorCtr="0" anchor="ctr" bIns="17150" lIns="34275" spcFirstLastPara="1" rIns="34275" wrap="square" tIns="1715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fi">
                <a:solidFill>
                  <a:srgbClr val="7F7F7F"/>
                </a:solidFill>
              </a:rPr>
              <a:t>Kolonialismin eri muotoja</a:t>
            </a:r>
            <a:endParaRPr>
              <a:solidFill>
                <a:srgbClr val="7F7F7F"/>
              </a:solidFill>
            </a:endParaRPr>
          </a:p>
        </p:txBody>
      </p:sp>
      <p:sp>
        <p:nvSpPr>
          <p:cNvPr id="159" name="Google Shape;159;p27"/>
          <p:cNvSpPr txBox="1"/>
          <p:nvPr>
            <p:ph idx="1" type="body"/>
          </p:nvPr>
        </p:nvSpPr>
        <p:spPr>
          <a:xfrm>
            <a:off x="628650" y="1398942"/>
            <a:ext cx="7886700" cy="3054600"/>
          </a:xfrm>
          <a:prstGeom prst="rect">
            <a:avLst/>
          </a:prstGeom>
        </p:spPr>
        <p:txBody>
          <a:bodyPr anchorCtr="0" anchor="t" bIns="17150" lIns="34275" spcFirstLastPara="1" rIns="34275" wrap="square" tIns="17150">
            <a:normAutofit lnSpcReduction="20000"/>
          </a:bodyPr>
          <a:lstStyle/>
          <a:p>
            <a:pPr indent="0" lvl="0" marL="0" rtl="0" algn="l">
              <a:spcBef>
                <a:spcPts val="800"/>
              </a:spcBef>
              <a:spcAft>
                <a:spcPts val="0"/>
              </a:spcAft>
              <a:buNone/>
            </a:pPr>
            <a:r>
              <a:rPr b="1" lang="fi"/>
              <a:t>3. </a:t>
            </a:r>
            <a:r>
              <a:rPr b="1" lang="fi"/>
              <a:t>Plantaasisiirtomaiden </a:t>
            </a:r>
            <a:r>
              <a:rPr lang="fi"/>
              <a:t>tavoitteena on tuottaa vientiin raaka-aineita, kuten sokeria tai kahvia. Valtaa pitää siirtomaaeliitti, joka pyrki saamaan kaupasta mahdollisimman suuren taloudellisen voiton.</a:t>
            </a:r>
            <a:endParaRPr/>
          </a:p>
          <a:p>
            <a:pPr indent="-374650" lvl="0" marL="457200" rtl="0" algn="l">
              <a:spcBef>
                <a:spcPts val="800"/>
              </a:spcBef>
              <a:spcAft>
                <a:spcPts val="0"/>
              </a:spcAft>
              <a:buSzPts val="2300"/>
              <a:buChar char="●"/>
            </a:pPr>
            <a:r>
              <a:rPr lang="fi"/>
              <a:t>Esimerkiksi Karibian saa</a:t>
            </a:r>
            <a:r>
              <a:rPr lang="fi"/>
              <a:t>r</a:t>
            </a:r>
            <a:r>
              <a:rPr lang="fi"/>
              <a:t>ten plansaasien tuotot päätyivät muun muassa Espanjaan, Ranskaan ja Isoon-Britanniaan.</a:t>
            </a:r>
            <a:endParaRPr/>
          </a:p>
          <a:p>
            <a:pPr indent="0" lvl="0" marL="0" rtl="0" algn="l">
              <a:spcBef>
                <a:spcPts val="800"/>
              </a:spcBef>
              <a:spcAft>
                <a:spcPts val="0"/>
              </a:spcAft>
              <a:buNone/>
            </a:pPr>
            <a:r>
              <a:rPr b="1" lang="fi"/>
              <a:t>4. </a:t>
            </a:r>
            <a:r>
              <a:rPr b="1" lang="fi"/>
              <a:t>Etnosentristisen sivistämisen </a:t>
            </a:r>
            <a:r>
              <a:rPr lang="fi"/>
              <a:t>tavoitteena on oman maan tapojen ja ajatusten levittäminen ympäri maailmaa, koska niiden ajatellaan olevan parempia kuin muiden kulttuurien vastaavat.</a:t>
            </a:r>
            <a:endParaRPr/>
          </a:p>
          <a:p>
            <a:pPr indent="-374650" lvl="0" marL="457200" rtl="0" algn="l">
              <a:spcBef>
                <a:spcPts val="800"/>
              </a:spcBef>
              <a:spcAft>
                <a:spcPts val="0"/>
              </a:spcAft>
              <a:buSzPts val="2300"/>
              <a:buChar char="●"/>
            </a:pPr>
            <a:r>
              <a:rPr lang="fi"/>
              <a:t>Esimerkiksi kristinuskon, eurooppalaisten kielten ja tapakulttuurin levittäminen, </a:t>
            </a:r>
            <a:r>
              <a:rPr i="1" lang="fi"/>
              <a:t>valkoisen miehen taakka</a:t>
            </a:r>
            <a:r>
              <a:rPr lang="fi"/>
              <a:t>.</a:t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3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p28"/>
          <p:cNvSpPr txBox="1"/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</p:spPr>
        <p:txBody>
          <a:bodyPr anchorCtr="0" anchor="ctr" bIns="17150" lIns="34275" spcFirstLastPara="1" rIns="34275" wrap="square" tIns="1715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Suomalaisten osuus kolonialismin historiassa</a:t>
            </a:r>
            <a:endParaRPr/>
          </a:p>
        </p:txBody>
      </p:sp>
      <p:sp>
        <p:nvSpPr>
          <p:cNvPr id="165" name="Google Shape;165;p28"/>
          <p:cNvSpPr txBox="1"/>
          <p:nvPr>
            <p:ph idx="1" type="body"/>
          </p:nvPr>
        </p:nvSpPr>
        <p:spPr>
          <a:xfrm>
            <a:off x="628650" y="1398942"/>
            <a:ext cx="7886700" cy="3054600"/>
          </a:xfrm>
          <a:prstGeom prst="rect">
            <a:avLst/>
          </a:prstGeom>
        </p:spPr>
        <p:txBody>
          <a:bodyPr anchorCtr="0" anchor="t" bIns="17150" lIns="34275" spcFirstLastPara="1" rIns="34275" wrap="square" tIns="17150">
            <a:normAutofit fontScale="77500" lnSpcReduction="10000"/>
          </a:bodyPr>
          <a:lstStyle/>
          <a:p>
            <a:pPr indent="-341788" lvl="0" marL="457200" rtl="0" algn="l">
              <a:spcBef>
                <a:spcPts val="800"/>
              </a:spcBef>
              <a:spcAft>
                <a:spcPts val="0"/>
              </a:spcAft>
              <a:buSzPct val="100000"/>
              <a:buChar char="●"/>
            </a:pPr>
            <a:r>
              <a:rPr lang="fi"/>
              <a:t>Aiemmin ajateltiin, ettei suomalaisilla ollut mitään tekemistä kolonialismin kanssa, koska Suomella ei ollut siirtomaita.</a:t>
            </a:r>
            <a:endParaRPr/>
          </a:p>
          <a:p>
            <a:pPr indent="-341788" lvl="0" marL="457200" rtl="0" algn="l">
              <a:spcBef>
                <a:spcPts val="0"/>
              </a:spcBef>
              <a:spcAft>
                <a:spcPts val="0"/>
              </a:spcAft>
              <a:buSzPct val="100000"/>
              <a:buChar char="●"/>
            </a:pPr>
            <a:r>
              <a:rPr lang="fi"/>
              <a:t>Nykytutkimus haastaa tämän näkemyksen. Suomen ja suomalaisten osuus kolonialismiin näkyy esimerkiksi seuraavilla tavoilla:</a:t>
            </a:r>
            <a:endParaRPr/>
          </a:p>
          <a:p>
            <a:pPr indent="-341788" lvl="0" marL="914400" rtl="0" algn="l">
              <a:spcBef>
                <a:spcPts val="0"/>
              </a:spcBef>
              <a:spcAft>
                <a:spcPts val="0"/>
              </a:spcAft>
              <a:buSzPct val="100000"/>
              <a:buChar char="○"/>
            </a:pPr>
            <a:r>
              <a:rPr i="1" lang="fi"/>
              <a:t>A</a:t>
            </a:r>
            <a:r>
              <a:rPr i="1" lang="fi"/>
              <a:t>sutuskolonialismi </a:t>
            </a:r>
            <a:r>
              <a:rPr lang="fi"/>
              <a:t>saamelaisten maille ja Amerikkaan.</a:t>
            </a:r>
            <a:endParaRPr/>
          </a:p>
          <a:p>
            <a:pPr indent="-341788" lvl="0" marL="914400" rtl="0" algn="l">
              <a:spcBef>
                <a:spcPts val="0"/>
              </a:spcBef>
              <a:spcAft>
                <a:spcPts val="0"/>
              </a:spcAft>
              <a:buSzPct val="100000"/>
              <a:buChar char="○"/>
            </a:pPr>
            <a:r>
              <a:rPr lang="fi"/>
              <a:t>Orjatyövoimalla tuotettujen raaka-aineiden, kuten sokerin ja puuvillan käyttäminen.</a:t>
            </a:r>
            <a:endParaRPr/>
          </a:p>
          <a:p>
            <a:pPr indent="-341788" lvl="0" marL="914400" rtl="0" algn="l">
              <a:spcBef>
                <a:spcPts val="0"/>
              </a:spcBef>
              <a:spcAft>
                <a:spcPts val="0"/>
              </a:spcAft>
              <a:buSzPct val="100000"/>
              <a:buChar char="○"/>
            </a:pPr>
            <a:r>
              <a:rPr lang="fi"/>
              <a:t>Tuotteiden ja raaka-aineid</a:t>
            </a:r>
            <a:r>
              <a:rPr lang="fi"/>
              <a:t>en </a:t>
            </a:r>
            <a:r>
              <a:rPr lang="fi"/>
              <a:t>myynti kauppa- sekä orjalaivoille, esimerkiksi suomalaista tervaa käytettiin orjalaivojen valmistamiseen.</a:t>
            </a:r>
            <a:endParaRPr/>
          </a:p>
          <a:p>
            <a:pPr indent="-341788" lvl="0" marL="914400" rtl="0" algn="l">
              <a:spcBef>
                <a:spcPts val="0"/>
              </a:spcBef>
              <a:spcAft>
                <a:spcPts val="0"/>
              </a:spcAft>
              <a:buSzPct val="100000"/>
              <a:buChar char="○"/>
            </a:pPr>
            <a:r>
              <a:rPr lang="fi"/>
              <a:t>Muille kolonialismia harjoittavien valtioiden palveluksessa työskenteleminen esimerkiksi Karibian siirtomaaplantaaseilla ja</a:t>
            </a:r>
            <a:r>
              <a:rPr lang="fi"/>
              <a:t> Kongo-joen höyrylaivoilla</a:t>
            </a:r>
            <a:r>
              <a:rPr lang="fi"/>
              <a:t>.</a:t>
            </a:r>
            <a:endParaRPr/>
          </a:p>
          <a:p>
            <a:pPr indent="-341788" lvl="0" marL="914400" rtl="0" algn="l">
              <a:spcBef>
                <a:spcPts val="0"/>
              </a:spcBef>
              <a:spcAft>
                <a:spcPts val="0"/>
              </a:spcAft>
              <a:buSzPct val="100000"/>
              <a:buChar char="○"/>
            </a:pPr>
            <a:r>
              <a:rPr lang="fi"/>
              <a:t>Lähetystyö eli kristinuskon ja eurooppalaisen kulttuurin levittäminen.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-teema">
  <a:themeElements>
    <a:clrScheme name="Opeaineisto">
      <a:dk1>
        <a:srgbClr val="202020"/>
      </a:dk1>
      <a:lt1>
        <a:srgbClr val="FFFFFF"/>
      </a:lt1>
      <a:dk2>
        <a:srgbClr val="006BB3"/>
      </a:dk2>
      <a:lt2>
        <a:srgbClr val="E7E6E6"/>
      </a:lt2>
      <a:accent1>
        <a:srgbClr val="0096DB"/>
      </a:accent1>
      <a:accent2>
        <a:srgbClr val="009FAD"/>
      </a:accent2>
      <a:accent3>
        <a:srgbClr val="51A300"/>
      </a:accent3>
      <a:accent4>
        <a:srgbClr val="8E7BD3"/>
      </a:accent4>
      <a:accent5>
        <a:srgbClr val="E00000"/>
      </a:accent5>
      <a:accent6>
        <a:srgbClr val="FA6400"/>
      </a:accent6>
      <a:hlink>
        <a:srgbClr val="006BB3"/>
      </a:hlink>
      <a:folHlink>
        <a:srgbClr val="2092C1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