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038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522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966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433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7328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256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8249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612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564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426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55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00786-63D0-4BC4-8C4F-FEDCB29FCBF3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8B2DD-2CCD-4D2B-87C1-EAF1C7556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364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Graduseminaari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Menetelmä-luku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1181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Keskeisiä asiakokonaisuuksia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Tiedon etsimisen keinot ja vaiheet</a:t>
            </a:r>
          </a:p>
          <a:p>
            <a:r>
              <a:rPr lang="fi-FI" dirty="0" smtClean="0"/>
              <a:t>Valintojen perustelut</a:t>
            </a:r>
          </a:p>
          <a:p>
            <a:r>
              <a:rPr lang="fi-FI" dirty="0" smtClean="0"/>
              <a:t>Aineiston kuvaaminen</a:t>
            </a:r>
          </a:p>
          <a:p>
            <a:r>
              <a:rPr lang="fi-FI" dirty="0" smtClean="0"/>
              <a:t>Aineiston analyysimenetelmät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9913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3115" y="966310"/>
            <a:ext cx="10515600" cy="4351338"/>
          </a:xfrm>
        </p:spPr>
        <p:txBody>
          <a:bodyPr/>
          <a:lstStyle/>
          <a:p>
            <a:r>
              <a:rPr lang="fi-FI" dirty="0" smtClean="0"/>
              <a:t>Menetelmäosiossa välitetään tieto siitä </a:t>
            </a:r>
            <a:r>
              <a:rPr lang="fi-FI" i="1" u="sng" dirty="0" smtClean="0"/>
              <a:t>mitä</a:t>
            </a:r>
            <a:r>
              <a:rPr lang="fi-FI" dirty="0" smtClean="0"/>
              <a:t> tutkimuksessa tehtiin ja </a:t>
            </a:r>
            <a:r>
              <a:rPr lang="fi-FI" i="1" u="sng" dirty="0" smtClean="0"/>
              <a:t>miten</a:t>
            </a:r>
            <a:r>
              <a:rPr lang="fi-FI" dirty="0" smtClean="0"/>
              <a:t> tutkimus kirjaimellisesti suoritettiin</a:t>
            </a:r>
          </a:p>
          <a:p>
            <a:r>
              <a:rPr lang="fi-FI" dirty="0" smtClean="0"/>
              <a:t>Menetelmät on kuvailtava ja selitettävä niin selkeästi ja täsmällisesti, että lukija pystyy arvioimaan menetelmän ja sen kautta saatavan tiedon luotettavuutta</a:t>
            </a:r>
          </a:p>
          <a:p>
            <a:r>
              <a:rPr lang="fi-FI" dirty="0" smtClean="0"/>
              <a:t>Tarkka kuvaus, ilman epäolennaisia yksityiskohtia (lukija on kollega)</a:t>
            </a:r>
          </a:p>
        </p:txBody>
      </p:sp>
    </p:spTree>
    <p:extLst>
      <p:ext uri="{BB962C8B-B14F-4D97-AF65-F5344CB8AC3E}">
        <p14:creationId xmlns:p14="http://schemas.microsoft.com/office/powerpoint/2010/main" val="3086389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Empiirisen tutkimuksen menetelmän selostaminen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Muuttujat ja niiden mittaaminen, mittareiden valinnan perustelu ja yhteys ongelmiin, mittareiden alkuperä</a:t>
            </a:r>
          </a:p>
          <a:p>
            <a:r>
              <a:rPr lang="fi-FI" dirty="0" smtClean="0"/>
              <a:t>Koeasetelma</a:t>
            </a:r>
          </a:p>
          <a:p>
            <a:r>
              <a:rPr lang="fi-FI" dirty="0" smtClean="0"/>
              <a:t>Koehenkilöt ja otannan kuvaus</a:t>
            </a:r>
          </a:p>
          <a:p>
            <a:r>
              <a:rPr lang="fi-FI" dirty="0" smtClean="0"/>
              <a:t>Koevälineistö</a:t>
            </a:r>
          </a:p>
          <a:p>
            <a:r>
              <a:rPr lang="fi-FI" dirty="0" smtClean="0"/>
              <a:t>Tutkimuksen suorittaminen</a:t>
            </a:r>
          </a:p>
          <a:p>
            <a:r>
              <a:rPr lang="fi-FI" dirty="0" smtClean="0"/>
              <a:t>Kerätyn aineiston käsittelymenetelmän valinta ja muuttujien muodostaminen</a:t>
            </a:r>
          </a:p>
          <a:p>
            <a:r>
              <a:rPr lang="fi-FI" dirty="0" smtClean="0"/>
              <a:t>Tilastollisten menetelmien valinta ja perustelu tutkimusongelmittain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0209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Kvalitatiivisen tutkimuksen menetelmän selostaminen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Käytetyt tutkimusmenetelmät ja niidenkäytönperustelut</a:t>
            </a:r>
          </a:p>
          <a:p>
            <a:r>
              <a:rPr lang="fi-FI" dirty="0" smtClean="0"/>
              <a:t>Tiedot ajankäytöstä</a:t>
            </a:r>
          </a:p>
          <a:p>
            <a:r>
              <a:rPr lang="fi-FI" dirty="0" smtClean="0"/>
              <a:t>Kohderyhmä ja sen piirteet</a:t>
            </a:r>
          </a:p>
          <a:p>
            <a:r>
              <a:rPr lang="fi-FI" dirty="0" smtClean="0"/>
              <a:t>Tutkijan ja tutkittavan väliset suhteet</a:t>
            </a:r>
          </a:p>
          <a:p>
            <a:r>
              <a:rPr lang="fi-FI" dirty="0" smtClean="0"/>
              <a:t>Aineiston tarkistukset ja kuvaukset analyysimenetelmistä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0531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122</Words>
  <Application>Microsoft Office PowerPoint</Application>
  <PresentationFormat>Laajakuva</PresentationFormat>
  <Paragraphs>24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Graduseminaari</vt:lpstr>
      <vt:lpstr>Keskeisiä asiakokonaisuuksia</vt:lpstr>
      <vt:lpstr>PowerPoint-esitys</vt:lpstr>
      <vt:lpstr>Empiirisen tutkimuksen menetelmän selostaminen</vt:lpstr>
      <vt:lpstr>Kvalitatiivisen tutkimuksen menetelmän selostaminen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Graduseminaari</dc:title>
  <dc:creator>Kalaja, Teppo</dc:creator>
  <cp:lastModifiedBy>Kalaja, Teppo</cp:lastModifiedBy>
  <cp:revision>2</cp:revision>
  <dcterms:created xsi:type="dcterms:W3CDTF">2020-10-26T13:04:11Z</dcterms:created>
  <dcterms:modified xsi:type="dcterms:W3CDTF">2020-10-26T13:08:43Z</dcterms:modified>
</cp:coreProperties>
</file>