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0" r:id="rId7"/>
    <p:sldId id="264" r:id="rId8"/>
    <p:sldId id="265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D5319-5DFF-4D60-9B1B-8BEFA68EDCDC}" v="3" dt="2024-06-07T10:47:22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26.4.2026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9. Ulkomaankauppa − Suomen elinehto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Ulkomaankauppa ja kansantalouden kiertokulku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Vienti ja tuonti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Globaalissa taloudessa jokainen kansantalous on riippuvainen maailmantalouden kehityksestä.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Ulkomaille viedään vientituotteita, ja vastaavasti ulkomailta tuodaan kotimaahan tuontituotteita.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Vientituotteiden hyvä kysyntä ulkomailla pitää yllä tuotantoa kotimaassa.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F03918F-8A4B-44A7-8D5F-99595EBD47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12097309" y="3061052"/>
            <a:ext cx="11053808" cy="762712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Valuuttakurssit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Vientiteollisuutta auttaa myös, jos kotimaan valuutan arvo heikkenee suhteessa muihin valuuttoihin.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Tällöin vientituotteiden hinnat halpenevat, ja niiden kysyntä ulkomailla voimistuu.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F03918F-8A4B-44A7-8D5F-99595EBD47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12097309" y="3061052"/>
            <a:ext cx="11053808" cy="762712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698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Kotimaiset ja ulkomaiset hyödykkeet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Kotimaisten hyödykkeiden kysyntä pitää yllä niiden tuotantoa kotimaassa, mikä edesauttaa työllisyyttä.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Vastaavasti ulkomaisten hyödykkeiden kulutus vähentää kotimaisten hyödykkeiden kysyntää.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Raha virtaa tällöin ulkomaille, pois kotimaan kansantaloudesta.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F03918F-8A4B-44A7-8D5F-99595EBD47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12097309" y="3061052"/>
            <a:ext cx="11053808" cy="762712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7808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123</Words>
  <Application>Microsoft Office PowerPoint</Application>
  <PresentationFormat>Mukautettu</PresentationFormat>
  <Paragraphs>23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9. Ulkomaankauppa − Suomen elinehto </vt:lpstr>
      <vt:lpstr>Tietoisku: Ulkomaankauppa ja kansantalouden kiertokulku</vt:lpstr>
      <vt:lpstr>Vienti ja tuonti</vt:lpstr>
      <vt:lpstr>Valuuttakurssit</vt:lpstr>
      <vt:lpstr>Kotimaiset ja ulkomaiset hyödykkeet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12</cp:revision>
  <cp:lastPrinted>2017-11-30T08:45:33Z</cp:lastPrinted>
  <dcterms:created xsi:type="dcterms:W3CDTF">2020-05-05T09:10:38Z</dcterms:created>
  <dcterms:modified xsi:type="dcterms:W3CDTF">2026-04-26T09:19:43Z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