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5F11C3-93A9-DC30-3A0A-CAB732C87F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037D7ED-17C4-FD89-443B-6C8EF37691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7767116-C983-8FE8-57B7-4249967AF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4E2B7-43C0-4A05-8ACB-D96107ACF689}" type="datetimeFigureOut">
              <a:rPr lang="fi-FI" smtClean="0"/>
              <a:t>2.12.2025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4509418-FB28-F287-C605-10A087011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8D9E874-0BA0-F1B8-3F7E-6B08D6E7B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954-E20F-41B8-B095-5E6616B3FF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905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AFEDEC-F714-62BD-DFF4-C8C86DB04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D91BEEC-D1B4-509F-1C55-563886683D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7052D4-E7C4-D0D6-14E6-2C9302144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4E2B7-43C0-4A05-8ACB-D96107ACF689}" type="datetimeFigureOut">
              <a:rPr lang="fi-FI" smtClean="0"/>
              <a:t>2.12.2025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F831070-CB16-6A6D-10EE-D348F4834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27621D4-B1D6-60C0-C96C-921DDE251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954-E20F-41B8-B095-5E6616B3FF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2769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DD9D49C-1C75-E545-C832-928B19A821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C1C691A-A1A5-A604-A51F-4F1E5F19A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143464D-D8BD-F69E-EACB-64AEEC8D9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4E2B7-43C0-4A05-8ACB-D96107ACF689}" type="datetimeFigureOut">
              <a:rPr lang="fi-FI" smtClean="0"/>
              <a:t>2.12.2025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E5C98FE-C6AE-C39D-8A23-FD247DCF8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08A7DB0-AEAC-2B75-4595-640F97B9E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954-E20F-41B8-B095-5E6616B3FF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8134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E23368-6798-384E-96CC-910DE68BE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7B24A0F-5792-AE56-0257-CF93C489D6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AB6EFA7-6081-E8CE-BEAD-1B916F523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4E2B7-43C0-4A05-8ACB-D96107ACF689}" type="datetimeFigureOut">
              <a:rPr lang="fi-FI" smtClean="0"/>
              <a:t>2.12.2025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F1BE521-E852-A7BB-F6D9-FB749D31B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9EED935-D256-FC6E-D306-9C777EA94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954-E20F-41B8-B095-5E6616B3FF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2730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C58577-495E-05AD-C1CF-4448FE499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2538EBA-5B05-944A-C1EE-E754A38A46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E8C05FA-30F0-0040-A4B9-29E6573F7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4E2B7-43C0-4A05-8ACB-D96107ACF689}" type="datetimeFigureOut">
              <a:rPr lang="fi-FI" smtClean="0"/>
              <a:t>2.12.2025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A248699-D502-853B-04AE-0716BA1B5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176B4E5-B3A4-6543-C04B-8A41F82D5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954-E20F-41B8-B095-5E6616B3FF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8382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C9E86E-CEB9-A6B5-86CB-BEE8B66C6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199261-674B-B71F-3417-4D3AD8CC4C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D9617BC-B344-2139-7168-78AA7FD033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8361D73-AB41-DA84-9AAE-380CD358E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4E2B7-43C0-4A05-8ACB-D96107ACF689}" type="datetimeFigureOut">
              <a:rPr lang="fi-FI" smtClean="0"/>
              <a:t>2.12.2025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E26614C-EF07-35C4-B2D0-984054CA5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AEBE255-21BE-E8B1-E278-93C4ED676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954-E20F-41B8-B095-5E6616B3FF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457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A22B16-A39E-AA77-FD29-1845A6FC7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3D6CCAE-4979-1BA7-1E06-A25A1A9988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5C3490F-3427-BC06-D642-D20A844D50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059E5FC-4182-A4CE-5079-21B86A9B6E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7429275-8055-A6C5-43D6-F52772509F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D964E42-E791-02C5-431D-B33A1FB00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4E2B7-43C0-4A05-8ACB-D96107ACF689}" type="datetimeFigureOut">
              <a:rPr lang="fi-FI" smtClean="0"/>
              <a:t>2.12.2025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BFC01D9-74B9-5E5E-5B32-21F56A52C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8B37325-DF8F-20ED-99C2-87AF7BE94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954-E20F-41B8-B095-5E6616B3FF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7544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770C31-FEFC-639E-EE89-2D0F54355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026E67C-9DA2-AC76-A642-557D4DB7C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4E2B7-43C0-4A05-8ACB-D96107ACF689}" type="datetimeFigureOut">
              <a:rPr lang="fi-FI" smtClean="0"/>
              <a:t>2.12.2025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D548D03-19DE-A07C-DC89-25C18F0E1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76BC299-8A06-9C6B-1A22-BB2A0C2ED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954-E20F-41B8-B095-5E6616B3FF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5639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13D0EEE-68EB-6040-2169-F84DB13B8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4E2B7-43C0-4A05-8ACB-D96107ACF689}" type="datetimeFigureOut">
              <a:rPr lang="fi-FI" smtClean="0"/>
              <a:t>2.12.2025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A7D46F7-3CE5-5AF3-1468-41BC2C76F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205E6E3-C781-8C55-0757-9E483727B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954-E20F-41B8-B095-5E6616B3FF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4207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B1FF36-447D-CBE4-52FC-FC36A42BA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32956B1-1AE7-3434-DA43-C355A6B206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6C5427F-2C44-A168-9CD6-3F957B69EC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2890525-A45D-F879-8FE3-05F3BA071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4E2B7-43C0-4A05-8ACB-D96107ACF689}" type="datetimeFigureOut">
              <a:rPr lang="fi-FI" smtClean="0"/>
              <a:t>2.12.2025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D58986C-2E81-8770-1F7A-68CE81AA4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B200DA1-77F2-F932-0748-2C67D9C42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954-E20F-41B8-B095-5E6616B3FF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3679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1181D2-F880-BF63-52D9-EDD35F938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02D4A6A-793E-9FF3-C1BF-38DCF273EE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3FFDF7D-F2EF-A3E7-26D9-277427BC2A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F2D9A0B-A139-A0F4-C072-CD54F5FE7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4E2B7-43C0-4A05-8ACB-D96107ACF689}" type="datetimeFigureOut">
              <a:rPr lang="fi-FI" smtClean="0"/>
              <a:t>2.12.2025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7360C06-52CA-EE03-C793-47753BE4A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E19FF19-8845-FA1A-C389-F08870DC9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954-E20F-41B8-B095-5E6616B3FF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7584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2035972-1FFA-76C6-EC98-AFF4B1E49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984E609-AF6B-F90F-51A1-202EA77B40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139BCB6-C984-1E1A-0FAE-EB2BD0C3FD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4E2B7-43C0-4A05-8ACB-D96107ACF689}" type="datetimeFigureOut">
              <a:rPr lang="fi-FI" smtClean="0"/>
              <a:t>2.12.2025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56E61BF-B9B3-8CC3-C0E2-E58C02E436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63B83D6-FC1D-7BEA-BC54-4F7B60AD9F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A0954-E20F-41B8-B095-5E6616B3FF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9741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yle.fi/plus/abitreenit/2023/kevat/2023-03-29_YH_fi/attachments/index.html#1.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5176AC-913D-29A5-C73C-B2A3BA3262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0550" y="1122363"/>
            <a:ext cx="10077450" cy="2387600"/>
          </a:xfrm>
        </p:spPr>
        <p:txBody>
          <a:bodyPr/>
          <a:lstStyle/>
          <a:p>
            <a:r>
              <a:rPr lang="fi-FI" dirty="0"/>
              <a:t>Miten vastata tehtävään (YH 1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7306F8E-E503-5A0F-B807-DD96CAC6F5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Aineiston tulkinta</a:t>
            </a:r>
          </a:p>
        </p:txBody>
      </p:sp>
    </p:spTree>
    <p:extLst>
      <p:ext uri="{BB962C8B-B14F-4D97-AF65-F5344CB8AC3E}">
        <p14:creationId xmlns:p14="http://schemas.microsoft.com/office/powerpoint/2010/main" val="3431064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200107-B0BC-6BA9-032E-BEBE72E5C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YO2023k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551DB39-BF1A-17A3-2EB0-E4A4807A4A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fi-FI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Perustuslain mukaan suomi ja ruotsi ovat Suomen kansalliskielet. Saamelaisilla alkuperäiskansana sekä romaneilla ja muilla ryhmillä on oikeus ylläpitää ja kehittää omaa kieltään ja kulttuuriaan. (17. § Suomen perustuslaki.) Suomessa puhutaan nykyään yli 150:tä eri äidinkieltä.</a:t>
            </a:r>
          </a:p>
          <a:p>
            <a:pPr algn="l"/>
            <a:r>
              <a:rPr lang="fi-FI" b="1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Aineisto</a:t>
            </a:r>
          </a:p>
          <a:p>
            <a:pPr algn="l">
              <a:buFont typeface="+mj-lt"/>
              <a:buAutoNum type="arabicPeriod"/>
            </a:pPr>
            <a:r>
              <a:rPr lang="fi-FI" b="0" i="0" u="none" strike="noStrike" dirty="0">
                <a:solidFill>
                  <a:srgbClr val="307F99"/>
                </a:solidFill>
                <a:effectLst/>
                <a:latin typeface="Noto Sans" panose="020B0502040504020204" pitchFamily="34"/>
                <a:hlinkClick r:id="rId2"/>
              </a:rPr>
              <a:t>Taulukko: Väestö kielen mukaan 1980–2019</a:t>
            </a:r>
            <a:endParaRPr lang="fi-FI" b="0" i="0" dirty="0">
              <a:solidFill>
                <a:srgbClr val="282828"/>
              </a:solidFill>
              <a:effectLst/>
              <a:latin typeface="Noto Sans" panose="020B0502040504020204" pitchFamily="34"/>
            </a:endParaRPr>
          </a:p>
          <a:p>
            <a:pPr algn="l"/>
            <a:r>
              <a:rPr lang="fi-FI" b="1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Tarkastele</a:t>
            </a:r>
            <a:r>
              <a:rPr lang="fi-FI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 taulukon </a:t>
            </a:r>
            <a:r>
              <a:rPr lang="fi-FI" b="0" i="0" u="none" strike="noStrike" dirty="0">
                <a:solidFill>
                  <a:srgbClr val="307F99"/>
                </a:solidFill>
                <a:effectLst/>
                <a:latin typeface="Noto Sans" panose="020B0502040504020204" pitchFamily="34"/>
                <a:hlinkClick r:id="rId2"/>
              </a:rPr>
              <a:t>1.A</a:t>
            </a:r>
            <a:r>
              <a:rPr lang="fi-FI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 avulla Suomen kieliryhmien </a:t>
            </a:r>
            <a:r>
              <a:rPr lang="fi-FI" b="1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määrällistä kehityst</a:t>
            </a:r>
            <a:r>
              <a:rPr lang="fi-FI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ä vuosina 1980–2019 ja </a:t>
            </a:r>
            <a:r>
              <a:rPr lang="fi-FI" b="1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pohdi kehitykseen </a:t>
            </a:r>
            <a:r>
              <a:rPr lang="fi-FI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vaikuttaneita </a:t>
            </a:r>
            <a:r>
              <a:rPr lang="fi-FI" b="1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syitä</a:t>
            </a:r>
            <a:r>
              <a:rPr lang="fi-FI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 sekä sitä, </a:t>
            </a:r>
            <a:r>
              <a:rPr lang="fi-FI" b="1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miten</a:t>
            </a:r>
            <a:r>
              <a:rPr lang="fi-FI" b="0" i="0" dirty="0">
                <a:solidFill>
                  <a:srgbClr val="282828"/>
                </a:solidFill>
                <a:effectLst/>
                <a:latin typeface="Noto Sans" panose="020B0502040504020204" pitchFamily="34"/>
              </a:rPr>
              <a:t> ruotsin ja muiden vähemmistökielten elinvoimaisuutta Suomessa voidaan tukea.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41701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CBC69E-E012-142E-EF5A-22194F042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45E5CA37-3520-CB3F-09E0-49B12A3610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281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89</Words>
  <Application>Microsoft Office PowerPoint</Application>
  <PresentationFormat>Laajakuva</PresentationFormat>
  <Paragraphs>7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Noto Sans</vt:lpstr>
      <vt:lpstr>Office-teema</vt:lpstr>
      <vt:lpstr>Miten vastata tehtävään (YH 1</vt:lpstr>
      <vt:lpstr>YO2023k</vt:lpstr>
      <vt:lpstr>PowerPoint-esitys</vt:lpstr>
    </vt:vector>
  </TitlesOfParts>
  <Company>KUUMA-ICT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Miten vastata tehtävään (YH 1</dc:title>
  <dc:creator>Janne Leiviskä</dc:creator>
  <cp:lastModifiedBy>Janne Leiviskä</cp:lastModifiedBy>
  <cp:revision>3</cp:revision>
  <dcterms:created xsi:type="dcterms:W3CDTF">2023-12-03T15:52:49Z</dcterms:created>
  <dcterms:modified xsi:type="dcterms:W3CDTF">2025-12-02T06:04:43Z</dcterms:modified>
</cp:coreProperties>
</file>