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0" r:id="rId6"/>
    <p:sldId id="262" r:id="rId7"/>
    <p:sldId id="292" r:id="rId8"/>
    <p:sldId id="293" r:id="rId9"/>
    <p:sldId id="294" r:id="rId10"/>
    <p:sldId id="295" r:id="rId11"/>
    <p:sldId id="296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2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69"/>
    <p:restoredTop sz="94437"/>
  </p:normalViewPr>
  <p:slideViewPr>
    <p:cSldViewPr snapToGrid="0">
      <p:cViewPr varScale="1">
        <p:scale>
          <a:sx n="12" d="100"/>
          <a:sy n="12" d="100"/>
        </p:scale>
        <p:origin x="288" y="2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29.7.2021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29.7.2021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Kansainvälista</a:t>
            </a:r>
            <a:r>
              <a:rPr lang="en-GB" dirty="0"/>
              <a:t>̈ </a:t>
            </a:r>
            <a:r>
              <a:rPr lang="en-GB" dirty="0" err="1"/>
              <a:t>politiikkaa</a:t>
            </a:r>
            <a:r>
              <a:rPr lang="en-GB" dirty="0"/>
              <a:t> </a:t>
            </a:r>
            <a:r>
              <a:rPr lang="en-GB" dirty="0" err="1"/>
              <a:t>tutkimassa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Aatteet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kansainvälisessä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politiikassa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ihanteena </a:t>
            </a:r>
            <a:r>
              <a:rPr lang="en-GB" dirty="0" err="1"/>
              <a:t>perinteiset</a:t>
            </a:r>
            <a:r>
              <a:rPr lang="en-GB" dirty="0"/>
              <a:t> </a:t>
            </a:r>
            <a:r>
              <a:rPr lang="en-GB" dirty="0" err="1"/>
              <a:t>arvot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yhteiskunnan</a:t>
            </a:r>
            <a:r>
              <a:rPr lang="en-GB" dirty="0"/>
              <a:t> </a:t>
            </a:r>
            <a:r>
              <a:rPr lang="en-GB" dirty="0" err="1"/>
              <a:t>muuttumattomuus</a:t>
            </a:r>
            <a:r>
              <a:rPr lang="en-GB" dirty="0"/>
              <a:t> (lat. </a:t>
            </a:r>
            <a:r>
              <a:rPr lang="en-GB" dirty="0" err="1"/>
              <a:t>c</a:t>
            </a:r>
            <a:r>
              <a:rPr lang="en-GB" i="1" dirty="0" err="1"/>
              <a:t>onservare</a:t>
            </a:r>
            <a:r>
              <a:rPr lang="en-GB" i="1" dirty="0"/>
              <a:t>,</a:t>
            </a:r>
            <a:r>
              <a:rPr lang="en-GB" dirty="0"/>
              <a:t> ’</a:t>
            </a:r>
            <a:r>
              <a:rPr lang="en-GB" dirty="0" err="1"/>
              <a:t>säilyttää</a:t>
            </a:r>
            <a:r>
              <a:rPr lang="en-GB" dirty="0"/>
              <a:t>’)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vastareaktio</a:t>
            </a:r>
            <a:r>
              <a:rPr lang="en-GB" dirty="0"/>
              <a:t> </a:t>
            </a:r>
            <a:r>
              <a:rPr lang="en-GB" dirty="0" err="1"/>
              <a:t>Ranskan</a:t>
            </a:r>
            <a:r>
              <a:rPr lang="en-GB" dirty="0"/>
              <a:t> </a:t>
            </a:r>
            <a:r>
              <a:rPr lang="en-GB" dirty="0" err="1"/>
              <a:t>suuren</a:t>
            </a:r>
            <a:r>
              <a:rPr lang="en-GB" dirty="0"/>
              <a:t> </a:t>
            </a:r>
            <a:r>
              <a:rPr lang="en-GB" dirty="0" err="1"/>
              <a:t>vallankumouksen</a:t>
            </a:r>
            <a:r>
              <a:rPr lang="en-GB" dirty="0"/>
              <a:t> </a:t>
            </a:r>
            <a:r>
              <a:rPr lang="en-GB" dirty="0" err="1"/>
              <a:t>aatteisiin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Napoleonin</a:t>
            </a:r>
            <a:r>
              <a:rPr lang="en-GB" dirty="0"/>
              <a:t> </a:t>
            </a:r>
            <a:r>
              <a:rPr lang="en-GB" dirty="0" err="1"/>
              <a:t>valloituksiin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ohjasi</a:t>
            </a:r>
            <a:r>
              <a:rPr lang="en-GB" dirty="0"/>
              <a:t> </a:t>
            </a:r>
            <a:r>
              <a:rPr lang="en-GB" dirty="0" err="1"/>
              <a:t>kansainvälistä</a:t>
            </a:r>
            <a:r>
              <a:rPr lang="en-GB" dirty="0"/>
              <a:t> </a:t>
            </a:r>
            <a:r>
              <a:rPr lang="en-GB" dirty="0" err="1"/>
              <a:t>politiikkaa</a:t>
            </a:r>
            <a:r>
              <a:rPr lang="en-GB" dirty="0"/>
              <a:t> 1800-luvulla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tavoitteena</a:t>
            </a:r>
            <a:r>
              <a:rPr lang="en-GB" dirty="0"/>
              <a:t> </a:t>
            </a:r>
            <a:r>
              <a:rPr lang="en-GB" dirty="0" err="1"/>
              <a:t>palauttaa</a:t>
            </a:r>
            <a:r>
              <a:rPr lang="en-GB" dirty="0"/>
              <a:t> </a:t>
            </a:r>
            <a:r>
              <a:rPr lang="en-GB" dirty="0" err="1"/>
              <a:t>tasapainotila</a:t>
            </a:r>
            <a:r>
              <a:rPr lang="en-GB" dirty="0"/>
              <a:t> </a:t>
            </a:r>
            <a:r>
              <a:rPr lang="en-GB" dirty="0" err="1"/>
              <a:t>Eurooppaan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Wienin</a:t>
            </a:r>
            <a:r>
              <a:rPr lang="en-GB" dirty="0"/>
              <a:t> </a:t>
            </a:r>
            <a:r>
              <a:rPr lang="en-GB" dirty="0" err="1"/>
              <a:t>kongressi</a:t>
            </a:r>
            <a:r>
              <a:rPr lang="en-GB" dirty="0"/>
              <a:t> 1814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Konservatismi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ihanteena </a:t>
            </a:r>
            <a:r>
              <a:rPr lang="en-GB" dirty="0" err="1"/>
              <a:t>poliittinen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talouden</a:t>
            </a:r>
            <a:r>
              <a:rPr lang="en-GB" dirty="0"/>
              <a:t> </a:t>
            </a:r>
            <a:r>
              <a:rPr lang="en-GB" dirty="0" err="1"/>
              <a:t>vapaus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tavoitteena</a:t>
            </a:r>
            <a:r>
              <a:rPr lang="en-GB" dirty="0"/>
              <a:t> 1800-luvulla: </a:t>
            </a:r>
            <a:r>
              <a:rPr lang="en-GB" dirty="0" err="1"/>
              <a:t>yleinen</a:t>
            </a:r>
            <a:r>
              <a:rPr lang="en-GB" dirty="0"/>
              <a:t> </a:t>
            </a:r>
            <a:r>
              <a:rPr lang="en-GB" dirty="0" err="1"/>
              <a:t>äänioikeus</a:t>
            </a:r>
            <a:r>
              <a:rPr lang="en-GB" dirty="0"/>
              <a:t>, </a:t>
            </a:r>
            <a:r>
              <a:rPr lang="en-GB" dirty="0" err="1"/>
              <a:t>sananvapaus</a:t>
            </a:r>
            <a:r>
              <a:rPr lang="en-GB" dirty="0"/>
              <a:t>, </a:t>
            </a:r>
            <a:r>
              <a:rPr lang="en-GB" dirty="0" err="1"/>
              <a:t>uskonnonvapaus</a:t>
            </a:r>
            <a:r>
              <a:rPr lang="en-GB" dirty="0"/>
              <a:t>, </a:t>
            </a:r>
            <a:r>
              <a:rPr lang="en-GB" dirty="0" err="1"/>
              <a:t>elinkeinovapaus</a:t>
            </a:r>
            <a:r>
              <a:rPr lang="en-GB" dirty="0"/>
              <a:t>, </a:t>
            </a:r>
            <a:r>
              <a:rPr lang="en-GB" dirty="0" err="1"/>
              <a:t>yrittäjyyteen</a:t>
            </a:r>
            <a:r>
              <a:rPr lang="en-GB" dirty="0"/>
              <a:t> </a:t>
            </a:r>
            <a:r>
              <a:rPr lang="en-GB" dirty="0" err="1"/>
              <a:t>kannustaminen</a:t>
            </a:r>
            <a:r>
              <a:rPr lang="en-GB" dirty="0"/>
              <a:t>, </a:t>
            </a:r>
            <a:r>
              <a:rPr lang="en-GB" dirty="0" err="1"/>
              <a:t>talouden</a:t>
            </a:r>
            <a:r>
              <a:rPr lang="en-GB" dirty="0"/>
              <a:t> </a:t>
            </a:r>
            <a:r>
              <a:rPr lang="en-GB" dirty="0" err="1"/>
              <a:t>säätelyn</a:t>
            </a:r>
            <a:r>
              <a:rPr lang="en-GB" dirty="0"/>
              <a:t> </a:t>
            </a:r>
            <a:r>
              <a:rPr lang="en-GB" dirty="0" err="1"/>
              <a:t>purkaminen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hallitsijoiden</a:t>
            </a:r>
            <a:r>
              <a:rPr lang="en-GB" dirty="0"/>
              <a:t> </a:t>
            </a:r>
            <a:r>
              <a:rPr lang="en-GB" dirty="0" err="1"/>
              <a:t>vallan</a:t>
            </a:r>
            <a:r>
              <a:rPr lang="en-GB" dirty="0"/>
              <a:t> </a:t>
            </a:r>
            <a:r>
              <a:rPr lang="en-GB" dirty="0" err="1"/>
              <a:t>rajoittaminen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valistuksen</a:t>
            </a:r>
            <a:r>
              <a:rPr lang="en-GB" dirty="0"/>
              <a:t> </a:t>
            </a:r>
            <a:r>
              <a:rPr lang="en-GB" dirty="0" err="1"/>
              <a:t>perintö</a:t>
            </a:r>
            <a:r>
              <a:rPr lang="en-GB" dirty="0"/>
              <a:t>: </a:t>
            </a:r>
            <a:r>
              <a:rPr lang="en-GB" dirty="0" err="1"/>
              <a:t>usko</a:t>
            </a:r>
            <a:r>
              <a:rPr lang="en-GB" dirty="0"/>
              <a:t> </a:t>
            </a:r>
            <a:r>
              <a:rPr lang="en-GB" dirty="0" err="1"/>
              <a:t>koulutukseen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ihmisen</a:t>
            </a:r>
            <a:r>
              <a:rPr lang="en-GB" dirty="0"/>
              <a:t> </a:t>
            </a:r>
            <a:r>
              <a:rPr lang="en-GB" dirty="0" err="1"/>
              <a:t>rationaalisuuteen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korostaa</a:t>
            </a:r>
            <a:r>
              <a:rPr lang="en-GB" dirty="0"/>
              <a:t> </a:t>
            </a:r>
            <a:r>
              <a:rPr lang="en-GB" dirty="0" err="1"/>
              <a:t>kansainvälisessä</a:t>
            </a:r>
            <a:r>
              <a:rPr lang="en-GB" dirty="0"/>
              <a:t> </a:t>
            </a:r>
            <a:r>
              <a:rPr lang="en-GB" dirty="0" err="1"/>
              <a:t>politiikassa</a:t>
            </a:r>
            <a:r>
              <a:rPr lang="en-GB" dirty="0"/>
              <a:t> </a:t>
            </a:r>
            <a:r>
              <a:rPr lang="en-GB" dirty="0" err="1"/>
              <a:t>yhteistyötä</a:t>
            </a:r>
            <a:r>
              <a:rPr lang="en-GB" dirty="0"/>
              <a:t>, </a:t>
            </a:r>
            <a:r>
              <a:rPr lang="en-GB" dirty="0" err="1"/>
              <a:t>demokratiaa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ihmisoikeuksia</a:t>
            </a: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Liberalismi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848710"/>
            <a:ext cx="21031200" cy="8949590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kansallisuusaate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i="1" dirty="0" err="1"/>
              <a:t>kulttuurinen</a:t>
            </a:r>
            <a:r>
              <a:rPr lang="en-GB" i="1" dirty="0"/>
              <a:t> </a:t>
            </a:r>
            <a:r>
              <a:rPr lang="en-GB" i="1" dirty="0" err="1"/>
              <a:t>nationalismi</a:t>
            </a:r>
            <a:r>
              <a:rPr lang="en-GB" i="1" dirty="0"/>
              <a:t>: </a:t>
            </a:r>
            <a:r>
              <a:rPr lang="en-GB" dirty="0" err="1"/>
              <a:t>korostaa</a:t>
            </a:r>
            <a:r>
              <a:rPr lang="en-GB" dirty="0"/>
              <a:t> </a:t>
            </a:r>
            <a:r>
              <a:rPr lang="en-GB" dirty="0" err="1"/>
              <a:t>kansallismielisyyden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oman</a:t>
            </a:r>
            <a:r>
              <a:rPr lang="en-GB" dirty="0"/>
              <a:t> </a:t>
            </a:r>
            <a:r>
              <a:rPr lang="en-GB" dirty="0" err="1"/>
              <a:t>maan</a:t>
            </a:r>
            <a:r>
              <a:rPr lang="en-GB" dirty="0"/>
              <a:t> </a:t>
            </a:r>
            <a:r>
              <a:rPr lang="en-GB" dirty="0" err="1"/>
              <a:t>kulttuurin</a:t>
            </a:r>
            <a:r>
              <a:rPr lang="en-GB" dirty="0"/>
              <a:t> </a:t>
            </a:r>
            <a:r>
              <a:rPr lang="en-GB" dirty="0" err="1"/>
              <a:t>arvoa</a:t>
            </a:r>
            <a:endParaRPr lang="en-GB" i="1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i="1" dirty="0" err="1"/>
              <a:t>poliittinen</a:t>
            </a:r>
            <a:r>
              <a:rPr lang="en-GB" i="1" dirty="0"/>
              <a:t> </a:t>
            </a:r>
            <a:r>
              <a:rPr lang="en-GB" i="1" dirty="0" err="1"/>
              <a:t>nationalismi</a:t>
            </a:r>
            <a:r>
              <a:rPr lang="en-GB" i="1" dirty="0"/>
              <a:t>: </a:t>
            </a:r>
            <a:r>
              <a:rPr lang="en-GB" dirty="0" err="1"/>
              <a:t>jokaisen</a:t>
            </a:r>
            <a:r>
              <a:rPr lang="en-GB" dirty="0"/>
              <a:t> </a:t>
            </a:r>
            <a:r>
              <a:rPr lang="en-GB" dirty="0" err="1"/>
              <a:t>kansan</a:t>
            </a:r>
            <a:r>
              <a:rPr lang="en-GB" dirty="0"/>
              <a:t> </a:t>
            </a:r>
            <a:r>
              <a:rPr lang="en-GB" dirty="0" err="1"/>
              <a:t>pitäisi</a:t>
            </a:r>
            <a:r>
              <a:rPr lang="en-GB" dirty="0"/>
              <a:t> </a:t>
            </a:r>
            <a:r>
              <a:rPr lang="en-GB" dirty="0" err="1"/>
              <a:t>saada</a:t>
            </a:r>
            <a:r>
              <a:rPr lang="en-GB" dirty="0"/>
              <a:t> </a:t>
            </a:r>
            <a:r>
              <a:rPr lang="en-GB" dirty="0" err="1"/>
              <a:t>päättää</a:t>
            </a:r>
            <a:r>
              <a:rPr lang="en-GB" dirty="0"/>
              <a:t> </a:t>
            </a:r>
            <a:r>
              <a:rPr lang="en-GB" dirty="0" err="1"/>
              <a:t>omista</a:t>
            </a:r>
            <a:r>
              <a:rPr lang="en-GB" dirty="0"/>
              <a:t> </a:t>
            </a:r>
            <a:r>
              <a:rPr lang="en-GB" dirty="0" err="1"/>
              <a:t>asioistaan</a:t>
            </a:r>
            <a:endParaRPr lang="en-GB" i="1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merkittävin</a:t>
            </a:r>
            <a:r>
              <a:rPr lang="en-GB" dirty="0"/>
              <a:t> </a:t>
            </a:r>
            <a:r>
              <a:rPr lang="en-GB" dirty="0" err="1"/>
              <a:t>kansainvälisiä</a:t>
            </a:r>
            <a:r>
              <a:rPr lang="en-GB" dirty="0"/>
              <a:t> </a:t>
            </a:r>
            <a:r>
              <a:rPr lang="en-GB" dirty="0" err="1"/>
              <a:t>suhteita</a:t>
            </a:r>
            <a:r>
              <a:rPr lang="en-GB" dirty="0"/>
              <a:t> </a:t>
            </a:r>
            <a:r>
              <a:rPr lang="en-GB" dirty="0" err="1"/>
              <a:t>muokannut</a:t>
            </a:r>
            <a:r>
              <a:rPr lang="en-GB" dirty="0"/>
              <a:t> </a:t>
            </a:r>
            <a:r>
              <a:rPr lang="en-GB" dirty="0" err="1"/>
              <a:t>aate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valtioita</a:t>
            </a:r>
            <a:r>
              <a:rPr lang="en-GB" dirty="0"/>
              <a:t> on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hajonnut</a:t>
            </a:r>
            <a:r>
              <a:rPr lang="en-GB" dirty="0"/>
              <a:t> </a:t>
            </a:r>
            <a:r>
              <a:rPr lang="en-GB" dirty="0" err="1"/>
              <a:t>että</a:t>
            </a:r>
            <a:r>
              <a:rPr lang="en-GB" dirty="0"/>
              <a:t> </a:t>
            </a:r>
            <a:r>
              <a:rPr lang="en-GB" dirty="0" err="1"/>
              <a:t>yhdistynyt</a:t>
            </a:r>
            <a:r>
              <a:rPr lang="en-GB" dirty="0"/>
              <a:t> </a:t>
            </a:r>
            <a:r>
              <a:rPr lang="en-GB" dirty="0" err="1"/>
              <a:t>nationalismin</a:t>
            </a:r>
            <a:r>
              <a:rPr lang="en-GB" dirty="0"/>
              <a:t> </a:t>
            </a:r>
            <a:r>
              <a:rPr lang="en-GB" dirty="0" err="1"/>
              <a:t>seurauksena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Italia 1861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Saksa</a:t>
            </a:r>
            <a:r>
              <a:rPr lang="en-GB" dirty="0"/>
              <a:t> 1871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Venäjästä</a:t>
            </a:r>
            <a:r>
              <a:rPr lang="en-GB" dirty="0"/>
              <a:t> </a:t>
            </a:r>
            <a:r>
              <a:rPr lang="en-GB" dirty="0" err="1"/>
              <a:t>itsenäistyivät</a:t>
            </a:r>
            <a:r>
              <a:rPr lang="en-GB" dirty="0"/>
              <a:t>: Suomi 1917, </a:t>
            </a:r>
            <a:r>
              <a:rPr lang="en-GB" dirty="0" err="1"/>
              <a:t>Viro</a:t>
            </a:r>
            <a:r>
              <a:rPr lang="en-GB" dirty="0"/>
              <a:t> 1918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Nationalismi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maailmassa </a:t>
            </a:r>
            <a:r>
              <a:rPr lang="en-GB" dirty="0" err="1"/>
              <a:t>edelleen</a:t>
            </a:r>
            <a:r>
              <a:rPr lang="en-GB" dirty="0"/>
              <a:t> </a:t>
            </a:r>
            <a:r>
              <a:rPr lang="en-GB" dirty="0" err="1"/>
              <a:t>valtiottomia</a:t>
            </a:r>
            <a:r>
              <a:rPr lang="en-GB" dirty="0"/>
              <a:t> </a:t>
            </a:r>
            <a:r>
              <a:rPr lang="en-GB" dirty="0" err="1"/>
              <a:t>kansoja</a:t>
            </a:r>
            <a:r>
              <a:rPr lang="en-GB" dirty="0"/>
              <a:t> (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kurdit</a:t>
            </a:r>
            <a:r>
              <a:rPr lang="en-GB" dirty="0"/>
              <a:t>, </a:t>
            </a:r>
            <a:r>
              <a:rPr lang="en-GB" dirty="0" err="1"/>
              <a:t>katalaanit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saamelaiset</a:t>
            </a:r>
            <a:r>
              <a:rPr lang="en-GB" dirty="0"/>
              <a:t>)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nykyään</a:t>
            </a:r>
            <a:r>
              <a:rPr lang="en-GB" dirty="0"/>
              <a:t> </a:t>
            </a:r>
            <a:r>
              <a:rPr lang="en-GB" dirty="0" err="1"/>
              <a:t>kansainvälisessä</a:t>
            </a:r>
            <a:r>
              <a:rPr lang="en-GB" dirty="0"/>
              <a:t> </a:t>
            </a:r>
            <a:r>
              <a:rPr lang="en-GB" dirty="0" err="1"/>
              <a:t>politiikassa</a:t>
            </a:r>
            <a:r>
              <a:rPr lang="en-GB" dirty="0"/>
              <a:t> </a:t>
            </a:r>
            <a:r>
              <a:rPr lang="en-GB" dirty="0" err="1"/>
              <a:t>nationalismi</a:t>
            </a:r>
            <a:r>
              <a:rPr lang="en-GB" dirty="0"/>
              <a:t> </a:t>
            </a:r>
            <a:r>
              <a:rPr lang="en-GB" dirty="0" err="1"/>
              <a:t>toimii</a:t>
            </a:r>
            <a:r>
              <a:rPr lang="en-GB" dirty="0"/>
              <a:t> </a:t>
            </a:r>
            <a:r>
              <a:rPr lang="en-GB" dirty="0" err="1"/>
              <a:t>vastavoimana</a:t>
            </a:r>
            <a:r>
              <a:rPr lang="en-GB" dirty="0"/>
              <a:t> </a:t>
            </a:r>
            <a:r>
              <a:rPr lang="en-GB" dirty="0" err="1"/>
              <a:t>globalisaatiolle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kansainväliselle</a:t>
            </a:r>
            <a:r>
              <a:rPr lang="en-GB" dirty="0"/>
              <a:t> </a:t>
            </a:r>
            <a:r>
              <a:rPr lang="en-GB" dirty="0" err="1"/>
              <a:t>yhteistyölle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Trump: America First!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brexit-ajan</a:t>
            </a:r>
            <a:r>
              <a:rPr lang="en-GB" dirty="0"/>
              <a:t> Iso-Britannia: Take back control, vote Leave!</a:t>
            </a:r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Nationalismi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äärinationalistisia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totalitaristisia</a:t>
            </a:r>
            <a:r>
              <a:rPr lang="en-GB" dirty="0"/>
              <a:t> </a:t>
            </a:r>
            <a:r>
              <a:rPr lang="en-GB" dirty="0" err="1"/>
              <a:t>aatteita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ihanteena </a:t>
            </a:r>
            <a:r>
              <a:rPr lang="en-GB" dirty="0" err="1"/>
              <a:t>vahva</a:t>
            </a:r>
            <a:r>
              <a:rPr lang="en-GB" dirty="0"/>
              <a:t> </a:t>
            </a:r>
            <a:r>
              <a:rPr lang="en-GB" dirty="0" err="1"/>
              <a:t>johtaja</a:t>
            </a:r>
            <a:r>
              <a:rPr lang="en-GB" dirty="0"/>
              <a:t>, </a:t>
            </a:r>
            <a:r>
              <a:rPr lang="en-GB" dirty="0" err="1"/>
              <a:t>militarismi</a:t>
            </a:r>
            <a:r>
              <a:rPr lang="en-GB" dirty="0"/>
              <a:t>, </a:t>
            </a:r>
            <a:r>
              <a:rPr lang="en-GB" dirty="0" err="1"/>
              <a:t>oman</a:t>
            </a:r>
            <a:r>
              <a:rPr lang="en-GB" dirty="0"/>
              <a:t> </a:t>
            </a:r>
            <a:r>
              <a:rPr lang="en-GB" dirty="0" err="1"/>
              <a:t>maan</a:t>
            </a:r>
            <a:r>
              <a:rPr lang="en-GB" dirty="0"/>
              <a:t> </a:t>
            </a:r>
            <a:r>
              <a:rPr lang="en-GB" dirty="0" err="1"/>
              <a:t>ylemmyys</a:t>
            </a:r>
            <a:r>
              <a:rPr lang="en-GB" dirty="0"/>
              <a:t> </a:t>
            </a:r>
            <a:r>
              <a:rPr lang="en-GB" dirty="0" err="1"/>
              <a:t>muihin</a:t>
            </a:r>
            <a:r>
              <a:rPr lang="en-GB" dirty="0"/>
              <a:t> </a:t>
            </a:r>
            <a:r>
              <a:rPr lang="en-GB" dirty="0" err="1"/>
              <a:t>nähden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vastustivat</a:t>
            </a:r>
            <a:r>
              <a:rPr lang="en-GB" dirty="0"/>
              <a:t> </a:t>
            </a:r>
            <a:r>
              <a:rPr lang="en-GB" dirty="0" err="1"/>
              <a:t>liberaalia</a:t>
            </a:r>
            <a:r>
              <a:rPr lang="en-GB" dirty="0"/>
              <a:t> </a:t>
            </a:r>
            <a:r>
              <a:rPr lang="en-GB" dirty="0" err="1"/>
              <a:t>demokratiaa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kommunismia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kansainvälisessä</a:t>
            </a:r>
            <a:r>
              <a:rPr lang="en-GB" dirty="0"/>
              <a:t> </a:t>
            </a:r>
            <a:r>
              <a:rPr lang="en-GB" dirty="0" err="1"/>
              <a:t>politiikassa</a:t>
            </a:r>
            <a:r>
              <a:rPr lang="en-GB" dirty="0"/>
              <a:t> </a:t>
            </a:r>
            <a:r>
              <a:rPr lang="en-GB" dirty="0" err="1"/>
              <a:t>tavoitteena</a:t>
            </a:r>
            <a:r>
              <a:rPr lang="en-GB" dirty="0"/>
              <a:t> </a:t>
            </a:r>
            <a:r>
              <a:rPr lang="en-GB" dirty="0" err="1"/>
              <a:t>ollut</a:t>
            </a:r>
            <a:r>
              <a:rPr lang="en-GB" dirty="0"/>
              <a:t> mm. </a:t>
            </a:r>
            <a:r>
              <a:rPr lang="en-GB" dirty="0" err="1"/>
              <a:t>oman</a:t>
            </a:r>
            <a:r>
              <a:rPr lang="en-GB" dirty="0"/>
              <a:t> </a:t>
            </a:r>
            <a:r>
              <a:rPr lang="en-GB" dirty="0" err="1"/>
              <a:t>maan</a:t>
            </a:r>
            <a:r>
              <a:rPr lang="en-GB" dirty="0"/>
              <a:t> </a:t>
            </a:r>
            <a:r>
              <a:rPr lang="en-GB" dirty="0" err="1"/>
              <a:t>alueiden</a:t>
            </a:r>
            <a:r>
              <a:rPr lang="en-GB" dirty="0"/>
              <a:t> </a:t>
            </a:r>
            <a:r>
              <a:rPr lang="en-GB" dirty="0" err="1"/>
              <a:t>laajentaminen</a:t>
            </a:r>
            <a:r>
              <a:rPr lang="en-GB" dirty="0"/>
              <a:t>, </a:t>
            </a:r>
            <a:r>
              <a:rPr lang="en-GB" dirty="0" err="1"/>
              <a:t>muiden</a:t>
            </a:r>
            <a:r>
              <a:rPr lang="en-GB" dirty="0"/>
              <a:t> maiden </a:t>
            </a:r>
            <a:r>
              <a:rPr lang="en-GB" dirty="0" err="1"/>
              <a:t>alistaminen</a:t>
            </a:r>
            <a:r>
              <a:rPr lang="en-GB" dirty="0"/>
              <a:t> </a:t>
            </a:r>
            <a:r>
              <a:rPr lang="en-GB" dirty="0" err="1"/>
              <a:t>sotilaallisesti</a:t>
            </a:r>
            <a:r>
              <a:rPr lang="en-GB" dirty="0"/>
              <a:t>, </a:t>
            </a:r>
            <a:r>
              <a:rPr lang="en-GB" dirty="0" err="1"/>
              <a:t>vähemmistöjen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toisinajattelijoiden</a:t>
            </a:r>
            <a:r>
              <a:rPr lang="en-GB" dirty="0"/>
              <a:t> </a:t>
            </a:r>
            <a:r>
              <a:rPr lang="en-GB" dirty="0" err="1"/>
              <a:t>hävittäminen</a:t>
            </a: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Fasismi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kansallissosialismi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kommunismin ihanteena </a:t>
            </a:r>
            <a:r>
              <a:rPr lang="en-GB" dirty="0" err="1"/>
              <a:t>tasa-arvo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yhteisomistus</a:t>
            </a:r>
            <a:r>
              <a:rPr lang="en-GB" dirty="0"/>
              <a:t>: maa, </a:t>
            </a:r>
            <a:r>
              <a:rPr lang="en-GB" dirty="0" err="1"/>
              <a:t>pääoma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tuotantolaitokset</a:t>
            </a:r>
            <a:r>
              <a:rPr lang="en-GB" dirty="0"/>
              <a:t> </a:t>
            </a:r>
            <a:r>
              <a:rPr lang="en-GB" dirty="0" err="1"/>
              <a:t>valtion</a:t>
            </a:r>
            <a:r>
              <a:rPr lang="en-GB" dirty="0"/>
              <a:t> </a:t>
            </a:r>
            <a:r>
              <a:rPr lang="en-GB" dirty="0" err="1"/>
              <a:t>hallinnassa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käytännössä</a:t>
            </a:r>
            <a:r>
              <a:rPr lang="en-GB" dirty="0"/>
              <a:t> </a:t>
            </a:r>
            <a:r>
              <a:rPr lang="en-GB" dirty="0" err="1"/>
              <a:t>sosialistiset</a:t>
            </a:r>
            <a:r>
              <a:rPr lang="en-GB" dirty="0"/>
              <a:t> </a:t>
            </a:r>
            <a:r>
              <a:rPr lang="en-GB" dirty="0" err="1"/>
              <a:t>maat</a:t>
            </a:r>
            <a:r>
              <a:rPr lang="en-GB" dirty="0"/>
              <a:t> </a:t>
            </a:r>
            <a:r>
              <a:rPr lang="en-GB" dirty="0" err="1"/>
              <a:t>olleet</a:t>
            </a:r>
            <a:r>
              <a:rPr lang="en-GB" dirty="0"/>
              <a:t> </a:t>
            </a:r>
            <a:r>
              <a:rPr lang="en-GB" dirty="0" err="1"/>
              <a:t>kommunistisen</a:t>
            </a:r>
            <a:r>
              <a:rPr lang="en-GB" dirty="0"/>
              <a:t> </a:t>
            </a:r>
            <a:r>
              <a:rPr lang="en-GB" dirty="0" err="1"/>
              <a:t>puolueen</a:t>
            </a:r>
            <a:r>
              <a:rPr lang="en-GB" dirty="0"/>
              <a:t> </a:t>
            </a:r>
            <a:r>
              <a:rPr lang="en-GB" dirty="0" err="1"/>
              <a:t>diktatuureja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Neuvostoliitosta</a:t>
            </a:r>
            <a:r>
              <a:rPr lang="en-GB" dirty="0"/>
              <a:t> </a:t>
            </a:r>
            <a:r>
              <a:rPr lang="en-GB" dirty="0" err="1"/>
              <a:t>tuli</a:t>
            </a:r>
            <a:r>
              <a:rPr lang="en-GB" dirty="0"/>
              <a:t> </a:t>
            </a:r>
            <a:r>
              <a:rPr lang="en-GB" dirty="0" err="1"/>
              <a:t>ensimmäinen</a:t>
            </a:r>
            <a:r>
              <a:rPr lang="en-GB" dirty="0"/>
              <a:t> </a:t>
            </a:r>
            <a:r>
              <a:rPr lang="en-GB" dirty="0" err="1"/>
              <a:t>sosialistinen</a:t>
            </a:r>
            <a:r>
              <a:rPr lang="en-GB" dirty="0"/>
              <a:t> </a:t>
            </a:r>
            <a:r>
              <a:rPr lang="en-GB" dirty="0" err="1"/>
              <a:t>valtio</a:t>
            </a:r>
            <a:r>
              <a:rPr lang="en-GB" dirty="0"/>
              <a:t> 1917 --&gt; </a:t>
            </a:r>
            <a:r>
              <a:rPr lang="en-GB" dirty="0" err="1"/>
              <a:t>vaikutti</a:t>
            </a:r>
            <a:r>
              <a:rPr lang="en-GB" dirty="0"/>
              <a:t> </a:t>
            </a:r>
            <a:r>
              <a:rPr lang="en-GB" dirty="0" err="1"/>
              <a:t>kansainväliseen</a:t>
            </a:r>
            <a:r>
              <a:rPr lang="en-GB" dirty="0"/>
              <a:t> </a:t>
            </a:r>
            <a:r>
              <a:rPr lang="en-GB" dirty="0" err="1"/>
              <a:t>politiikkaan</a:t>
            </a:r>
            <a:r>
              <a:rPr lang="en-GB" dirty="0"/>
              <a:t> </a:t>
            </a:r>
            <a:r>
              <a:rPr lang="en-GB" dirty="0" err="1"/>
              <a:t>läpi</a:t>
            </a:r>
            <a:r>
              <a:rPr lang="en-GB" dirty="0"/>
              <a:t> 1900-luvun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maailmansota</a:t>
            </a:r>
            <a:r>
              <a:rPr lang="en-GB" dirty="0"/>
              <a:t>: </a:t>
            </a:r>
            <a:r>
              <a:rPr lang="en-GB" dirty="0" err="1"/>
              <a:t>länsivallat</a:t>
            </a:r>
            <a:r>
              <a:rPr lang="en-GB" dirty="0"/>
              <a:t> </a:t>
            </a:r>
            <a:r>
              <a:rPr lang="en-GB" dirty="0" err="1"/>
              <a:t>liitossa</a:t>
            </a:r>
            <a:r>
              <a:rPr lang="en-GB" dirty="0"/>
              <a:t> </a:t>
            </a:r>
            <a:r>
              <a:rPr lang="en-GB" dirty="0" err="1"/>
              <a:t>NL:n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 </a:t>
            </a:r>
            <a:r>
              <a:rPr lang="en-GB" dirty="0" err="1"/>
              <a:t>Saksaa</a:t>
            </a:r>
            <a:r>
              <a:rPr lang="en-GB" dirty="0"/>
              <a:t> </a:t>
            </a:r>
            <a:r>
              <a:rPr lang="en-GB" dirty="0" err="1"/>
              <a:t>vastaan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kylmän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aikana</a:t>
            </a:r>
            <a:r>
              <a:rPr lang="en-GB" dirty="0"/>
              <a:t> </a:t>
            </a:r>
            <a:r>
              <a:rPr lang="en-GB" dirty="0" err="1"/>
              <a:t>vastakkainasettelu</a:t>
            </a:r>
            <a:r>
              <a:rPr lang="en-GB" dirty="0"/>
              <a:t> </a:t>
            </a:r>
            <a:r>
              <a:rPr lang="en-GB" dirty="0" err="1"/>
              <a:t>Yhdysvaltain</a:t>
            </a:r>
            <a:r>
              <a:rPr lang="en-GB" dirty="0"/>
              <a:t> </a:t>
            </a:r>
            <a:r>
              <a:rPr lang="en-GB" dirty="0" err="1"/>
              <a:t>johtaman</a:t>
            </a:r>
            <a:r>
              <a:rPr lang="en-GB" dirty="0"/>
              <a:t> </a:t>
            </a:r>
            <a:r>
              <a:rPr lang="en-GB" dirty="0" err="1"/>
              <a:t>lännen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johtaman</a:t>
            </a:r>
            <a:r>
              <a:rPr lang="en-GB" dirty="0"/>
              <a:t> </a:t>
            </a:r>
            <a:r>
              <a:rPr lang="en-GB" dirty="0" err="1"/>
              <a:t>idän</a:t>
            </a:r>
            <a:r>
              <a:rPr lang="en-GB" dirty="0"/>
              <a:t> </a:t>
            </a:r>
            <a:r>
              <a:rPr lang="en-GB" dirty="0" err="1"/>
              <a:t>välillä</a:t>
            </a: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Sosialismi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kommunismi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313</Words>
  <Application>Microsoft Macintosh PowerPoint</Application>
  <PresentationFormat>Custom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1. Kansainvälistä politiikkaa tutkimassa</vt:lpstr>
      <vt:lpstr>Tietoisku: Aatteet kansainvälisessä politiikassa</vt:lpstr>
      <vt:lpstr>Konservatismi</vt:lpstr>
      <vt:lpstr>Liberalismi</vt:lpstr>
      <vt:lpstr>Nationalismi</vt:lpstr>
      <vt:lpstr>Nationalismi</vt:lpstr>
      <vt:lpstr>Fasismi ja kansallissosialismi</vt:lpstr>
      <vt:lpstr>Sosialismi/kommunismi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25</cp:revision>
  <cp:lastPrinted>2017-11-30T08:45:33Z</cp:lastPrinted>
  <dcterms:created xsi:type="dcterms:W3CDTF">2020-05-05T09:10:38Z</dcterms:created>
  <dcterms:modified xsi:type="dcterms:W3CDTF">2021-07-29T10:19:09Z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