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notesMasterIdLst>
    <p:notesMasterId r:id="rId7"/>
  </p:notesMasterIdLst>
  <p:sldIdLst>
    <p:sldId id="256" r:id="rId2"/>
    <p:sldId id="257" r:id="rId3"/>
    <p:sldId id="258" r:id="rId4"/>
    <p:sldId id="259" r:id="rId5"/>
    <p:sldId id="261"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0795B-BD3F-4B4F-A929-7D9DC426606E}" v="124" dt="2017-05-20T16:55:17.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A60C3-4106-4510-B8CC-5ED55AC2B221}" type="datetimeFigureOut">
              <a:rPr lang="fi-FI"/>
              <a:t>22.5.2017</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D2D37-37FD-49D2-B43D-6163EC8D031F}" type="slidenum">
              <a:rPr lang="fi-FI"/>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E3D2D37-37FD-49D2-B43D-6163EC8D031F}" type="slidenum">
              <a:rPr lang="fi-FI"/>
              <a:t>1</a:t>
            </a:fld>
            <a:endParaRPr lang="fi-FI"/>
          </a:p>
        </p:txBody>
      </p:sp>
    </p:spTree>
    <p:extLst>
      <p:ext uri="{BB962C8B-B14F-4D97-AF65-F5344CB8AC3E}">
        <p14:creationId xmlns:p14="http://schemas.microsoft.com/office/powerpoint/2010/main" val="121894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E3D2D37-37FD-49D2-B43D-6163EC8D031F}" type="slidenum">
              <a:rPr lang="fi-FI"/>
              <a:t>2</a:t>
            </a:fld>
            <a:endParaRPr lang="fi-FI"/>
          </a:p>
        </p:txBody>
      </p:sp>
    </p:spTree>
    <p:extLst>
      <p:ext uri="{BB962C8B-B14F-4D97-AF65-F5344CB8AC3E}">
        <p14:creationId xmlns:p14="http://schemas.microsoft.com/office/powerpoint/2010/main" val="51686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E3D2D37-37FD-49D2-B43D-6163EC8D031F}" type="slidenum">
              <a:rPr lang="fi-FI"/>
              <a:t>3</a:t>
            </a:fld>
            <a:endParaRPr lang="fi-FI"/>
          </a:p>
        </p:txBody>
      </p:sp>
    </p:spTree>
    <p:extLst>
      <p:ext uri="{BB962C8B-B14F-4D97-AF65-F5344CB8AC3E}">
        <p14:creationId xmlns:p14="http://schemas.microsoft.com/office/powerpoint/2010/main" val="242382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E3D2D37-37FD-49D2-B43D-6163EC8D031F}" type="slidenum">
              <a:rPr lang="fi-FI"/>
              <a:t>4</a:t>
            </a:fld>
            <a:endParaRPr lang="fi-FI"/>
          </a:p>
        </p:txBody>
      </p:sp>
    </p:spTree>
    <p:extLst>
      <p:ext uri="{BB962C8B-B14F-4D97-AF65-F5344CB8AC3E}">
        <p14:creationId xmlns:p14="http://schemas.microsoft.com/office/powerpoint/2010/main" val="319784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E3D2D37-37FD-49D2-B43D-6163EC8D031F}" type="slidenum">
              <a:rPr lang="fi-FI"/>
              <a:t>5</a:t>
            </a:fld>
            <a:endParaRPr lang="fi-FI"/>
          </a:p>
        </p:txBody>
      </p:sp>
    </p:spTree>
    <p:extLst>
      <p:ext uri="{BB962C8B-B14F-4D97-AF65-F5344CB8AC3E}">
        <p14:creationId xmlns:p14="http://schemas.microsoft.com/office/powerpoint/2010/main" val="102037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fi-FI"/>
              <a:t>Muokkaa perustyyl. napsautt.</a:t>
            </a:r>
            <a:endParaRPr lang="en-US"/>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02ABAE3-D89C-4001-9AEC-5083F82B749C}" type="datetimeFigureOut">
              <a:rPr lang="fi-FI" smtClean="0"/>
              <a:t>22.5.2017</a:t>
            </a:fld>
            <a:endParaRPr lang="fi-FI"/>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i-FI"/>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8F4AEF5D-7FAC-4949-84D2-DA5A9BB3D225}" type="slidenum">
              <a:rPr lang="fi-FI" smtClean="0"/>
              <a:t>‹#›</a:t>
            </a:fld>
            <a:endParaRPr lang="fi-FI"/>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091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22.5.2017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34295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22.5.2017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1471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22.5.2017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0534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fi-FI"/>
              <a:t>Muokkaa perustyyl. napsautt.</a:t>
            </a:r>
            <a:endParaRPr lang="en-US"/>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22.5.2017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14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02ABAE3-D89C-4001-9AEC-5083F82B749C}" type="datetimeFigureOut">
              <a:rPr lang="fi-FI" smtClean="0"/>
              <a:t>22.5.2017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91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fi-FI"/>
              <a:t>Muokkaa tekstin perustyylejä</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22.5.2017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28572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A02ABAE3-D89C-4001-9AEC-5083F82B749C}" type="datetimeFigureOut">
              <a:rPr lang="fi-FI" smtClean="0"/>
              <a:t>22.5.2017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22956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ABAE3-D89C-4001-9AEC-5083F82B749C}" type="datetimeFigureOut">
              <a:rPr lang="fi-FI" smtClean="0"/>
              <a:t>22.5.2017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55518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fi-FI"/>
              <a:t>Muokkaa perustyyl. napsautt.</a:t>
            </a:r>
            <a:endParaRPr lang="en-US"/>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22.5.2017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1212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fi-FI"/>
              <a:t>Muokkaa perustyyl. napsautt.</a:t>
            </a:r>
            <a:endParaRPr lang="en-US"/>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22.5.2017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99023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fi-FI"/>
              <a:t>Muokkaa perustyyl. napsautt.</a:t>
            </a:r>
            <a:endParaRPr lang="en-US"/>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A02ABAE3-D89C-4001-9AEC-5083F82B749C}" type="datetimeFigureOut">
              <a:rPr lang="fi-FI" smtClean="0"/>
              <a:t>22.5.2017</a:t>
            </a:fld>
            <a:endParaRPr lang="fi-FI"/>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fi-FI"/>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3532927660"/>
      </p:ext>
    </p:extLst>
  </p:cSld>
  <p:clrMap bg1="dk1" tx1="lt1" bg2="dk2" tx2="lt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fi.wikipedia.org/wiki/Canterburyn_arkkipiispa#/media/File:Angl-Canterbury-Arms.sv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wikiwand.com/fi/Martti_Luther" TargetMode="External"/><Relationship Id="rId4" Type="http://schemas.openxmlformats.org/officeDocument/2006/relationships/hyperlink" Target="https://fi.wikipedia.org/wiki/Luterilaisuus#/media/File:Lutherrose.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extLst>
              <p:ext uri="{D42A27DB-BD31-4B8C-83A1-F6EECF244321}">
                <p14:modId xmlns:p14="http://schemas.microsoft.com/office/powerpoint/2010/main" val="1846307514"/>
              </p:ext>
            </p:extLst>
          </p:nvPr>
        </p:nvSpPr>
        <p:spPr>
          <a:xfrm>
            <a:off x="1261872" y="758952"/>
            <a:ext cx="9418320" cy="4041648"/>
          </a:xfrm>
        </p:spPr>
        <p:txBody>
          <a:bodyPr/>
          <a:lstStyle/>
          <a:p>
            <a:pPr algn="ctr"/>
            <a:r>
              <a:rPr lang="fi-FI"/>
              <a:t>Protestanttiset kirkot</a:t>
            </a:r>
          </a:p>
        </p:txBody>
      </p:sp>
      <p:sp>
        <p:nvSpPr>
          <p:cNvPr id="3" name="Alaotsikko 2"/>
          <p:cNvSpPr>
            <a:spLocks noGrp="1"/>
          </p:cNvSpPr>
          <p:nvPr>
            <p:ph type="subTitle" idx="1"/>
            <p:extLst>
              <p:ext uri="{D42A27DB-BD31-4B8C-83A1-F6EECF244321}">
                <p14:modId xmlns:p14="http://schemas.microsoft.com/office/powerpoint/2010/main" val="997177511"/>
              </p:ext>
            </p:extLst>
          </p:nvPr>
        </p:nvSpPr>
        <p:spPr>
          <a:xfrm>
            <a:off x="1261872" y="4798990"/>
            <a:ext cx="9418320" cy="1691640"/>
          </a:xfrm>
        </p:spPr>
        <p:txBody>
          <a:bodyPr vert="horz" lIns="91440" tIns="45720" rIns="91440" bIns="45720" rtlCol="0" anchor="t">
            <a:normAutofit fontScale="92500"/>
          </a:bodyPr>
          <a:lstStyle/>
          <a:p>
            <a:r>
              <a:rPr lang="fi-FI"/>
              <a:t>Syntyivät 1500-luvulla reformaation seurauksena. Protestanttisia kirkkoja on kolme. Ne ovat anglikaaninen kirkko, luterilainen kirkko ja reformoidut kirkot. Kannattajia kirkoilla on yhteensä noin 235 miljoonaa. Kirkot korostavat opetuksellaan Martin Lutherin oivallusta, jonka mukaan ihmisen pelastuminen on yksinomaan jumalan työtä.</a:t>
            </a:r>
            <a:endParaRPr lang="fi-FI" err="1"/>
          </a:p>
        </p:txBody>
      </p:sp>
    </p:spTree>
    <p:extLst>
      <p:ext uri="{BB962C8B-B14F-4D97-AF65-F5344CB8AC3E}">
        <p14:creationId xmlns:p14="http://schemas.microsoft.com/office/powerpoint/2010/main" val="7823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extLst>
              <p:ext uri="{D42A27DB-BD31-4B8C-83A1-F6EECF244321}">
                <p14:modId xmlns:p14="http://schemas.microsoft.com/office/powerpoint/2010/main" val="149960531"/>
              </p:ext>
            </p:extLst>
          </p:nvPr>
        </p:nvSpPr>
        <p:spPr>
          <a:xfrm>
            <a:off x="1261872" y="365760"/>
            <a:ext cx="9692640" cy="1325562"/>
          </a:xfrm>
        </p:spPr>
        <p:txBody>
          <a:bodyPr/>
          <a:lstStyle/>
          <a:p>
            <a:pPr algn="ctr"/>
            <a:r>
              <a:rPr lang="fi-FI" sz="6000"/>
              <a:t>Anglikaaninen</a:t>
            </a:r>
            <a:r>
              <a:rPr lang="fi-FI"/>
              <a:t> </a:t>
            </a:r>
            <a:r>
              <a:rPr lang="fi-FI" sz="6000"/>
              <a:t>kirkko</a:t>
            </a:r>
            <a:endParaRPr lang="fi-FI"/>
          </a:p>
        </p:txBody>
      </p:sp>
      <p:pic>
        <p:nvPicPr>
          <p:cNvPr id="6" name="Kuva 6"/>
          <p:cNvPicPr>
            <a:picLocks noGrp="1" noChangeAspect="1"/>
          </p:cNvPicPr>
          <p:nvPr>
            <p:ph sz="half" idx="1"/>
          </p:nvPr>
        </p:nvPicPr>
        <p:blipFill>
          <a:blip r:embed="rId3"/>
          <a:stretch>
            <a:fillRect/>
          </a:stretch>
        </p:blipFill>
        <p:spPr>
          <a:xfrm>
            <a:off x="1228725" y="2181225"/>
            <a:ext cx="3430349" cy="2945297"/>
          </a:xfrm>
          <a:prstGeom prst="rect">
            <a:avLst/>
          </a:prstGeom>
        </p:spPr>
      </p:pic>
      <p:sp>
        <p:nvSpPr>
          <p:cNvPr id="5" name="Sisällön paikkamerkki 4"/>
          <p:cNvSpPr>
            <a:spLocks noGrp="1"/>
          </p:cNvSpPr>
          <p:nvPr>
            <p:ph sz="half" idx="2"/>
            <p:extLst>
              <p:ext uri="{D42A27DB-BD31-4B8C-83A1-F6EECF244321}">
                <p14:modId xmlns:p14="http://schemas.microsoft.com/office/powerpoint/2010/main" val="2561591061"/>
              </p:ext>
            </p:extLst>
          </p:nvPr>
        </p:nvSpPr>
        <p:spPr>
          <a:xfrm>
            <a:off x="5429250" y="1885950"/>
            <a:ext cx="4480560" cy="4351337"/>
          </a:xfrm>
        </p:spPr>
        <p:txBody>
          <a:bodyPr vert="horz" lIns="91440" tIns="45720" rIns="91440" bIns="45720" rtlCol="0" anchor="t">
            <a:normAutofit/>
          </a:bodyPr>
          <a:lstStyle/>
          <a:p>
            <a:r>
              <a:rPr lang="fi-FI" sz="2000"/>
              <a:t>Anglikaaninen kirkko koostuu yli 35 </a:t>
            </a:r>
            <a:r>
              <a:rPr lang="fi-FI" sz="2000" err="1"/>
              <a:t>alueellissesta</a:t>
            </a:r>
            <a:r>
              <a:rPr lang="fi-FI" sz="2000"/>
              <a:t> kirkosta. Suurin osa toimii Euroopan ulkopuolella. Kirkon keskus on Englannin kirkko. Tärkeä hengellinen johtaja on Canterburyn arkkipiispa. Kirkossa on piirteitä muista protestanttisista kirkoista ja myös katolisesta kirkosta. Anglikaaninen kirkko toimii siksi kirkkojen välisenä yhteistyön edistäjänä. </a:t>
            </a:r>
            <a:endParaRPr lang="fi-FI"/>
          </a:p>
        </p:txBody>
      </p:sp>
    </p:spTree>
    <p:extLst>
      <p:ext uri="{BB962C8B-B14F-4D97-AF65-F5344CB8AC3E}">
        <p14:creationId xmlns:p14="http://schemas.microsoft.com/office/powerpoint/2010/main" val="353184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extLst>
              <p:ext uri="{D42A27DB-BD31-4B8C-83A1-F6EECF244321}">
                <p14:modId xmlns:p14="http://schemas.microsoft.com/office/powerpoint/2010/main" val="2824785022"/>
              </p:ext>
            </p:extLst>
          </p:nvPr>
        </p:nvSpPr>
        <p:spPr/>
        <p:txBody>
          <a:bodyPr>
            <a:normAutofit/>
          </a:bodyPr>
          <a:lstStyle/>
          <a:p>
            <a:pPr algn="ctr"/>
            <a:r>
              <a:rPr lang="fi-FI" sz="6000"/>
              <a:t>Luterilainen kirkko</a:t>
            </a:r>
            <a:endParaRPr lang="fi-FI"/>
          </a:p>
        </p:txBody>
      </p:sp>
      <p:pic>
        <p:nvPicPr>
          <p:cNvPr id="5" name="Kuva 5"/>
          <p:cNvPicPr>
            <a:picLocks noGrp="1" noChangeAspect="1"/>
          </p:cNvPicPr>
          <p:nvPr>
            <p:ph sz="half" idx="1"/>
          </p:nvPr>
        </p:nvPicPr>
        <p:blipFill>
          <a:blip r:embed="rId3"/>
          <a:stretch>
            <a:fillRect/>
          </a:stretch>
        </p:blipFill>
        <p:spPr>
          <a:xfrm>
            <a:off x="1326356" y="1828800"/>
            <a:ext cx="4351338" cy="4351338"/>
          </a:xfrm>
          <a:prstGeom prst="rect">
            <a:avLst/>
          </a:prstGeom>
        </p:spPr>
      </p:pic>
      <p:sp>
        <p:nvSpPr>
          <p:cNvPr id="4" name="Sisällön paikkamerkki 3"/>
          <p:cNvSpPr>
            <a:spLocks noGrp="1"/>
          </p:cNvSpPr>
          <p:nvPr>
            <p:ph sz="half" idx="2"/>
            <p:extLst>
              <p:ext uri="{D42A27DB-BD31-4B8C-83A1-F6EECF244321}">
                <p14:modId xmlns:p14="http://schemas.microsoft.com/office/powerpoint/2010/main" val="1478189765"/>
              </p:ext>
            </p:extLst>
          </p:nvPr>
        </p:nvSpPr>
        <p:spPr/>
        <p:txBody>
          <a:bodyPr vert="horz" lIns="91440" tIns="45720" rIns="91440" bIns="45720" rtlCol="0" anchor="t">
            <a:normAutofit/>
          </a:bodyPr>
          <a:lstStyle/>
          <a:p>
            <a:r>
              <a:rPr lang="fi-FI" sz="2000"/>
              <a:t>Martin Lutherin kannattajia aluksi kutsuttiin </a:t>
            </a:r>
            <a:r>
              <a:rPr lang="fi-FI" sz="2000" err="1"/>
              <a:t>evankeliksi</a:t>
            </a:r>
            <a:r>
              <a:rPr lang="fi-FI" sz="2000"/>
              <a:t>, koska Luther painotti raamattua ja sen ilosanomaa eli evankeliumia. Tästä syystä kirkosta käytetään myös nimitystä </a:t>
            </a:r>
            <a:r>
              <a:rPr lang="fi-FI" sz="2000" err="1"/>
              <a:t>evankelis</a:t>
            </a:r>
            <a:r>
              <a:rPr lang="fi-FI" sz="2000"/>
              <a:t>-luterilainen kirkko. Luterilaisessa kirkossa jumalan uskotaan toimivan kahdella eri tavalla ihmisen arkielämässä. Tuosta käytetään käsitettä </a:t>
            </a:r>
            <a:r>
              <a:rPr lang="fi-FI" sz="2000" err="1"/>
              <a:t>regimentin</a:t>
            </a:r>
            <a:r>
              <a:rPr lang="fi-FI" sz="2000"/>
              <a:t> oppi</a:t>
            </a:r>
            <a:r>
              <a:rPr lang="fi-FI"/>
              <a:t>. </a:t>
            </a:r>
          </a:p>
        </p:txBody>
      </p:sp>
    </p:spTree>
    <p:extLst>
      <p:ext uri="{BB962C8B-B14F-4D97-AF65-F5344CB8AC3E}">
        <p14:creationId xmlns:p14="http://schemas.microsoft.com/office/powerpoint/2010/main" val="237379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extLst>
              <p:ext uri="{D42A27DB-BD31-4B8C-83A1-F6EECF244321}">
                <p14:modId xmlns:p14="http://schemas.microsoft.com/office/powerpoint/2010/main" val="3727258211"/>
              </p:ext>
            </p:extLst>
          </p:nvPr>
        </p:nvSpPr>
        <p:spPr/>
        <p:txBody>
          <a:bodyPr/>
          <a:lstStyle/>
          <a:p>
            <a:r>
              <a:rPr lang="fi-FI" sz="6000"/>
              <a:t>Reformoidut kirkot</a:t>
            </a:r>
          </a:p>
        </p:txBody>
      </p:sp>
      <p:pic>
        <p:nvPicPr>
          <p:cNvPr id="5" name="Kuva 5"/>
          <p:cNvPicPr>
            <a:picLocks noGrp="1" noChangeAspect="1"/>
          </p:cNvPicPr>
          <p:nvPr>
            <p:ph sz="half" idx="1"/>
          </p:nvPr>
        </p:nvPicPr>
        <p:blipFill>
          <a:blip r:embed="rId3"/>
          <a:stretch>
            <a:fillRect/>
          </a:stretch>
        </p:blipFill>
        <p:spPr>
          <a:xfrm>
            <a:off x="1662136" y="1828800"/>
            <a:ext cx="3679778" cy="4351338"/>
          </a:xfrm>
          <a:prstGeom prst="rect">
            <a:avLst/>
          </a:prstGeom>
        </p:spPr>
      </p:pic>
      <p:sp>
        <p:nvSpPr>
          <p:cNvPr id="4" name="Sisällön paikkamerkki 3"/>
          <p:cNvSpPr>
            <a:spLocks noGrp="1"/>
          </p:cNvSpPr>
          <p:nvPr>
            <p:ph sz="half" idx="2"/>
            <p:extLst>
              <p:ext uri="{D42A27DB-BD31-4B8C-83A1-F6EECF244321}">
                <p14:modId xmlns:p14="http://schemas.microsoft.com/office/powerpoint/2010/main" val="1037338714"/>
              </p:ext>
            </p:extLst>
          </p:nvPr>
        </p:nvSpPr>
        <p:spPr/>
        <p:txBody>
          <a:bodyPr vert="horz" lIns="91440" tIns="45720" rIns="91440" bIns="45720" rtlCol="0" anchor="t">
            <a:normAutofit/>
          </a:bodyPr>
          <a:lstStyle/>
          <a:p>
            <a:r>
              <a:rPr lang="fi-FI" sz="2000"/>
              <a:t>Reformoidut kristityt muodostavat vähemmistökirkon monissa maissa. Heillä ei ole yhteisiä tunnustuskirjoja eikä yhteistä johtajaa. Tämän takia kirkkokunnan nimestä käytetään monikkomuotoa reformoidut kirkot. Reformoitujen kirkkojen maailmanliitto pitää yllä reformoitujen kirkkojen välistä yhteistyötä. Siihen kuuluu noin 130 jäsenkirkkoa.</a:t>
            </a:r>
          </a:p>
        </p:txBody>
      </p:sp>
    </p:spTree>
    <p:extLst>
      <p:ext uri="{BB962C8B-B14F-4D97-AF65-F5344CB8AC3E}">
        <p14:creationId xmlns:p14="http://schemas.microsoft.com/office/powerpoint/2010/main" val="161602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extLst>
              <p:ext uri="{D42A27DB-BD31-4B8C-83A1-F6EECF244321}">
                <p14:modId xmlns:p14="http://schemas.microsoft.com/office/powerpoint/2010/main" val="2311262083"/>
              </p:ext>
            </p:extLst>
          </p:nvPr>
        </p:nvSpPr>
        <p:spPr/>
        <p:txBody>
          <a:bodyPr/>
          <a:lstStyle/>
          <a:p>
            <a:pPr algn="ctr"/>
            <a:r>
              <a:rPr lang="fi-FI" sz="6000"/>
              <a:t>Lähteet</a:t>
            </a:r>
            <a:endParaRPr lang="fi-FI"/>
          </a:p>
        </p:txBody>
      </p:sp>
      <p:sp>
        <p:nvSpPr>
          <p:cNvPr id="3" name="Sisällön paikkamerkki 2"/>
          <p:cNvSpPr>
            <a:spLocks noGrp="1"/>
          </p:cNvSpPr>
          <p:nvPr>
            <p:ph idx="1"/>
            <p:extLst>
              <p:ext uri="{D42A27DB-BD31-4B8C-83A1-F6EECF244321}">
                <p14:modId xmlns:p14="http://schemas.microsoft.com/office/powerpoint/2010/main" val="215583524"/>
              </p:ext>
            </p:extLst>
          </p:nvPr>
        </p:nvSpPr>
        <p:spPr/>
        <p:txBody>
          <a:bodyPr vert="horz" lIns="91440" tIns="45720" rIns="91440" bIns="45720" rtlCol="0" anchor="t">
            <a:normAutofit/>
          </a:bodyPr>
          <a:lstStyle/>
          <a:p>
            <a:endParaRPr lang="fi-FI">
              <a:solidFill>
                <a:srgbClr val="0563C1"/>
              </a:solidFill>
              <a:latin typeface="Calibri"/>
            </a:endParaRPr>
          </a:p>
          <a:p>
            <a:r>
              <a:rPr lang="fi-FI">
                <a:solidFill>
                  <a:srgbClr val="0563C1"/>
                </a:solidFill>
                <a:latin typeface="Calibri"/>
                <a:hlinkClick r:id="rId3"/>
              </a:rPr>
              <a:t>https://fi.wikipedia.org/wiki/Canterburyn_arkkipiispa#/media/File:Angl-Canterbury-Arms.svg</a:t>
            </a:r>
          </a:p>
          <a:p>
            <a:r>
              <a:rPr lang="fi-FI">
                <a:solidFill>
                  <a:srgbClr val="0563C1"/>
                </a:solidFill>
                <a:latin typeface="Calibri"/>
                <a:hlinkClick r:id="rId4"/>
              </a:rPr>
              <a:t>https://fi.wikipedia.org/wiki/Luterilaisuus#/media/File:Lutherrose.svg</a:t>
            </a:r>
            <a:endParaRPr lang="fi-FI">
              <a:solidFill>
                <a:srgbClr val="0563C1"/>
              </a:solidFill>
              <a:latin typeface="Calibri"/>
            </a:endParaRPr>
          </a:p>
          <a:p>
            <a:r>
              <a:rPr lang="fi-FI">
                <a:solidFill>
                  <a:srgbClr val="FFFFFF"/>
                </a:solidFill>
                <a:latin typeface="Calibri"/>
                <a:hlinkClick r:id="rId5"/>
              </a:rPr>
              <a:t>http://www.wikiwand.com/fi/Martti_Luther</a:t>
            </a:r>
            <a:endParaRPr lang="fi-FI">
              <a:solidFill>
                <a:srgbClr val="FFFFFF"/>
              </a:solidFill>
              <a:latin typeface="Calibri"/>
            </a:endParaRPr>
          </a:p>
          <a:p>
            <a:r>
              <a:rPr lang="fi-FI">
                <a:solidFill>
                  <a:srgbClr val="0563C1"/>
                </a:solidFill>
                <a:latin typeface="Calibri"/>
              </a:rPr>
              <a:t>Wikipedia.</a:t>
            </a:r>
          </a:p>
          <a:p>
            <a:endParaRPr lang="fi-FI">
              <a:solidFill>
                <a:srgbClr val="0563C1"/>
              </a:solidFill>
              <a:latin typeface="Calibri"/>
            </a:endParaRPr>
          </a:p>
        </p:txBody>
      </p:sp>
    </p:spTree>
    <p:extLst>
      <p:ext uri="{BB962C8B-B14F-4D97-AF65-F5344CB8AC3E}">
        <p14:creationId xmlns:p14="http://schemas.microsoft.com/office/powerpoint/2010/main" val="3729650515"/>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Laajakuva</PresentationFormat>
  <Paragraphs>19</Paragraphs>
  <Slides>5</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vt:i4>
      </vt:variant>
    </vt:vector>
  </HeadingPairs>
  <TitlesOfParts>
    <vt:vector size="10" baseType="lpstr">
      <vt:lpstr>Arial</vt:lpstr>
      <vt:lpstr>Calibri</vt:lpstr>
      <vt:lpstr>Century Schoolbook</vt:lpstr>
      <vt:lpstr>Wingdings 2</vt:lpstr>
      <vt:lpstr>View</vt:lpstr>
      <vt:lpstr>Protestanttiset kirkot</vt:lpstr>
      <vt:lpstr>Anglikaaninen kirkko</vt:lpstr>
      <vt:lpstr>Luterilainen kirkko</vt:lpstr>
      <vt:lpstr>Reformoidut kirkot</vt:lpstr>
      <vt:lpstr>Lähteet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Protestanttiset kirkot</dc:title>
  <dc:creator>Esa</dc:creator>
  <cp:lastModifiedBy>Tuupanen Esa</cp:lastModifiedBy>
  <cp:revision>2</cp:revision>
  <dcterms:modified xsi:type="dcterms:W3CDTF">2017-05-22T12:45:01Z</dcterms:modified>
</cp:coreProperties>
</file>