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ariaturunen@hot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CFAAC5-AD87-46CC-9812-B6FFAD79EE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Pohjois-Karjalan </a:t>
            </a:r>
            <a:br>
              <a:rPr lang="fi-FI" dirty="0"/>
            </a:br>
            <a:r>
              <a:rPr lang="fi-FI" dirty="0"/>
              <a:t>ohjausverkostot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B1F2D5A-EF28-4B22-A96A-6D7257278F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Raportti ja </a:t>
            </a:r>
            <a:r>
              <a:rPr lang="fi-FI"/>
              <a:t>pro gradu-tutkielma, </a:t>
            </a:r>
            <a:r>
              <a:rPr lang="fi-FI" dirty="0"/>
              <a:t>2019</a:t>
            </a:r>
          </a:p>
          <a:p>
            <a:r>
              <a:rPr lang="fi-FI" dirty="0"/>
              <a:t>Maria Turunen</a:t>
            </a:r>
          </a:p>
        </p:txBody>
      </p:sp>
    </p:spTree>
    <p:extLst>
      <p:ext uri="{BB962C8B-B14F-4D97-AF65-F5344CB8AC3E}">
        <p14:creationId xmlns:p14="http://schemas.microsoft.com/office/powerpoint/2010/main" val="280060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1794-D8B3-41F5-8D14-B0A99282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Tutkimuksen aihe ja tavoite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173F5F-50D1-437A-AC57-B6614AA6C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Ohjaustyö Pohjois-Karjalassa </a:t>
            </a:r>
          </a:p>
          <a:p>
            <a:pPr lvl="1"/>
            <a:r>
              <a:rPr lang="fi-FI" dirty="0"/>
              <a:t>Missä ohjaustyötä tehdä? (sektorit, verkostot)</a:t>
            </a:r>
          </a:p>
          <a:p>
            <a:pPr lvl="1"/>
            <a:r>
              <a:rPr lang="fi-FI" dirty="0"/>
              <a:t>Kuka ohjaa? (koulutustausta, kokemus)</a:t>
            </a:r>
          </a:p>
          <a:p>
            <a:pPr lvl="1"/>
            <a:r>
              <a:rPr lang="fi-FI" dirty="0"/>
              <a:t>Täydennyskoulutustarve? (työn haasteet, oma kompetenssi)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Lisäksi</a:t>
            </a:r>
          </a:p>
          <a:p>
            <a:pPr lvl="1"/>
            <a:r>
              <a:rPr lang="fi-FI" dirty="0"/>
              <a:t>Ohjausalan </a:t>
            </a:r>
            <a:r>
              <a:rPr lang="fi-FI" dirty="0" err="1"/>
              <a:t>professionalisoituminen</a:t>
            </a:r>
            <a:r>
              <a:rPr lang="fi-FI" dirty="0"/>
              <a:t> (pätevyysvaatimukset)</a:t>
            </a:r>
          </a:p>
          <a:p>
            <a:pPr lvl="1"/>
            <a:endParaRPr lang="fi-FI" dirty="0"/>
          </a:p>
          <a:p>
            <a:r>
              <a:rPr lang="fi-FI" dirty="0"/>
              <a:t>Tavoitteena ohjausverkoston kartoittaminen ja täydennyskoulutustarpeiden tunnistaminen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7452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CF5CC-262B-477F-AD51-74DC8D61E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Ajankohta ja menetelmä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86F876-4702-4D31-8865-33864A6E8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lvl="1" indent="0">
              <a:buNone/>
            </a:pPr>
            <a:endParaRPr lang="fi-FI" dirty="0"/>
          </a:p>
          <a:p>
            <a:r>
              <a:rPr lang="fi-FI" dirty="0"/>
              <a:t>Ajankohtana touko-kesäkuu 2019</a:t>
            </a:r>
          </a:p>
          <a:p>
            <a:r>
              <a:rPr lang="fi-FI" dirty="0"/>
              <a:t>Kyselytutkimus</a:t>
            </a:r>
          </a:p>
          <a:p>
            <a:pPr lvl="1"/>
            <a:r>
              <a:rPr lang="fi-FI" dirty="0"/>
              <a:t>E-lomake </a:t>
            </a:r>
          </a:p>
          <a:p>
            <a:pPr lvl="1"/>
            <a:r>
              <a:rPr lang="fi-FI" dirty="0"/>
              <a:t>Mahdolliset lisähaastattelut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226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F8274B-4057-484B-A802-3778FF537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 ja kommentoi!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76C627-EFC4-455A-A997-FEEFF6A4F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Maria Turunen</a:t>
            </a:r>
          </a:p>
          <a:p>
            <a:r>
              <a:rPr lang="fi-FI" dirty="0">
                <a:hlinkClick r:id="rId2"/>
              </a:rPr>
              <a:t>mariaturunen@hotmail.com</a:t>
            </a:r>
            <a:endParaRPr lang="fi-FI" dirty="0"/>
          </a:p>
          <a:p>
            <a:r>
              <a:rPr lang="fi-FI" dirty="0"/>
              <a:t>+358443665272</a:t>
            </a:r>
          </a:p>
        </p:txBody>
      </p:sp>
    </p:spTree>
    <p:extLst>
      <p:ext uri="{BB962C8B-B14F-4D97-AF65-F5344CB8AC3E}">
        <p14:creationId xmlns:p14="http://schemas.microsoft.com/office/powerpoint/2010/main" val="1244983477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Keltainen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179</TotalTime>
  <Words>76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Kehys</vt:lpstr>
      <vt:lpstr>Pohjois-Karjalan  ohjausverkostot</vt:lpstr>
      <vt:lpstr>Tutkimuksen aihe ja tavoite</vt:lpstr>
      <vt:lpstr>Ajankohta ja menetelmä</vt:lpstr>
      <vt:lpstr>Kysy ja kommentoi!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Pohjois-Karjalan  ohjausverkostot</dc:title>
  <dc:creator>Maria Turunen</dc:creator>
  <cp:lastModifiedBy>Maria Turunen</cp:lastModifiedBy>
  <cp:revision>6</cp:revision>
  <dcterms:created xsi:type="dcterms:W3CDTF">2019-03-19T08:15:09Z</dcterms:created>
  <dcterms:modified xsi:type="dcterms:W3CDTF">2019-03-21T10:57:22Z</dcterms:modified>
</cp:coreProperties>
</file>