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6101-C4FE-4830-A395-F8348F80B4C0}" type="datetimeFigureOut">
              <a:rPr lang="fi-FI" smtClean="0"/>
              <a:t>6.5.2011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A3B9-004D-4C1E-8438-E37671633F5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6101-C4FE-4830-A395-F8348F80B4C0}" type="datetimeFigureOut">
              <a:rPr lang="fi-FI" smtClean="0"/>
              <a:t>6.5.2011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A3B9-004D-4C1E-8438-E37671633F5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6101-C4FE-4830-A395-F8348F80B4C0}" type="datetimeFigureOut">
              <a:rPr lang="fi-FI" smtClean="0"/>
              <a:t>6.5.2011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A3B9-004D-4C1E-8438-E37671633F5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6101-C4FE-4830-A395-F8348F80B4C0}" type="datetimeFigureOut">
              <a:rPr lang="fi-FI" smtClean="0"/>
              <a:t>6.5.2011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A3B9-004D-4C1E-8438-E37671633F5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6101-C4FE-4830-A395-F8348F80B4C0}" type="datetimeFigureOut">
              <a:rPr lang="fi-FI" smtClean="0"/>
              <a:t>6.5.2011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A3B9-004D-4C1E-8438-E37671633F5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6101-C4FE-4830-A395-F8348F80B4C0}" type="datetimeFigureOut">
              <a:rPr lang="fi-FI" smtClean="0"/>
              <a:t>6.5.2011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A3B9-004D-4C1E-8438-E37671633F5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6101-C4FE-4830-A395-F8348F80B4C0}" type="datetimeFigureOut">
              <a:rPr lang="fi-FI" smtClean="0"/>
              <a:t>6.5.2011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A3B9-004D-4C1E-8438-E37671633F5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6101-C4FE-4830-A395-F8348F80B4C0}" type="datetimeFigureOut">
              <a:rPr lang="fi-FI" smtClean="0"/>
              <a:t>6.5.2011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A3B9-004D-4C1E-8438-E37671633F5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6101-C4FE-4830-A395-F8348F80B4C0}" type="datetimeFigureOut">
              <a:rPr lang="fi-FI" smtClean="0"/>
              <a:t>6.5.2011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A3B9-004D-4C1E-8438-E37671633F5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6101-C4FE-4830-A395-F8348F80B4C0}" type="datetimeFigureOut">
              <a:rPr lang="fi-FI" smtClean="0"/>
              <a:t>6.5.2011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A3B9-004D-4C1E-8438-E37671633F5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6101-C4FE-4830-A395-F8348F80B4C0}" type="datetimeFigureOut">
              <a:rPr lang="fi-FI" smtClean="0"/>
              <a:t>6.5.2011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8A3B9-004D-4C1E-8438-E37671633F5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B6101-C4FE-4830-A395-F8348F80B4C0}" type="datetimeFigureOut">
              <a:rPr lang="fi-FI" smtClean="0"/>
              <a:t>6.5.2011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8A3B9-004D-4C1E-8438-E37671633F5F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oppiminen.yle.fi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11560" y="90872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i-FI" sz="6600" dirty="0" smtClean="0"/>
              <a:t>Työn nimi (=eläinlaji)</a:t>
            </a:r>
            <a:br>
              <a:rPr lang="fi-FI" sz="6600" dirty="0" smtClean="0"/>
            </a:br>
            <a:r>
              <a:rPr lang="fi-FI" sz="3600" dirty="0" smtClean="0"/>
              <a:t>Työn tekijä</a:t>
            </a:r>
            <a:endParaRPr lang="fi-FI" sz="36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11560" y="2825552"/>
            <a:ext cx="7704856" cy="4032448"/>
          </a:xfrm>
        </p:spPr>
        <p:txBody>
          <a:bodyPr>
            <a:normAutofit fontScale="55000" lnSpcReduction="20000"/>
          </a:bodyPr>
          <a:lstStyle/>
          <a:p>
            <a:r>
              <a:rPr lang="fi-FI" sz="4200" b="1" dirty="0">
                <a:solidFill>
                  <a:schemeClr val="tx1"/>
                </a:solidFill>
              </a:rPr>
              <a:t>Tallenna</a:t>
            </a:r>
            <a:r>
              <a:rPr lang="fi-FI" sz="4200" dirty="0">
                <a:solidFill>
                  <a:schemeClr val="tx1"/>
                </a:solidFill>
              </a:rPr>
              <a:t> tämä sivu luokan omaan kansioon &gt; Omat tiedostot &gt; Biologia &gt; Nisäkkäät &gt; Nisäkkään ja tekijöiden nimet.</a:t>
            </a:r>
          </a:p>
          <a:p>
            <a:r>
              <a:rPr lang="fi-FI" sz="4200" dirty="0">
                <a:solidFill>
                  <a:schemeClr val="tx1"/>
                </a:solidFill>
              </a:rPr>
              <a:t>Noudata ohjeita. </a:t>
            </a:r>
            <a:r>
              <a:rPr lang="fi-FI" sz="4200" b="1" dirty="0">
                <a:solidFill>
                  <a:schemeClr val="tx1"/>
                </a:solidFill>
              </a:rPr>
              <a:t>Älä kopioi</a:t>
            </a:r>
            <a:r>
              <a:rPr lang="fi-FI" sz="4200" dirty="0">
                <a:solidFill>
                  <a:schemeClr val="tx1"/>
                </a:solidFill>
              </a:rPr>
              <a:t>, vaan kirjoita asia omin sanoin. </a:t>
            </a:r>
            <a:r>
              <a:rPr lang="fi-FI" sz="4200" dirty="0">
                <a:solidFill>
                  <a:srgbClr val="7030A0"/>
                </a:solidFill>
              </a:rPr>
              <a:t>Käytä ehdotettuja lähteitä. Merkitse käyttämäsi tietolähteet näkyviin (nettisivu / kirjan tekijät, kirjan nimi ja julkaisuvuosi). Lähteet merkitään usein </a:t>
            </a:r>
            <a:r>
              <a:rPr lang="fi-FI" sz="4200" i="1" dirty="0" smtClean="0">
                <a:solidFill>
                  <a:srgbClr val="7030A0"/>
                </a:solidFill>
              </a:rPr>
              <a:t>kursiivilla.</a:t>
            </a:r>
            <a:endParaRPr lang="fi-FI" sz="4200" dirty="0">
              <a:solidFill>
                <a:srgbClr val="7030A0"/>
              </a:solidFill>
            </a:endParaRPr>
          </a:p>
          <a:p>
            <a:r>
              <a:rPr lang="fi-FI" sz="4200" dirty="0">
                <a:solidFill>
                  <a:schemeClr val="tx1"/>
                </a:solidFill>
              </a:rPr>
              <a:t> Tavoitteena on informatiivinen, tyylikäs, selkeä ja helppolukuinen esite vesinisäkkäästä. Tarpeettomat tekstit voi lopuksi poistaa</a:t>
            </a:r>
            <a:r>
              <a:rPr lang="fi-FI" sz="4200" dirty="0" smtClean="0">
                <a:solidFill>
                  <a:schemeClr val="tx1"/>
                </a:solidFill>
              </a:rPr>
              <a:t>…</a:t>
            </a:r>
          </a:p>
          <a:p>
            <a:endParaRPr lang="fi-FI" sz="4200" i="1" dirty="0">
              <a:solidFill>
                <a:schemeClr val="tx1"/>
              </a:solidFill>
            </a:endParaRPr>
          </a:p>
          <a:p>
            <a:r>
              <a:rPr lang="fi-FI" sz="4200" i="1" dirty="0" smtClean="0">
                <a:solidFill>
                  <a:schemeClr val="tx1"/>
                </a:solidFill>
              </a:rPr>
              <a:t>Värien ja fonttien vaihtamiseen voi keskittyä kun työ on muuten valmis.</a:t>
            </a:r>
            <a:endParaRPr lang="fi-FI" sz="4200" dirty="0">
              <a:solidFill>
                <a:schemeClr val="tx1"/>
              </a:solidFill>
            </a:endParaRPr>
          </a:p>
          <a:p>
            <a:endParaRPr lang="fi-F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Tuntomerkkejä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Luettele tuntomerkkejä, joista lajin voi tunnistaa. </a:t>
            </a:r>
          </a:p>
          <a:p>
            <a:r>
              <a:rPr lang="fi-FI" dirty="0" smtClean="0"/>
              <a:t>Käytä oppikirjaa ja lajiopasta (</a:t>
            </a:r>
            <a:r>
              <a:rPr lang="fi-FI" dirty="0"/>
              <a:t>I</a:t>
            </a:r>
            <a:r>
              <a:rPr lang="fi-FI" dirty="0" smtClean="0"/>
              <a:t>nternet)</a:t>
            </a:r>
          </a:p>
          <a:p>
            <a:r>
              <a:rPr lang="fi-FI" dirty="0" smtClean="0"/>
              <a:t>Merkitse käyttämäsi tietolähteet                  (</a:t>
            </a:r>
            <a:r>
              <a:rPr lang="fi-FI" dirty="0" smtClean="0">
                <a:solidFill>
                  <a:schemeClr val="tx1"/>
                </a:solidFill>
              </a:rPr>
              <a:t>kirjan tekijät, kirjan nimi ja julkaisuvuosi)</a:t>
            </a:r>
            <a:endParaRPr lang="fi-F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kehys 3"/>
          <p:cNvSpPr txBox="1"/>
          <p:nvPr/>
        </p:nvSpPr>
        <p:spPr>
          <a:xfrm>
            <a:off x="1259632" y="5229200"/>
            <a:ext cx="6264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Lisää tälle sivulle edustava, hyvä kuva nisäkkäästäsi. Voit lisätä nuolia osoittamaan tuntomerkkejä.               </a:t>
            </a:r>
          </a:p>
          <a:p>
            <a:r>
              <a:rPr lang="fi-FI" dirty="0" smtClean="0"/>
              <a:t>Kirjoita sopiva kuvateksti </a:t>
            </a:r>
            <a:r>
              <a:rPr lang="fi-FI" dirty="0" smtClean="0">
                <a:solidFill>
                  <a:srgbClr val="7030A0"/>
                </a:solidFill>
              </a:rPr>
              <a:t>ja paikka (lähde), josta kuvan otit (nettisivu) tähän tekstikehykseen.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Ravinto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Kerro nisäkkään ravinnosta ja sen hankinnasta.</a:t>
            </a:r>
          </a:p>
          <a:p>
            <a:r>
              <a:rPr lang="fi-FI" dirty="0" smtClean="0">
                <a:solidFill>
                  <a:srgbClr val="7030A0"/>
                </a:solidFill>
              </a:rPr>
              <a:t>Merkitse käyttämäsi tietolähteet                  (kirjan tekijät, kirjan nimi ja julkaisuvuosi)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Levinneisyys Suomessa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Eläimen ”alkuperä”? Onko se kuulunut aina Suomen luontoon?</a:t>
            </a:r>
            <a:endParaRPr lang="fi-FI" dirty="0" smtClean="0"/>
          </a:p>
          <a:p>
            <a:r>
              <a:rPr lang="fi-FI" dirty="0" smtClean="0"/>
              <a:t>Kuvaile aluetta, jolla eläintä esiintyy.               Voit lisätä myös kartan (ja sen lähteen…)</a:t>
            </a:r>
          </a:p>
          <a:p>
            <a:r>
              <a:rPr lang="fi-FI" dirty="0" smtClean="0"/>
              <a:t>Onko nisäkäs yleinen tai harvinainen?</a:t>
            </a:r>
            <a:endParaRPr lang="fi-FI" dirty="0" smtClean="0"/>
          </a:p>
          <a:p>
            <a:r>
              <a:rPr lang="fi-FI" dirty="0" smtClean="0">
                <a:solidFill>
                  <a:srgbClr val="7030A0"/>
                </a:solidFill>
              </a:rPr>
              <a:t>Merkitse käyttämäsi tietolähteet                  (kirjan tekijät, kirjan nimi ja julkaisuvuosi)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Pesintä ja lisääntyminen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Millainen ja missä on nisäkkään pesä?</a:t>
            </a:r>
          </a:p>
          <a:p>
            <a:r>
              <a:rPr lang="fi-FI" dirty="0" smtClean="0"/>
              <a:t>Milloin eläin lisääntyy ja montako poikasta se saa? </a:t>
            </a:r>
          </a:p>
          <a:p>
            <a:r>
              <a:rPr lang="fi-FI" dirty="0" smtClean="0"/>
              <a:t>Miten poikasia hoidetaan?</a:t>
            </a:r>
          </a:p>
          <a:p>
            <a:r>
              <a:rPr lang="fi-FI" dirty="0" smtClean="0">
                <a:solidFill>
                  <a:srgbClr val="7030A0"/>
                </a:solidFill>
              </a:rPr>
              <a:t>Merkitse käyttämäsi tietolähteet                  (kirjan tekijät, kirjan nimi ja julkaisuvuosi)</a:t>
            </a:r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Otsikko videolle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Katso </a:t>
            </a:r>
            <a:r>
              <a:rPr lang="fi-FI" dirty="0" smtClean="0"/>
              <a:t> sivustolta </a:t>
            </a:r>
            <a:r>
              <a:rPr lang="fi-FI" dirty="0" err="1" smtClean="0">
                <a:hlinkClick r:id="rId2"/>
              </a:rPr>
              <a:t>oppiminen.yle.fi</a:t>
            </a:r>
            <a:r>
              <a:rPr lang="fi-FI" dirty="0" smtClean="0"/>
              <a:t> (tai Googlen avulla) löytyykö </a:t>
            </a:r>
            <a:r>
              <a:rPr lang="fi-FI" dirty="0"/>
              <a:t>eläimestäsi </a:t>
            </a:r>
            <a:r>
              <a:rPr lang="fi-FI" dirty="0" err="1"/>
              <a:t>videoklippiä</a:t>
            </a:r>
            <a:r>
              <a:rPr lang="fi-FI" dirty="0"/>
              <a:t>. </a:t>
            </a:r>
            <a:endParaRPr lang="fi-FI" dirty="0" smtClean="0"/>
          </a:p>
          <a:p>
            <a:r>
              <a:rPr lang="fi-FI" dirty="0" smtClean="0"/>
              <a:t>Kuvaile lyhyesti omin </a:t>
            </a:r>
            <a:r>
              <a:rPr lang="fi-FI" dirty="0"/>
              <a:t>sanoin mitä </a:t>
            </a:r>
            <a:r>
              <a:rPr lang="fi-FI" dirty="0" smtClean="0"/>
              <a:t>videossa tapahtuu.</a:t>
            </a:r>
          </a:p>
          <a:p>
            <a:r>
              <a:rPr lang="fi-FI" dirty="0" smtClean="0">
                <a:solidFill>
                  <a:srgbClr val="7030A0"/>
                </a:solidFill>
              </a:rPr>
              <a:t>Merkitse käyttämäsi tietolähteet                  (kirjan tekijät, kirjan nimi ja julkaisuvuosi)</a:t>
            </a:r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Muuta tietoa?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Mitä muita kiinnostavia tietoja löysit? </a:t>
            </a:r>
          </a:p>
          <a:p>
            <a:r>
              <a:rPr lang="fi-FI" dirty="0" smtClean="0"/>
              <a:t>Voit käyttää apunasi tehtävämonistetta. </a:t>
            </a:r>
          </a:p>
          <a:p>
            <a:r>
              <a:rPr lang="fi-FI" dirty="0" smtClean="0">
                <a:solidFill>
                  <a:srgbClr val="7030A0"/>
                </a:solidFill>
              </a:rPr>
              <a:t>Merkitse käyttämäsi tietolähteet                  (kirjan tekijät, kirjan nimi ja julkaisuvuosi)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313</Words>
  <Application>Microsoft Office PowerPoint</Application>
  <PresentationFormat>Näytössä katseltava diaesitys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9" baseType="lpstr">
      <vt:lpstr>Office-teema</vt:lpstr>
      <vt:lpstr>Työn nimi (=eläinlaji) Työn tekijä</vt:lpstr>
      <vt:lpstr>Tuntomerkkejä</vt:lpstr>
      <vt:lpstr>Dia 3</vt:lpstr>
      <vt:lpstr>Ravinto</vt:lpstr>
      <vt:lpstr>Levinneisyys Suomessa</vt:lpstr>
      <vt:lpstr>Pesintä ja lisääntyminen</vt:lpstr>
      <vt:lpstr>Otsikko videolle</vt:lpstr>
      <vt:lpstr>Muuta tietoa?</vt:lpstr>
    </vt:vector>
  </TitlesOfParts>
  <Company>Kuopion kaupunki koulutuspalvelukeskus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Työn nimi (=eläinlaji)</dc:title>
  <dc:creator>demo</dc:creator>
  <cp:lastModifiedBy>demo</cp:lastModifiedBy>
  <cp:revision>8</cp:revision>
  <dcterms:created xsi:type="dcterms:W3CDTF">2011-05-06T05:15:45Z</dcterms:created>
  <dcterms:modified xsi:type="dcterms:W3CDTF">2011-05-06T06:17:31Z</dcterms:modified>
</cp:coreProperties>
</file>