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3"/>
  </p:notesMasterIdLst>
  <p:sldIdLst>
    <p:sldId id="256" r:id="rId6"/>
    <p:sldId id="263" r:id="rId7"/>
    <p:sldId id="269" r:id="rId8"/>
    <p:sldId id="268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64"/>
    <p:restoredTop sz="84437" autoAdjust="0"/>
  </p:normalViewPr>
  <p:slideViewPr>
    <p:cSldViewPr>
      <p:cViewPr varScale="1">
        <p:scale>
          <a:sx n="62" d="100"/>
          <a:sy n="62" d="100"/>
        </p:scale>
        <p:origin x="1218" y="60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44552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3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8877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4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757316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5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202744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6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136099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7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07552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Kaiku III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3923928" y="1988840"/>
            <a:ext cx="5051346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III Uskontojen ja katsomusten etiikka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Muistiinpanot: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AU" altLang="fi-FI" sz="2400" b="1" i="0" dirty="0">
                <a:solidFill>
                  <a:schemeClr val="accent1"/>
                </a:solidFill>
              </a:rPr>
              <a:t>  </a:t>
            </a:r>
            <a:r>
              <a:rPr lang="en-AU" altLang="fi-FI" sz="2400" b="1" i="0" dirty="0" err="1">
                <a:solidFill>
                  <a:schemeClr val="accent1"/>
                </a:solidFill>
              </a:rPr>
              <a:t>Uskontojen</a:t>
            </a:r>
            <a:r>
              <a:rPr lang="fi-FI" altLang="fi-FI" sz="2400" b="1" i="0" dirty="0">
                <a:solidFill>
                  <a:schemeClr val="accent1"/>
                </a:solidFill>
              </a:rPr>
              <a:t> ja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  katsomusten etiikka</a:t>
            </a: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203025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endParaRPr lang="fi-FI" altLang="en-US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75048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r>
              <a:rPr lang="fi-FI" altLang="en-US" dirty="0"/>
              <a:t>monilla uskonnoilla on sama keskeinen periaate: kohtele toisia niin kuin haluaisit itseäsi kohdeltavan – silti uskontojen nimissä tehdään myös pahaa</a:t>
            </a:r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659287712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r>
              <a:rPr lang="fi-FI" altLang="en-US" dirty="0"/>
              <a:t>monilla uskonnoilla on sama keskeinen periaate: kohtele toisia niin kuin haluaisit itseäsi kohdeltavan – silti uskontojen nimissä tehdään myös pahaa</a:t>
            </a:r>
          </a:p>
          <a:p>
            <a:pPr>
              <a:defRPr/>
            </a:pPr>
            <a:r>
              <a:rPr lang="fi-FI" altLang="en-US" dirty="0"/>
              <a:t>hindulaisuudessa ja buddhalaisuudessa keskeinen eettinen periaate on </a:t>
            </a:r>
            <a:r>
              <a:rPr lang="fi-FI" altLang="en-US" dirty="0" err="1"/>
              <a:t>ahimsa</a:t>
            </a:r>
            <a:r>
              <a:rPr lang="fi-FI" altLang="en-US" dirty="0"/>
              <a:t>, joka tarkoittaa kaiken elollisen kunnioittamista – pahoista teoista seuraa huonoa karmaa, mikä vaikuttaa </a:t>
            </a:r>
            <a:r>
              <a:rPr lang="fi-FI" altLang="en-US" dirty="0" err="1"/>
              <a:t>jälleensyntymään</a:t>
            </a:r>
            <a:endParaRPr lang="fi-FI" altLang="en-US" dirty="0"/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469905632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moraalin taustasta on kahdenlaista näkemystä: toisten mielestä moraali perustuu uskontoon, toisten mielestä ainoastaan järkeen</a:t>
            </a:r>
          </a:p>
          <a:p>
            <a:pPr>
              <a:defRPr/>
            </a:pPr>
            <a:r>
              <a:rPr lang="fi-FI" altLang="en-US" dirty="0"/>
              <a:t>monilla uskonnoilla on sama keskeinen periaate: kohtele toisia niin kuin haluaisit itseäsi kohdeltavan – silti uskontojen nimissä tehdään myös pahaa</a:t>
            </a:r>
          </a:p>
          <a:p>
            <a:pPr>
              <a:defRPr/>
            </a:pPr>
            <a:r>
              <a:rPr lang="fi-FI" altLang="en-US" dirty="0"/>
              <a:t>hindulaisuudessa ja buddhalaisuudessa keskeinen eettinen periaate on </a:t>
            </a:r>
            <a:r>
              <a:rPr lang="fi-FI" altLang="en-US" dirty="0" err="1"/>
              <a:t>ahimsa</a:t>
            </a:r>
            <a:r>
              <a:rPr lang="fi-FI" altLang="en-US" dirty="0"/>
              <a:t>, joka tarkoittaa kaiken elollisen kunnioittamista – pahoista teoista seuraa huonoa karmaa, mikä vaikuttaa </a:t>
            </a:r>
            <a:r>
              <a:rPr lang="fi-FI" altLang="en-US" dirty="0" err="1"/>
              <a:t>jälleensyntymään</a:t>
            </a:r>
            <a:endParaRPr lang="fi-FI" altLang="en-US" dirty="0"/>
          </a:p>
          <a:p>
            <a:pPr>
              <a:defRPr/>
            </a:pPr>
            <a:r>
              <a:rPr lang="fi-FI" altLang="en-US" dirty="0"/>
              <a:t>Kiinan uskonnoissa taolaisuudessa ja kungfutselaisuudessa tavoitellaan harmoniaa eli sopusointua ihmisten kesken ja luonnon kanssa</a:t>
            </a:r>
          </a:p>
          <a:p>
            <a:pPr>
              <a:defRPr/>
            </a:pPr>
            <a:endParaRPr lang="fi-FI" altLang="en-US" dirty="0"/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143087140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taolaisuudessa </a:t>
            </a:r>
            <a:r>
              <a:rPr lang="fi-FI" altLang="en-US" dirty="0" err="1"/>
              <a:t>wu</a:t>
            </a:r>
            <a:r>
              <a:rPr lang="fi-FI" altLang="en-US" dirty="0"/>
              <a:t> </a:t>
            </a:r>
            <a:r>
              <a:rPr lang="fi-FI" altLang="en-US" dirty="0" err="1"/>
              <a:t>wei</a:t>
            </a:r>
            <a:r>
              <a:rPr lang="fi-FI" altLang="en-US" dirty="0"/>
              <a:t> eli teoton toiminta tarkoittaa elämistä luontoa myötäillen</a:t>
            </a:r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2132863941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561424" y="260648"/>
            <a:ext cx="7772400" cy="914400"/>
          </a:xfrm>
        </p:spPr>
        <p:txBody>
          <a:bodyPr/>
          <a:lstStyle/>
          <a:p>
            <a:r>
              <a:rPr lang="fi-FI" altLang="en-US" dirty="0"/>
              <a:t>Uskontojen ja katsomusten etiikka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52296" y="1167682"/>
            <a:ext cx="7990656" cy="4608512"/>
          </a:xfrm>
        </p:spPr>
        <p:txBody>
          <a:bodyPr/>
          <a:lstStyle/>
          <a:p>
            <a:pPr>
              <a:defRPr/>
            </a:pPr>
            <a:r>
              <a:rPr lang="fi-FI" altLang="en-US" dirty="0"/>
              <a:t>taolaisuudessa </a:t>
            </a:r>
            <a:r>
              <a:rPr lang="fi-FI" altLang="en-US" dirty="0" err="1"/>
              <a:t>wu</a:t>
            </a:r>
            <a:r>
              <a:rPr lang="fi-FI" altLang="en-US" dirty="0"/>
              <a:t> </a:t>
            </a:r>
            <a:r>
              <a:rPr lang="fi-FI" altLang="en-US" dirty="0" err="1"/>
              <a:t>wei</a:t>
            </a:r>
            <a:r>
              <a:rPr lang="fi-FI" altLang="en-US" dirty="0"/>
              <a:t> eli teoton toiminta tarkoittaa elämistä luontoa myötäillen</a:t>
            </a:r>
          </a:p>
          <a:p>
            <a:pPr>
              <a:defRPr/>
            </a:pPr>
            <a:r>
              <a:rPr lang="fi-FI" altLang="en-US" dirty="0"/>
              <a:t>juutalaisuudessa, kristinuskossa ja islamissa korostetaan hyvää suhdetta Jumalaan ja lähimmäisiin</a:t>
            </a:r>
          </a:p>
          <a:p>
            <a:pPr marL="0" indent="0">
              <a:buNone/>
              <a:defRPr/>
            </a:pPr>
            <a:endParaRPr lang="fi-FI" altLang="en-US" dirty="0"/>
          </a:p>
          <a:p>
            <a:pPr>
              <a:defRPr/>
            </a:pPr>
            <a:endParaRPr lang="fi-FI" altLang="en-US" dirty="0"/>
          </a:p>
        </p:txBody>
      </p:sp>
    </p:spTree>
    <p:extLst>
      <p:ext uri="{BB962C8B-B14F-4D97-AF65-F5344CB8AC3E}">
        <p14:creationId xmlns:p14="http://schemas.microsoft.com/office/powerpoint/2010/main" val="550919966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C69D417-8C22-437C-8803-F9A9448B1813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a8d9c6b2-3655-4504-8205-749f4c2876d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42</TotalTime>
  <Words>265</Words>
  <Application>Microsoft Office PowerPoint</Application>
  <PresentationFormat>Näytössä katseltava diaesitys (4:3)</PresentationFormat>
  <Paragraphs>31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MS PGothic</vt:lpstr>
      <vt:lpstr>MS PGothic</vt:lpstr>
      <vt:lpstr>Geneva</vt:lpstr>
      <vt:lpstr>Lucida Grande</vt:lpstr>
      <vt:lpstr>Verdana</vt:lpstr>
      <vt:lpstr>Blank Presentation</vt:lpstr>
      <vt:lpstr>PowerPoint-esitys</vt:lpstr>
      <vt:lpstr>Uskontojen ja katsomusten etiikka</vt:lpstr>
      <vt:lpstr>Uskontojen ja katsomusten etiikka</vt:lpstr>
      <vt:lpstr>Uskontojen ja katsomusten etiikka</vt:lpstr>
      <vt:lpstr>Uskontojen ja katsomusten etiikka</vt:lpstr>
      <vt:lpstr>Uskontojen ja katsomusten etiikka</vt:lpstr>
      <vt:lpstr>Uskontojen ja katsomusten etiikka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Kaiku III opettajan materiaali</dc:title>
  <dc:creator>Microsoft Office -käyttäjä</dc:creator>
  <cp:lastModifiedBy>Dahl Kirsi Tuulikki</cp:lastModifiedBy>
  <cp:revision>15</cp:revision>
  <dcterms:created xsi:type="dcterms:W3CDTF">2016-09-06T12:02:22Z</dcterms:created>
  <dcterms:modified xsi:type="dcterms:W3CDTF">2020-09-21T06:27:11Z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