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
  </p:notesMasterIdLst>
  <p:handoutMasterIdLst>
    <p:handoutMasterId r:id="rId15"/>
  </p:handoutMasterIdLst>
  <p:sldIdLst>
    <p:sldId id="284" r:id="rId2"/>
    <p:sldId id="332" r:id="rId3"/>
    <p:sldId id="290" r:id="rId4"/>
    <p:sldId id="350" r:id="rId5"/>
    <p:sldId id="364" r:id="rId6"/>
    <p:sldId id="363" r:id="rId7"/>
    <p:sldId id="353" r:id="rId8"/>
    <p:sldId id="337" r:id="rId9"/>
    <p:sldId id="355" r:id="rId10"/>
    <p:sldId id="360" r:id="rId11"/>
    <p:sldId id="365" r:id="rId12"/>
    <p:sldId id="366" r:id="rId13"/>
  </p:sldIdLst>
  <p:sldSz cx="9144000" cy="6858000" type="screen4x3"/>
  <p:notesSz cx="6797675" cy="9874250"/>
  <p:defaultTextStyle>
    <a:defPPr>
      <a:defRPr lang="fi-FI"/>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46">
          <p15:clr>
            <a:srgbClr val="A4A3A4"/>
          </p15:clr>
        </p15:guide>
        <p15:guide id="2" pos="11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7E87FA"/>
    <a:srgbClr val="2B3616"/>
    <a:srgbClr val="BA7A0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8" autoAdjust="0"/>
    <p:restoredTop sz="94660"/>
  </p:normalViewPr>
  <p:slideViewPr>
    <p:cSldViewPr>
      <p:cViewPr varScale="1">
        <p:scale>
          <a:sx n="115" d="100"/>
          <a:sy n="115" d="100"/>
        </p:scale>
        <p:origin x="1632" y="108"/>
      </p:cViewPr>
      <p:guideLst>
        <p:guide orient="horz" pos="346"/>
        <p:guide pos="1111"/>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3.xml"/><Relationship Id="rId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defTabSz="914634">
              <a:defRPr sz="1200"/>
            </a:lvl1pPr>
          </a:lstStyle>
          <a:p>
            <a:pPr>
              <a:defRPr/>
            </a:pPr>
            <a:endParaRPr lang="fi-FI"/>
          </a:p>
        </p:txBody>
      </p:sp>
      <p:sp>
        <p:nvSpPr>
          <p:cNvPr id="44035" name="Rectangle 3"/>
          <p:cNvSpPr>
            <a:spLocks noGrp="1" noChangeArrowheads="1"/>
          </p:cNvSpPr>
          <p:nvPr>
            <p:ph type="dt" sz="quarter" idx="1"/>
          </p:nvPr>
        </p:nvSpPr>
        <p:spPr bwMode="auto">
          <a:xfrm>
            <a:off x="3851276" y="0"/>
            <a:ext cx="2946400" cy="494266"/>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r" defTabSz="914634">
              <a:defRPr sz="1200"/>
            </a:lvl1pPr>
          </a:lstStyle>
          <a:p>
            <a:pPr>
              <a:defRPr/>
            </a:pPr>
            <a:endParaRPr lang="fi-FI"/>
          </a:p>
        </p:txBody>
      </p:sp>
      <p:sp>
        <p:nvSpPr>
          <p:cNvPr id="44036" name="Rectangle 4"/>
          <p:cNvSpPr>
            <a:spLocks noGrp="1" noChangeArrowheads="1"/>
          </p:cNvSpPr>
          <p:nvPr>
            <p:ph type="ftr" sz="quarter" idx="2"/>
          </p:nvPr>
        </p:nvSpPr>
        <p:spPr bwMode="auto">
          <a:xfrm>
            <a:off x="0" y="9379984"/>
            <a:ext cx="2946400" cy="494266"/>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defTabSz="914634">
              <a:defRPr sz="1200"/>
            </a:lvl1pPr>
          </a:lstStyle>
          <a:p>
            <a:pPr>
              <a:defRPr/>
            </a:pPr>
            <a:endParaRPr lang="fi-FI"/>
          </a:p>
        </p:txBody>
      </p:sp>
      <p:sp>
        <p:nvSpPr>
          <p:cNvPr id="44037" name="Rectangle 5"/>
          <p:cNvSpPr>
            <a:spLocks noGrp="1" noChangeArrowheads="1"/>
          </p:cNvSpPr>
          <p:nvPr>
            <p:ph type="sldNum" sz="quarter" idx="3"/>
          </p:nvPr>
        </p:nvSpPr>
        <p:spPr bwMode="auto">
          <a:xfrm>
            <a:off x="3851276" y="9379984"/>
            <a:ext cx="2946400" cy="494266"/>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algn="r" defTabSz="914634">
              <a:defRPr sz="1200"/>
            </a:lvl1pPr>
          </a:lstStyle>
          <a:p>
            <a:pPr>
              <a:defRPr/>
            </a:pPr>
            <a:fld id="{9011430E-2B23-4460-9E50-43010534C686}" type="slidenum">
              <a:rPr lang="fi-FI"/>
              <a:pPr>
                <a:defRPr/>
              </a:pPr>
              <a:t>‹#›</a:t>
            </a:fld>
            <a:endParaRPr lang="fi-FI"/>
          </a:p>
        </p:txBody>
      </p:sp>
    </p:spTree>
    <p:extLst>
      <p:ext uri="{BB962C8B-B14F-4D97-AF65-F5344CB8AC3E}">
        <p14:creationId xmlns:p14="http://schemas.microsoft.com/office/powerpoint/2010/main" val="32642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147" tIns="45573" rIns="91147" bIns="45573" numCol="1" anchor="t" anchorCtr="0" compatLnSpc="1">
            <a:prstTxWarp prst="textNoShape">
              <a:avLst/>
            </a:prstTxWarp>
          </a:bodyPr>
          <a:lstStyle>
            <a:lvl1pPr>
              <a:defRPr sz="1200"/>
            </a:lvl1pPr>
          </a:lstStyle>
          <a:p>
            <a:pPr>
              <a:defRPr/>
            </a:pPr>
            <a:endParaRPr lang="fi-FI"/>
          </a:p>
        </p:txBody>
      </p:sp>
      <p:sp>
        <p:nvSpPr>
          <p:cNvPr id="80899" name="Rectangle 3"/>
          <p:cNvSpPr>
            <a:spLocks noGrp="1" noChangeArrowheads="1"/>
          </p:cNvSpPr>
          <p:nvPr>
            <p:ph type="dt" idx="1"/>
          </p:nvPr>
        </p:nvSpPr>
        <p:spPr bwMode="auto">
          <a:xfrm>
            <a:off x="3849689" y="0"/>
            <a:ext cx="2946400" cy="494266"/>
          </a:xfrm>
          <a:prstGeom prst="rect">
            <a:avLst/>
          </a:prstGeom>
          <a:noFill/>
          <a:ln w="9525">
            <a:noFill/>
            <a:miter lim="800000"/>
            <a:headEnd/>
            <a:tailEnd/>
          </a:ln>
          <a:effectLst/>
        </p:spPr>
        <p:txBody>
          <a:bodyPr vert="horz" wrap="square" lIns="91147" tIns="45573" rIns="91147" bIns="45573" numCol="1" anchor="t" anchorCtr="0" compatLnSpc="1">
            <a:prstTxWarp prst="textNoShape">
              <a:avLst/>
            </a:prstTxWarp>
          </a:bodyPr>
          <a:lstStyle>
            <a:lvl1pPr algn="r">
              <a:defRPr sz="1200"/>
            </a:lvl1pPr>
          </a:lstStyle>
          <a:p>
            <a:pPr>
              <a:defRPr/>
            </a:pPr>
            <a:endParaRPr lang="fi-FI"/>
          </a:p>
        </p:txBody>
      </p:sp>
      <p:sp>
        <p:nvSpPr>
          <p:cNvPr id="13316"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679451" y="4689993"/>
            <a:ext cx="5438775" cy="4443649"/>
          </a:xfrm>
          <a:prstGeom prst="rect">
            <a:avLst/>
          </a:prstGeom>
          <a:noFill/>
          <a:ln w="9525">
            <a:noFill/>
            <a:miter lim="800000"/>
            <a:headEnd/>
            <a:tailEnd/>
          </a:ln>
          <a:effectLst/>
        </p:spPr>
        <p:txBody>
          <a:bodyPr vert="horz" wrap="square" lIns="91147" tIns="45573" rIns="91147" bIns="45573"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80902" name="Rectangle 6"/>
          <p:cNvSpPr>
            <a:spLocks noGrp="1" noChangeArrowheads="1"/>
          </p:cNvSpPr>
          <p:nvPr>
            <p:ph type="ftr" sz="quarter" idx="4"/>
          </p:nvPr>
        </p:nvSpPr>
        <p:spPr bwMode="auto">
          <a:xfrm>
            <a:off x="0" y="9378406"/>
            <a:ext cx="2946400" cy="494265"/>
          </a:xfrm>
          <a:prstGeom prst="rect">
            <a:avLst/>
          </a:prstGeom>
          <a:noFill/>
          <a:ln w="9525">
            <a:noFill/>
            <a:miter lim="800000"/>
            <a:headEnd/>
            <a:tailEnd/>
          </a:ln>
          <a:effectLst/>
        </p:spPr>
        <p:txBody>
          <a:bodyPr vert="horz" wrap="square" lIns="91147" tIns="45573" rIns="91147" bIns="45573" numCol="1" anchor="b" anchorCtr="0" compatLnSpc="1">
            <a:prstTxWarp prst="textNoShape">
              <a:avLst/>
            </a:prstTxWarp>
          </a:bodyPr>
          <a:lstStyle>
            <a:lvl1pPr>
              <a:defRPr sz="1200"/>
            </a:lvl1pPr>
          </a:lstStyle>
          <a:p>
            <a:pPr>
              <a:defRPr/>
            </a:pPr>
            <a:endParaRPr lang="fi-FI"/>
          </a:p>
        </p:txBody>
      </p:sp>
      <p:sp>
        <p:nvSpPr>
          <p:cNvPr id="80903" name="Rectangle 7"/>
          <p:cNvSpPr>
            <a:spLocks noGrp="1" noChangeArrowheads="1"/>
          </p:cNvSpPr>
          <p:nvPr>
            <p:ph type="sldNum" sz="quarter" idx="5"/>
          </p:nvPr>
        </p:nvSpPr>
        <p:spPr bwMode="auto">
          <a:xfrm>
            <a:off x="3849689" y="9378406"/>
            <a:ext cx="2946400" cy="494265"/>
          </a:xfrm>
          <a:prstGeom prst="rect">
            <a:avLst/>
          </a:prstGeom>
          <a:noFill/>
          <a:ln w="9525">
            <a:noFill/>
            <a:miter lim="800000"/>
            <a:headEnd/>
            <a:tailEnd/>
          </a:ln>
          <a:effectLst/>
        </p:spPr>
        <p:txBody>
          <a:bodyPr vert="horz" wrap="square" lIns="91147" tIns="45573" rIns="91147" bIns="45573" numCol="1" anchor="b" anchorCtr="0" compatLnSpc="1">
            <a:prstTxWarp prst="textNoShape">
              <a:avLst/>
            </a:prstTxWarp>
          </a:bodyPr>
          <a:lstStyle>
            <a:lvl1pPr algn="r">
              <a:defRPr sz="1200"/>
            </a:lvl1pPr>
          </a:lstStyle>
          <a:p>
            <a:pPr>
              <a:defRPr/>
            </a:pPr>
            <a:fld id="{8E297BC6-AB8E-4760-823B-1CC5509C9267}" type="slidenum">
              <a:rPr lang="fi-FI"/>
              <a:pPr>
                <a:defRPr/>
              </a:pPr>
              <a:t>‹#›</a:t>
            </a:fld>
            <a:endParaRPr lang="fi-FI"/>
          </a:p>
        </p:txBody>
      </p:sp>
    </p:spTree>
    <p:extLst>
      <p:ext uri="{BB962C8B-B14F-4D97-AF65-F5344CB8AC3E}">
        <p14:creationId xmlns:p14="http://schemas.microsoft.com/office/powerpoint/2010/main" val="2672555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0569" indent="-284834" eaLnBrk="0" hangingPunct="0">
              <a:defRPr sz="2400">
                <a:solidFill>
                  <a:schemeClr val="tx1"/>
                </a:solidFill>
                <a:latin typeface="Times New Roman" pitchFamily="18" charset="0"/>
              </a:defRPr>
            </a:lvl2pPr>
            <a:lvl3pPr marL="1139336" indent="-227867" eaLnBrk="0" hangingPunct="0">
              <a:defRPr sz="2400">
                <a:solidFill>
                  <a:schemeClr val="tx1"/>
                </a:solidFill>
                <a:latin typeface="Times New Roman" pitchFamily="18" charset="0"/>
              </a:defRPr>
            </a:lvl3pPr>
            <a:lvl4pPr marL="1595070" indent="-227867" eaLnBrk="0" hangingPunct="0">
              <a:defRPr sz="2400">
                <a:solidFill>
                  <a:schemeClr val="tx1"/>
                </a:solidFill>
                <a:latin typeface="Times New Roman" pitchFamily="18" charset="0"/>
              </a:defRPr>
            </a:lvl4pPr>
            <a:lvl5pPr marL="2050805" indent="-227867" eaLnBrk="0" hangingPunct="0">
              <a:defRPr sz="2400">
                <a:solidFill>
                  <a:schemeClr val="tx1"/>
                </a:solidFill>
                <a:latin typeface="Times New Roman" pitchFamily="18" charset="0"/>
              </a:defRPr>
            </a:lvl5pPr>
            <a:lvl6pPr marL="2506539" indent="-227867" eaLnBrk="0" fontAlgn="base" hangingPunct="0">
              <a:spcBef>
                <a:spcPct val="0"/>
              </a:spcBef>
              <a:spcAft>
                <a:spcPct val="0"/>
              </a:spcAft>
              <a:defRPr sz="2400">
                <a:solidFill>
                  <a:schemeClr val="tx1"/>
                </a:solidFill>
                <a:latin typeface="Times New Roman" pitchFamily="18" charset="0"/>
              </a:defRPr>
            </a:lvl6pPr>
            <a:lvl7pPr marL="2962274" indent="-227867" eaLnBrk="0" fontAlgn="base" hangingPunct="0">
              <a:spcBef>
                <a:spcPct val="0"/>
              </a:spcBef>
              <a:spcAft>
                <a:spcPct val="0"/>
              </a:spcAft>
              <a:defRPr sz="2400">
                <a:solidFill>
                  <a:schemeClr val="tx1"/>
                </a:solidFill>
                <a:latin typeface="Times New Roman" pitchFamily="18" charset="0"/>
              </a:defRPr>
            </a:lvl7pPr>
            <a:lvl8pPr marL="3418008" indent="-227867" eaLnBrk="0" fontAlgn="base" hangingPunct="0">
              <a:spcBef>
                <a:spcPct val="0"/>
              </a:spcBef>
              <a:spcAft>
                <a:spcPct val="0"/>
              </a:spcAft>
              <a:defRPr sz="2400">
                <a:solidFill>
                  <a:schemeClr val="tx1"/>
                </a:solidFill>
                <a:latin typeface="Times New Roman" pitchFamily="18" charset="0"/>
              </a:defRPr>
            </a:lvl8pPr>
            <a:lvl9pPr marL="3873743" indent="-227867" eaLnBrk="0" fontAlgn="base" hangingPunct="0">
              <a:spcBef>
                <a:spcPct val="0"/>
              </a:spcBef>
              <a:spcAft>
                <a:spcPct val="0"/>
              </a:spcAft>
              <a:defRPr sz="2400">
                <a:solidFill>
                  <a:schemeClr val="tx1"/>
                </a:solidFill>
                <a:latin typeface="Times New Roman" pitchFamily="18" charset="0"/>
              </a:defRPr>
            </a:lvl9pPr>
          </a:lstStyle>
          <a:p>
            <a:pPr eaLnBrk="1" hangingPunct="1"/>
            <a:fld id="{EEE4BBB7-2B6B-407D-BD31-F5505A6BB908}" type="slidenum">
              <a:rPr lang="fi-FI" altLang="fi-FI" sz="1200"/>
              <a:pPr eaLnBrk="1" hangingPunct="1"/>
              <a:t>1</a:t>
            </a:fld>
            <a:endParaRPr lang="fi-FI" altLang="fi-FI" sz="1200" dirty="0"/>
          </a:p>
        </p:txBody>
      </p:sp>
      <p:sp>
        <p:nvSpPr>
          <p:cNvPr id="14339" name="Rectangle 2"/>
          <p:cNvSpPr>
            <a:spLocks noGrp="1" noRot="1" noChangeAspect="1" noChangeArrowheads="1" noTextEdit="1"/>
          </p:cNvSpPr>
          <p:nvPr>
            <p:ph type="sldImg"/>
          </p:nvPr>
        </p:nvSpPr>
        <p:spPr>
          <a:xfrm>
            <a:off x="-741363" y="985838"/>
            <a:ext cx="6581776" cy="4937125"/>
          </a:xfrm>
          <a:solidFill>
            <a:srgbClr val="FFFFFF"/>
          </a:solidFill>
          <a:ln/>
        </p:spPr>
      </p:sp>
      <p:sp>
        <p:nvSpPr>
          <p:cNvPr id="14340" name="Rectangle 3"/>
          <p:cNvSpPr>
            <a:spLocks noGrp="1" noChangeArrowheads="1"/>
          </p:cNvSpPr>
          <p:nvPr>
            <p:ph type="body" idx="1"/>
          </p:nvPr>
        </p:nvSpPr>
        <p:spPr>
          <a:xfrm>
            <a:off x="679450" y="6253323"/>
            <a:ext cx="3738563" cy="59248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7823" eaLnBrk="1" hangingPunct="1"/>
            <a:endParaRPr lang="fi-FI" altLang="fi-FI"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a2bcb90fe_1_2882:notes"/>
          <p:cNvSpPr>
            <a:spLocks noGrp="1" noRot="1" noChangeAspect="1"/>
          </p:cNvSpPr>
          <p:nvPr>
            <p:ph type="sldImg" idx="2"/>
          </p:nvPr>
        </p:nvSpPr>
        <p:spPr>
          <a:xfrm>
            <a:off x="1077913" y="661988"/>
            <a:ext cx="4408487" cy="33083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a2bcb90fe_1_2882:notes"/>
          <p:cNvSpPr txBox="1">
            <a:spLocks noGrp="1"/>
          </p:cNvSpPr>
          <p:nvPr>
            <p:ph type="body" idx="1"/>
          </p:nvPr>
        </p:nvSpPr>
        <p:spPr>
          <a:xfrm>
            <a:off x="656369" y="4190468"/>
            <a:ext cx="5250953" cy="3969917"/>
          </a:xfrm>
          <a:prstGeom prst="rect">
            <a:avLst/>
          </a:prstGeom>
        </p:spPr>
        <p:txBody>
          <a:bodyPr spcFirstLastPara="1" wrap="square" lIns="87914" tIns="87914" rIns="87914" bIns="87914" anchor="t" anchorCtr="0">
            <a:noAutofit/>
          </a:bodyPr>
          <a:lstStyle/>
          <a:p>
            <a:pPr>
              <a:spcBef>
                <a:spcPts val="0"/>
              </a:spcBef>
              <a:spcAft>
                <a:spcPts val="0"/>
              </a:spcAft>
            </a:pPr>
            <a:endParaRPr/>
          </a:p>
        </p:txBody>
      </p:sp>
    </p:spTree>
    <p:extLst>
      <p:ext uri="{BB962C8B-B14F-4D97-AF65-F5344CB8AC3E}">
        <p14:creationId xmlns:p14="http://schemas.microsoft.com/office/powerpoint/2010/main" val="24474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74571"/>
            <a:ext cx="9144000" cy="219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730578"/>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1154113" y="457200"/>
            <a:ext cx="7772400" cy="1143000"/>
          </a:xfrm>
          <a:prstGeom prst="rect">
            <a:avLst/>
          </a:prstGeom>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1"/>
          <p:cNvSpPr>
            <a:spLocks noGrp="1" noChangeArrowheads="1"/>
          </p:cNvSpPr>
          <p:nvPr>
            <p:ph type="dt" sz="half" idx="10"/>
          </p:nvPr>
        </p:nvSpPr>
        <p:spPr>
          <a:ln/>
        </p:spPr>
        <p:txBody>
          <a:bodyPr/>
          <a:lstStyle>
            <a:lvl1pPr>
              <a:defRPr/>
            </a:lvl1pPr>
          </a:lstStyle>
          <a:p>
            <a:pPr>
              <a:defRPr/>
            </a:pPr>
            <a:endParaRPr lang="fi-FI"/>
          </a:p>
        </p:txBody>
      </p:sp>
      <p:sp>
        <p:nvSpPr>
          <p:cNvPr id="5" name="Rectangle 22"/>
          <p:cNvSpPr>
            <a:spLocks noGrp="1" noChangeArrowheads="1"/>
          </p:cNvSpPr>
          <p:nvPr>
            <p:ph type="ftr" sz="quarter" idx="11"/>
          </p:nvPr>
        </p:nvSpPr>
        <p:spPr>
          <a:ln/>
        </p:spPr>
        <p:txBody>
          <a:bodyPr/>
          <a:lstStyle>
            <a:lvl1pPr>
              <a:defRPr/>
            </a:lvl1pPr>
          </a:lstStyle>
          <a:p>
            <a:pPr>
              <a:defRPr/>
            </a:pPr>
            <a:endParaRPr lang="fi-FI"/>
          </a:p>
        </p:txBody>
      </p:sp>
      <p:sp>
        <p:nvSpPr>
          <p:cNvPr id="6" name="Rectangle 23"/>
          <p:cNvSpPr>
            <a:spLocks noGrp="1" noChangeArrowheads="1"/>
          </p:cNvSpPr>
          <p:nvPr>
            <p:ph type="sldNum" sz="quarter" idx="12"/>
          </p:nvPr>
        </p:nvSpPr>
        <p:spPr>
          <a:ln/>
        </p:spPr>
        <p:txBody>
          <a:bodyPr/>
          <a:lstStyle>
            <a:lvl1pPr>
              <a:defRPr/>
            </a:lvl1pPr>
          </a:lstStyle>
          <a:p>
            <a:pPr>
              <a:defRPr/>
            </a:pPr>
            <a:fld id="{3F53F0FB-5544-4E17-A180-0C4612294D0F}" type="slidenum">
              <a:rPr lang="fi-FI"/>
              <a:pPr>
                <a:defRPr/>
              </a:pPr>
              <a:t>‹#›</a:t>
            </a:fld>
            <a:endParaRPr lang="fi-FI"/>
          </a:p>
        </p:txBody>
      </p:sp>
    </p:spTree>
    <p:extLst>
      <p:ext uri="{BB962C8B-B14F-4D97-AF65-F5344CB8AC3E}">
        <p14:creationId xmlns:p14="http://schemas.microsoft.com/office/powerpoint/2010/main" val="15666144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867525" y="457200"/>
            <a:ext cx="2058988" cy="5638800"/>
          </a:xfrm>
          <a:prstGeom prst="rect">
            <a:avLst/>
          </a:prstGeo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85800" y="457200"/>
            <a:ext cx="6029325" cy="56388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1"/>
          <p:cNvSpPr>
            <a:spLocks noGrp="1" noChangeArrowheads="1"/>
          </p:cNvSpPr>
          <p:nvPr>
            <p:ph type="dt" sz="half" idx="10"/>
          </p:nvPr>
        </p:nvSpPr>
        <p:spPr>
          <a:ln/>
        </p:spPr>
        <p:txBody>
          <a:bodyPr/>
          <a:lstStyle>
            <a:lvl1pPr>
              <a:defRPr/>
            </a:lvl1pPr>
          </a:lstStyle>
          <a:p>
            <a:pPr>
              <a:defRPr/>
            </a:pPr>
            <a:endParaRPr lang="fi-FI"/>
          </a:p>
        </p:txBody>
      </p:sp>
      <p:sp>
        <p:nvSpPr>
          <p:cNvPr id="5" name="Rectangle 22"/>
          <p:cNvSpPr>
            <a:spLocks noGrp="1" noChangeArrowheads="1"/>
          </p:cNvSpPr>
          <p:nvPr>
            <p:ph type="ftr" sz="quarter" idx="11"/>
          </p:nvPr>
        </p:nvSpPr>
        <p:spPr>
          <a:ln/>
        </p:spPr>
        <p:txBody>
          <a:bodyPr/>
          <a:lstStyle>
            <a:lvl1pPr>
              <a:defRPr/>
            </a:lvl1pPr>
          </a:lstStyle>
          <a:p>
            <a:pPr>
              <a:defRPr/>
            </a:pPr>
            <a:endParaRPr lang="fi-FI"/>
          </a:p>
        </p:txBody>
      </p:sp>
      <p:sp>
        <p:nvSpPr>
          <p:cNvPr id="6" name="Rectangle 23"/>
          <p:cNvSpPr>
            <a:spLocks noGrp="1" noChangeArrowheads="1"/>
          </p:cNvSpPr>
          <p:nvPr>
            <p:ph type="sldNum" sz="quarter" idx="12"/>
          </p:nvPr>
        </p:nvSpPr>
        <p:spPr>
          <a:ln/>
        </p:spPr>
        <p:txBody>
          <a:bodyPr/>
          <a:lstStyle>
            <a:lvl1pPr>
              <a:defRPr/>
            </a:lvl1pPr>
          </a:lstStyle>
          <a:p>
            <a:pPr>
              <a:defRPr/>
            </a:pPr>
            <a:fld id="{ABB6BAEA-1B99-47D2-B1F0-19EC61085AC8}" type="slidenum">
              <a:rPr lang="fi-FI"/>
              <a:pPr>
                <a:defRPr/>
              </a:pPr>
              <a:t>‹#›</a:t>
            </a:fld>
            <a:endParaRPr lang="fi-FI"/>
          </a:p>
        </p:txBody>
      </p:sp>
    </p:spTree>
    <p:extLst>
      <p:ext uri="{BB962C8B-B14F-4D97-AF65-F5344CB8AC3E}">
        <p14:creationId xmlns:p14="http://schemas.microsoft.com/office/powerpoint/2010/main" val="4419318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1154113" y="457200"/>
            <a:ext cx="7772400" cy="1143000"/>
          </a:xfrm>
          <a:prstGeom prst="rect">
            <a:avLst/>
          </a:prstGeom>
        </p:spPr>
        <p:txBody>
          <a:bodyPr/>
          <a:lstStyle/>
          <a:p>
            <a:r>
              <a:rPr lang="fi-FI" smtClean="0"/>
              <a:t>Muokkaa perustyyl. napsautt.</a:t>
            </a:r>
            <a:endParaRPr lang="fi-FI"/>
          </a:p>
        </p:txBody>
      </p:sp>
      <p:sp>
        <p:nvSpPr>
          <p:cNvPr id="3" name="Taulukon paikkamerkki 2"/>
          <p:cNvSpPr>
            <a:spLocks noGrp="1"/>
          </p:cNvSpPr>
          <p:nvPr>
            <p:ph type="tbl" idx="1"/>
          </p:nvPr>
        </p:nvSpPr>
        <p:spPr>
          <a:xfrm>
            <a:off x="685800" y="1981200"/>
            <a:ext cx="7772400" cy="4114800"/>
          </a:xfrm>
        </p:spPr>
        <p:txBody>
          <a:bodyPr/>
          <a:lstStyle/>
          <a:p>
            <a:pPr lvl="0"/>
            <a:endParaRPr lang="fi-FI" noProof="0" dirty="0" smtClean="0"/>
          </a:p>
        </p:txBody>
      </p:sp>
      <p:sp>
        <p:nvSpPr>
          <p:cNvPr id="4" name="Rectangle 21"/>
          <p:cNvSpPr>
            <a:spLocks noGrp="1" noChangeArrowheads="1"/>
          </p:cNvSpPr>
          <p:nvPr>
            <p:ph type="dt" sz="half" idx="10"/>
          </p:nvPr>
        </p:nvSpPr>
        <p:spPr>
          <a:ln/>
        </p:spPr>
        <p:txBody>
          <a:bodyPr/>
          <a:lstStyle>
            <a:lvl1pPr>
              <a:defRPr/>
            </a:lvl1pPr>
          </a:lstStyle>
          <a:p>
            <a:pPr>
              <a:defRPr/>
            </a:pPr>
            <a:endParaRPr lang="fi-FI"/>
          </a:p>
        </p:txBody>
      </p:sp>
      <p:sp>
        <p:nvSpPr>
          <p:cNvPr id="5" name="Rectangle 22"/>
          <p:cNvSpPr>
            <a:spLocks noGrp="1" noChangeArrowheads="1"/>
          </p:cNvSpPr>
          <p:nvPr>
            <p:ph type="ftr" sz="quarter" idx="11"/>
          </p:nvPr>
        </p:nvSpPr>
        <p:spPr>
          <a:ln/>
        </p:spPr>
        <p:txBody>
          <a:bodyPr/>
          <a:lstStyle>
            <a:lvl1pPr>
              <a:defRPr/>
            </a:lvl1pPr>
          </a:lstStyle>
          <a:p>
            <a:pPr>
              <a:defRPr/>
            </a:pPr>
            <a:endParaRPr lang="fi-FI"/>
          </a:p>
        </p:txBody>
      </p:sp>
      <p:sp>
        <p:nvSpPr>
          <p:cNvPr id="6" name="Rectangle 23"/>
          <p:cNvSpPr>
            <a:spLocks noGrp="1" noChangeArrowheads="1"/>
          </p:cNvSpPr>
          <p:nvPr>
            <p:ph type="sldNum" sz="quarter" idx="12"/>
          </p:nvPr>
        </p:nvSpPr>
        <p:spPr>
          <a:ln/>
        </p:spPr>
        <p:txBody>
          <a:bodyPr/>
          <a:lstStyle>
            <a:lvl1pPr>
              <a:defRPr/>
            </a:lvl1pPr>
          </a:lstStyle>
          <a:p>
            <a:pPr>
              <a:defRPr/>
            </a:pPr>
            <a:fld id="{86061E55-15D9-4B48-8FE0-B8C42B66AC09}" type="slidenum">
              <a:rPr lang="fi-FI"/>
              <a:pPr>
                <a:defRPr/>
              </a:pPr>
              <a:t>‹#›</a:t>
            </a:fld>
            <a:endParaRPr lang="fi-FI"/>
          </a:p>
        </p:txBody>
      </p:sp>
    </p:spTree>
    <p:extLst>
      <p:ext uri="{BB962C8B-B14F-4D97-AF65-F5344CB8AC3E}">
        <p14:creationId xmlns:p14="http://schemas.microsoft.com/office/powerpoint/2010/main" val="4124076551"/>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fi" smtClean="0"/>
              <a:pPr algn="r">
                <a:spcBef>
                  <a:spcPts val="0"/>
                </a:spcBef>
                <a:spcAft>
                  <a:spcPts val="0"/>
                </a:spcAft>
              </a:pPr>
              <a:t>‹#›</a:t>
            </a:fld>
            <a:endParaRPr lang="fi"/>
          </a:p>
        </p:txBody>
      </p:sp>
    </p:spTree>
    <p:extLst>
      <p:ext uri="{BB962C8B-B14F-4D97-AF65-F5344CB8AC3E}">
        <p14:creationId xmlns:p14="http://schemas.microsoft.com/office/powerpoint/2010/main" val="26046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154113" y="457200"/>
            <a:ext cx="7772400" cy="1143000"/>
          </a:xfrm>
          <a:prstGeom prst="rect">
            <a:avLst/>
          </a:prstGeom>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1"/>
          <p:cNvSpPr>
            <a:spLocks noGrp="1" noChangeArrowheads="1"/>
          </p:cNvSpPr>
          <p:nvPr>
            <p:ph type="dt" sz="half" idx="10"/>
          </p:nvPr>
        </p:nvSpPr>
        <p:spPr>
          <a:ln/>
        </p:spPr>
        <p:txBody>
          <a:bodyPr/>
          <a:lstStyle>
            <a:lvl1pPr>
              <a:defRPr/>
            </a:lvl1pPr>
          </a:lstStyle>
          <a:p>
            <a:pPr>
              <a:defRPr/>
            </a:pPr>
            <a:endParaRPr lang="fi-FI"/>
          </a:p>
        </p:txBody>
      </p:sp>
      <p:sp>
        <p:nvSpPr>
          <p:cNvPr id="5" name="Rectangle 22"/>
          <p:cNvSpPr>
            <a:spLocks noGrp="1" noChangeArrowheads="1"/>
          </p:cNvSpPr>
          <p:nvPr>
            <p:ph type="ftr" sz="quarter" idx="11"/>
          </p:nvPr>
        </p:nvSpPr>
        <p:spPr>
          <a:ln/>
        </p:spPr>
        <p:txBody>
          <a:bodyPr/>
          <a:lstStyle>
            <a:lvl1pPr>
              <a:defRPr/>
            </a:lvl1pPr>
          </a:lstStyle>
          <a:p>
            <a:pPr>
              <a:defRPr/>
            </a:pPr>
            <a:endParaRPr lang="fi-FI"/>
          </a:p>
        </p:txBody>
      </p:sp>
      <p:sp>
        <p:nvSpPr>
          <p:cNvPr id="6" name="Rectangle 23"/>
          <p:cNvSpPr>
            <a:spLocks noGrp="1" noChangeArrowheads="1"/>
          </p:cNvSpPr>
          <p:nvPr>
            <p:ph type="sldNum" sz="quarter" idx="12"/>
          </p:nvPr>
        </p:nvSpPr>
        <p:spPr>
          <a:ln/>
        </p:spPr>
        <p:txBody>
          <a:bodyPr/>
          <a:lstStyle>
            <a:lvl1pPr>
              <a:defRPr/>
            </a:lvl1pPr>
          </a:lstStyle>
          <a:p>
            <a:pPr>
              <a:defRPr/>
            </a:pPr>
            <a:fld id="{32D131D6-95AB-4A8D-923D-6CEB8D3DE81A}" type="slidenum">
              <a:rPr lang="fi-FI"/>
              <a:pPr>
                <a:defRPr/>
              </a:pPr>
              <a:t>‹#›</a:t>
            </a:fld>
            <a:endParaRPr lang="fi-FI"/>
          </a:p>
        </p:txBody>
      </p:sp>
    </p:spTree>
    <p:extLst>
      <p:ext uri="{BB962C8B-B14F-4D97-AF65-F5344CB8AC3E}">
        <p14:creationId xmlns:p14="http://schemas.microsoft.com/office/powerpoint/2010/main" val="332023840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1"/>
          <p:cNvSpPr>
            <a:spLocks noGrp="1" noChangeArrowheads="1"/>
          </p:cNvSpPr>
          <p:nvPr>
            <p:ph type="dt" sz="half" idx="10"/>
          </p:nvPr>
        </p:nvSpPr>
        <p:spPr>
          <a:ln/>
        </p:spPr>
        <p:txBody>
          <a:bodyPr/>
          <a:lstStyle>
            <a:lvl1pPr>
              <a:defRPr/>
            </a:lvl1pPr>
          </a:lstStyle>
          <a:p>
            <a:pPr>
              <a:defRPr/>
            </a:pPr>
            <a:endParaRPr lang="fi-FI"/>
          </a:p>
        </p:txBody>
      </p:sp>
      <p:sp>
        <p:nvSpPr>
          <p:cNvPr id="5" name="Rectangle 22"/>
          <p:cNvSpPr>
            <a:spLocks noGrp="1" noChangeArrowheads="1"/>
          </p:cNvSpPr>
          <p:nvPr>
            <p:ph type="ftr" sz="quarter" idx="11"/>
          </p:nvPr>
        </p:nvSpPr>
        <p:spPr>
          <a:ln/>
        </p:spPr>
        <p:txBody>
          <a:bodyPr/>
          <a:lstStyle>
            <a:lvl1pPr>
              <a:defRPr/>
            </a:lvl1pPr>
          </a:lstStyle>
          <a:p>
            <a:pPr>
              <a:defRPr/>
            </a:pPr>
            <a:endParaRPr lang="fi-FI"/>
          </a:p>
        </p:txBody>
      </p:sp>
      <p:sp>
        <p:nvSpPr>
          <p:cNvPr id="6" name="Rectangle 23"/>
          <p:cNvSpPr>
            <a:spLocks noGrp="1" noChangeArrowheads="1"/>
          </p:cNvSpPr>
          <p:nvPr>
            <p:ph type="sldNum" sz="quarter" idx="12"/>
          </p:nvPr>
        </p:nvSpPr>
        <p:spPr>
          <a:ln/>
        </p:spPr>
        <p:txBody>
          <a:bodyPr/>
          <a:lstStyle>
            <a:lvl1pPr>
              <a:defRPr/>
            </a:lvl1pPr>
          </a:lstStyle>
          <a:p>
            <a:pPr>
              <a:defRPr/>
            </a:pPr>
            <a:fld id="{E63F2D0A-55E0-439C-AEAB-5F6F07EA9DAA}" type="slidenum">
              <a:rPr lang="fi-FI"/>
              <a:pPr>
                <a:defRPr/>
              </a:pPr>
              <a:t>‹#›</a:t>
            </a:fld>
            <a:endParaRPr lang="fi-FI"/>
          </a:p>
        </p:txBody>
      </p:sp>
    </p:spTree>
    <p:extLst>
      <p:ext uri="{BB962C8B-B14F-4D97-AF65-F5344CB8AC3E}">
        <p14:creationId xmlns:p14="http://schemas.microsoft.com/office/powerpoint/2010/main" val="421547557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1154113" y="457200"/>
            <a:ext cx="7772400" cy="1143000"/>
          </a:xfrm>
          <a:prstGeom prst="rect">
            <a:avLst/>
          </a:prstGeom>
        </p:spPr>
        <p:txBody>
          <a:bodyPr/>
          <a:lstStyle/>
          <a:p>
            <a:r>
              <a:rPr lang="fi-FI" smtClean="0"/>
              <a:t>Muokkaa perustyyl. napsautt.</a:t>
            </a:r>
            <a:endParaRPr lang="fi-FI"/>
          </a:p>
        </p:txBody>
      </p:sp>
      <p:sp>
        <p:nvSpPr>
          <p:cNvPr id="3" name="Sisällön paikkamerkk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1"/>
          <p:cNvSpPr>
            <a:spLocks noGrp="1" noChangeArrowheads="1"/>
          </p:cNvSpPr>
          <p:nvPr>
            <p:ph type="dt" sz="half" idx="10"/>
          </p:nvPr>
        </p:nvSpPr>
        <p:spPr>
          <a:ln/>
        </p:spPr>
        <p:txBody>
          <a:bodyPr/>
          <a:lstStyle>
            <a:lvl1pPr>
              <a:defRPr/>
            </a:lvl1pPr>
          </a:lstStyle>
          <a:p>
            <a:pPr>
              <a:defRPr/>
            </a:pPr>
            <a:endParaRPr lang="fi-FI"/>
          </a:p>
        </p:txBody>
      </p:sp>
      <p:sp>
        <p:nvSpPr>
          <p:cNvPr id="6" name="Rectangle 22"/>
          <p:cNvSpPr>
            <a:spLocks noGrp="1" noChangeArrowheads="1"/>
          </p:cNvSpPr>
          <p:nvPr>
            <p:ph type="ftr" sz="quarter" idx="11"/>
          </p:nvPr>
        </p:nvSpPr>
        <p:spPr>
          <a:ln/>
        </p:spPr>
        <p:txBody>
          <a:bodyPr/>
          <a:lstStyle>
            <a:lvl1pPr>
              <a:defRPr/>
            </a:lvl1pPr>
          </a:lstStyle>
          <a:p>
            <a:pPr>
              <a:defRPr/>
            </a:pPr>
            <a:endParaRPr lang="fi-FI"/>
          </a:p>
        </p:txBody>
      </p:sp>
      <p:sp>
        <p:nvSpPr>
          <p:cNvPr id="7" name="Rectangle 23"/>
          <p:cNvSpPr>
            <a:spLocks noGrp="1" noChangeArrowheads="1"/>
          </p:cNvSpPr>
          <p:nvPr>
            <p:ph type="sldNum" sz="quarter" idx="12"/>
          </p:nvPr>
        </p:nvSpPr>
        <p:spPr>
          <a:ln/>
        </p:spPr>
        <p:txBody>
          <a:bodyPr/>
          <a:lstStyle>
            <a:lvl1pPr>
              <a:defRPr/>
            </a:lvl1pPr>
          </a:lstStyle>
          <a:p>
            <a:pPr>
              <a:defRPr/>
            </a:pPr>
            <a:fld id="{F70A3587-47E2-48C2-9FE1-4B93B9F134BC}" type="slidenum">
              <a:rPr lang="fi-FI"/>
              <a:pPr>
                <a:defRPr/>
              </a:pPr>
              <a:t>‹#›</a:t>
            </a:fld>
            <a:endParaRPr lang="fi-FI"/>
          </a:p>
        </p:txBody>
      </p:sp>
    </p:spTree>
    <p:extLst>
      <p:ext uri="{BB962C8B-B14F-4D97-AF65-F5344CB8AC3E}">
        <p14:creationId xmlns:p14="http://schemas.microsoft.com/office/powerpoint/2010/main" val="32636716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1"/>
          <p:cNvSpPr>
            <a:spLocks noGrp="1" noChangeArrowheads="1"/>
          </p:cNvSpPr>
          <p:nvPr>
            <p:ph type="dt" sz="half" idx="10"/>
          </p:nvPr>
        </p:nvSpPr>
        <p:spPr>
          <a:ln/>
        </p:spPr>
        <p:txBody>
          <a:bodyPr/>
          <a:lstStyle>
            <a:lvl1pPr>
              <a:defRPr/>
            </a:lvl1pPr>
          </a:lstStyle>
          <a:p>
            <a:pPr>
              <a:defRPr/>
            </a:pPr>
            <a:endParaRPr lang="fi-FI"/>
          </a:p>
        </p:txBody>
      </p:sp>
      <p:sp>
        <p:nvSpPr>
          <p:cNvPr id="8" name="Rectangle 22"/>
          <p:cNvSpPr>
            <a:spLocks noGrp="1" noChangeArrowheads="1"/>
          </p:cNvSpPr>
          <p:nvPr>
            <p:ph type="ftr" sz="quarter" idx="11"/>
          </p:nvPr>
        </p:nvSpPr>
        <p:spPr>
          <a:ln/>
        </p:spPr>
        <p:txBody>
          <a:bodyPr/>
          <a:lstStyle>
            <a:lvl1pPr>
              <a:defRPr/>
            </a:lvl1pPr>
          </a:lstStyle>
          <a:p>
            <a:pPr>
              <a:defRPr/>
            </a:pPr>
            <a:endParaRPr lang="fi-FI"/>
          </a:p>
        </p:txBody>
      </p:sp>
      <p:sp>
        <p:nvSpPr>
          <p:cNvPr id="9" name="Rectangle 23"/>
          <p:cNvSpPr>
            <a:spLocks noGrp="1" noChangeArrowheads="1"/>
          </p:cNvSpPr>
          <p:nvPr>
            <p:ph type="sldNum" sz="quarter" idx="12"/>
          </p:nvPr>
        </p:nvSpPr>
        <p:spPr>
          <a:ln/>
        </p:spPr>
        <p:txBody>
          <a:bodyPr/>
          <a:lstStyle>
            <a:lvl1pPr>
              <a:defRPr/>
            </a:lvl1pPr>
          </a:lstStyle>
          <a:p>
            <a:pPr>
              <a:defRPr/>
            </a:pPr>
            <a:fld id="{8CD977A1-AFED-406D-A80D-8D6E114F74A0}" type="slidenum">
              <a:rPr lang="fi-FI"/>
              <a:pPr>
                <a:defRPr/>
              </a:pPr>
              <a:t>‹#›</a:t>
            </a:fld>
            <a:endParaRPr lang="fi-FI"/>
          </a:p>
        </p:txBody>
      </p:sp>
    </p:spTree>
    <p:extLst>
      <p:ext uri="{BB962C8B-B14F-4D97-AF65-F5344CB8AC3E}">
        <p14:creationId xmlns:p14="http://schemas.microsoft.com/office/powerpoint/2010/main" val="36209582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1154113" y="457200"/>
            <a:ext cx="7772400" cy="1143000"/>
          </a:xfrm>
          <a:prstGeom prst="rect">
            <a:avLst/>
          </a:prstGeom>
        </p:spPr>
        <p:txBody>
          <a:bodyPr/>
          <a:lstStyle/>
          <a:p>
            <a:r>
              <a:rPr lang="fi-FI" smtClean="0"/>
              <a:t>Muokkaa perustyyl. napsautt.</a:t>
            </a:r>
            <a:endParaRPr lang="fi-FI"/>
          </a:p>
        </p:txBody>
      </p:sp>
      <p:sp>
        <p:nvSpPr>
          <p:cNvPr id="3" name="Rectangle 21"/>
          <p:cNvSpPr>
            <a:spLocks noGrp="1" noChangeArrowheads="1"/>
          </p:cNvSpPr>
          <p:nvPr>
            <p:ph type="dt" sz="half" idx="10"/>
          </p:nvPr>
        </p:nvSpPr>
        <p:spPr>
          <a:ln/>
        </p:spPr>
        <p:txBody>
          <a:bodyPr/>
          <a:lstStyle>
            <a:lvl1pPr>
              <a:defRPr/>
            </a:lvl1pPr>
          </a:lstStyle>
          <a:p>
            <a:pPr>
              <a:defRPr/>
            </a:pPr>
            <a:endParaRPr lang="fi-FI"/>
          </a:p>
        </p:txBody>
      </p:sp>
      <p:sp>
        <p:nvSpPr>
          <p:cNvPr id="4" name="Rectangle 22"/>
          <p:cNvSpPr>
            <a:spLocks noGrp="1" noChangeArrowheads="1"/>
          </p:cNvSpPr>
          <p:nvPr>
            <p:ph type="ftr" sz="quarter" idx="11"/>
          </p:nvPr>
        </p:nvSpPr>
        <p:spPr>
          <a:ln/>
        </p:spPr>
        <p:txBody>
          <a:bodyPr/>
          <a:lstStyle>
            <a:lvl1pPr>
              <a:defRPr/>
            </a:lvl1pPr>
          </a:lstStyle>
          <a:p>
            <a:pPr>
              <a:defRPr/>
            </a:pPr>
            <a:endParaRPr lang="fi-FI"/>
          </a:p>
        </p:txBody>
      </p:sp>
      <p:sp>
        <p:nvSpPr>
          <p:cNvPr id="5" name="Rectangle 23"/>
          <p:cNvSpPr>
            <a:spLocks noGrp="1" noChangeArrowheads="1"/>
          </p:cNvSpPr>
          <p:nvPr>
            <p:ph type="sldNum" sz="quarter" idx="12"/>
          </p:nvPr>
        </p:nvSpPr>
        <p:spPr>
          <a:ln/>
        </p:spPr>
        <p:txBody>
          <a:bodyPr/>
          <a:lstStyle>
            <a:lvl1pPr>
              <a:defRPr/>
            </a:lvl1pPr>
          </a:lstStyle>
          <a:p>
            <a:pPr>
              <a:defRPr/>
            </a:pPr>
            <a:fld id="{37154EFB-0767-464B-8332-59D700855F17}" type="slidenum">
              <a:rPr lang="fi-FI"/>
              <a:pPr>
                <a:defRPr/>
              </a:pPr>
              <a:t>‹#›</a:t>
            </a:fld>
            <a:endParaRPr lang="fi-FI"/>
          </a:p>
        </p:txBody>
      </p:sp>
    </p:spTree>
    <p:extLst>
      <p:ext uri="{BB962C8B-B14F-4D97-AF65-F5344CB8AC3E}">
        <p14:creationId xmlns:p14="http://schemas.microsoft.com/office/powerpoint/2010/main" val="291617358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endParaRPr lang="fi-FI"/>
          </a:p>
        </p:txBody>
      </p:sp>
      <p:sp>
        <p:nvSpPr>
          <p:cNvPr id="3" name="Rectangle 22"/>
          <p:cNvSpPr>
            <a:spLocks noGrp="1" noChangeArrowheads="1"/>
          </p:cNvSpPr>
          <p:nvPr>
            <p:ph type="ftr" sz="quarter" idx="11"/>
          </p:nvPr>
        </p:nvSpPr>
        <p:spPr>
          <a:ln/>
        </p:spPr>
        <p:txBody>
          <a:bodyPr/>
          <a:lstStyle>
            <a:lvl1pPr>
              <a:defRPr/>
            </a:lvl1pPr>
          </a:lstStyle>
          <a:p>
            <a:pPr>
              <a:defRPr/>
            </a:pPr>
            <a:endParaRPr lang="fi-FI"/>
          </a:p>
        </p:txBody>
      </p:sp>
      <p:sp>
        <p:nvSpPr>
          <p:cNvPr id="4" name="Rectangle 23"/>
          <p:cNvSpPr>
            <a:spLocks noGrp="1" noChangeArrowheads="1"/>
          </p:cNvSpPr>
          <p:nvPr>
            <p:ph type="sldNum" sz="quarter" idx="12"/>
          </p:nvPr>
        </p:nvSpPr>
        <p:spPr>
          <a:ln/>
        </p:spPr>
        <p:txBody>
          <a:bodyPr/>
          <a:lstStyle>
            <a:lvl1pPr>
              <a:defRPr/>
            </a:lvl1pPr>
          </a:lstStyle>
          <a:p>
            <a:pPr>
              <a:defRPr/>
            </a:pPr>
            <a:fld id="{EA38AAFE-4F8C-4A99-98A4-070EF2765AA6}" type="slidenum">
              <a:rPr lang="fi-FI"/>
              <a:pPr>
                <a:defRPr/>
              </a:pPr>
              <a:t>‹#›</a:t>
            </a:fld>
            <a:endParaRPr lang="fi-FI"/>
          </a:p>
        </p:txBody>
      </p:sp>
    </p:spTree>
    <p:extLst>
      <p:ext uri="{BB962C8B-B14F-4D97-AF65-F5344CB8AC3E}">
        <p14:creationId xmlns:p14="http://schemas.microsoft.com/office/powerpoint/2010/main" val="76884646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a:prstGeom prst="rect">
            <a:avLst/>
          </a:prstGeo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1"/>
          <p:cNvSpPr>
            <a:spLocks noGrp="1" noChangeArrowheads="1"/>
          </p:cNvSpPr>
          <p:nvPr>
            <p:ph type="dt" sz="half" idx="10"/>
          </p:nvPr>
        </p:nvSpPr>
        <p:spPr>
          <a:ln/>
        </p:spPr>
        <p:txBody>
          <a:bodyPr/>
          <a:lstStyle>
            <a:lvl1pPr>
              <a:defRPr/>
            </a:lvl1pPr>
          </a:lstStyle>
          <a:p>
            <a:pPr>
              <a:defRPr/>
            </a:pPr>
            <a:endParaRPr lang="fi-FI"/>
          </a:p>
        </p:txBody>
      </p:sp>
      <p:sp>
        <p:nvSpPr>
          <p:cNvPr id="6" name="Rectangle 22"/>
          <p:cNvSpPr>
            <a:spLocks noGrp="1" noChangeArrowheads="1"/>
          </p:cNvSpPr>
          <p:nvPr>
            <p:ph type="ftr" sz="quarter" idx="11"/>
          </p:nvPr>
        </p:nvSpPr>
        <p:spPr>
          <a:ln/>
        </p:spPr>
        <p:txBody>
          <a:bodyPr/>
          <a:lstStyle>
            <a:lvl1pPr>
              <a:defRPr/>
            </a:lvl1pPr>
          </a:lstStyle>
          <a:p>
            <a:pPr>
              <a:defRPr/>
            </a:pPr>
            <a:endParaRPr lang="fi-FI"/>
          </a:p>
        </p:txBody>
      </p:sp>
      <p:sp>
        <p:nvSpPr>
          <p:cNvPr id="7" name="Rectangle 23"/>
          <p:cNvSpPr>
            <a:spLocks noGrp="1" noChangeArrowheads="1"/>
          </p:cNvSpPr>
          <p:nvPr>
            <p:ph type="sldNum" sz="quarter" idx="12"/>
          </p:nvPr>
        </p:nvSpPr>
        <p:spPr>
          <a:ln/>
        </p:spPr>
        <p:txBody>
          <a:bodyPr/>
          <a:lstStyle>
            <a:lvl1pPr>
              <a:defRPr/>
            </a:lvl1pPr>
          </a:lstStyle>
          <a:p>
            <a:pPr>
              <a:defRPr/>
            </a:pPr>
            <a:fld id="{A97F6733-8507-4765-B767-771ADA4C2F13}" type="slidenum">
              <a:rPr lang="fi-FI"/>
              <a:pPr>
                <a:defRPr/>
              </a:pPr>
              <a:t>‹#›</a:t>
            </a:fld>
            <a:endParaRPr lang="fi-FI"/>
          </a:p>
        </p:txBody>
      </p:sp>
    </p:spTree>
    <p:extLst>
      <p:ext uri="{BB962C8B-B14F-4D97-AF65-F5344CB8AC3E}">
        <p14:creationId xmlns:p14="http://schemas.microsoft.com/office/powerpoint/2010/main" val="79702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1"/>
          <p:cNvSpPr>
            <a:spLocks noGrp="1" noChangeArrowheads="1"/>
          </p:cNvSpPr>
          <p:nvPr>
            <p:ph type="dt" sz="half" idx="10"/>
          </p:nvPr>
        </p:nvSpPr>
        <p:spPr>
          <a:ln/>
        </p:spPr>
        <p:txBody>
          <a:bodyPr/>
          <a:lstStyle>
            <a:lvl1pPr>
              <a:defRPr/>
            </a:lvl1pPr>
          </a:lstStyle>
          <a:p>
            <a:pPr>
              <a:defRPr/>
            </a:pPr>
            <a:endParaRPr lang="fi-FI"/>
          </a:p>
        </p:txBody>
      </p:sp>
      <p:sp>
        <p:nvSpPr>
          <p:cNvPr id="6" name="Rectangle 22"/>
          <p:cNvSpPr>
            <a:spLocks noGrp="1" noChangeArrowheads="1"/>
          </p:cNvSpPr>
          <p:nvPr>
            <p:ph type="ftr" sz="quarter" idx="11"/>
          </p:nvPr>
        </p:nvSpPr>
        <p:spPr>
          <a:ln/>
        </p:spPr>
        <p:txBody>
          <a:bodyPr/>
          <a:lstStyle>
            <a:lvl1pPr>
              <a:defRPr/>
            </a:lvl1pPr>
          </a:lstStyle>
          <a:p>
            <a:pPr>
              <a:defRPr/>
            </a:pPr>
            <a:endParaRPr lang="fi-FI"/>
          </a:p>
        </p:txBody>
      </p:sp>
      <p:sp>
        <p:nvSpPr>
          <p:cNvPr id="7" name="Rectangle 23"/>
          <p:cNvSpPr>
            <a:spLocks noGrp="1" noChangeArrowheads="1"/>
          </p:cNvSpPr>
          <p:nvPr>
            <p:ph type="sldNum" sz="quarter" idx="12"/>
          </p:nvPr>
        </p:nvSpPr>
        <p:spPr>
          <a:ln/>
        </p:spPr>
        <p:txBody>
          <a:bodyPr/>
          <a:lstStyle>
            <a:lvl1pPr>
              <a:defRPr/>
            </a:lvl1pPr>
          </a:lstStyle>
          <a:p>
            <a:pPr>
              <a:defRPr/>
            </a:pPr>
            <a:fld id="{6564AAE3-2EB1-4E1E-8040-AF9CAB26E4C5}" type="slidenum">
              <a:rPr lang="fi-FI"/>
              <a:pPr>
                <a:defRPr/>
              </a:pPr>
              <a:t>‹#›</a:t>
            </a:fld>
            <a:endParaRPr lang="fi-FI"/>
          </a:p>
        </p:txBody>
      </p:sp>
    </p:spTree>
    <p:extLst>
      <p:ext uri="{BB962C8B-B14F-4D97-AF65-F5344CB8AC3E}">
        <p14:creationId xmlns:p14="http://schemas.microsoft.com/office/powerpoint/2010/main" val="151974569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60437" name="Rectangle 2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fi-FI"/>
          </a:p>
        </p:txBody>
      </p:sp>
      <p:sp>
        <p:nvSpPr>
          <p:cNvPr id="60438" name="Rectangle 2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fi-FI"/>
          </a:p>
        </p:txBody>
      </p:sp>
      <p:sp>
        <p:nvSpPr>
          <p:cNvPr id="60439" name="Rectangle 2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93F52A2-0CCF-4457-A452-F160595F272E}"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839"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40" r:id="rId13"/>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eda.net/veraja/lohja/lukio"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hyperlink" Target="https://sampo.thl.fi/pivot/prod/fi/ktkkoulu2/ktk8/summary_vertailulukio" TargetMode="Externa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peda.net/veraja/lohja/lukio"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hyperlink" Target="https://sampo.thl.fi/pivot/prod/fi/ktkkoulu2/ktk8/summary_vertailulukio" TargetMode="Externa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opintoluotsi.fi/" TargetMode="External"/><Relationship Id="rId2" Type="http://schemas.openxmlformats.org/officeDocument/2006/relationships/hyperlink" Target="https://opintopolku.fi/wp/fi/" TargetMode="External"/><Relationship Id="rId1" Type="http://schemas.openxmlformats.org/officeDocument/2006/relationships/slideLayout" Target="../slideLayouts/slideLayout7.xml"/><Relationship Id="rId6" Type="http://schemas.openxmlformats.org/officeDocument/2006/relationships/hyperlink" Target="http://www.kela.fi/opiskelijat" TargetMode="External"/><Relationship Id="rId5" Type="http://schemas.openxmlformats.org/officeDocument/2006/relationships/hyperlink" Target="http://www.ylioppilastutkinto.fi/" TargetMode="External"/><Relationship Id="rId4" Type="http://schemas.openxmlformats.org/officeDocument/2006/relationships/hyperlink" Target="http://te-palvelut.fi/te/fi/tyonhakijalle/nuoret/index.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kehys 7"/>
          <p:cNvSpPr txBox="1"/>
          <p:nvPr/>
        </p:nvSpPr>
        <p:spPr>
          <a:xfrm>
            <a:off x="0" y="3164775"/>
            <a:ext cx="9144000" cy="1200329"/>
          </a:xfrm>
          <a:prstGeom prst="rect">
            <a:avLst/>
          </a:prstGeom>
          <a:noFill/>
        </p:spPr>
        <p:txBody>
          <a:bodyPr wrap="square">
            <a:spAutoFit/>
          </a:bodyPr>
          <a:lstStyle/>
          <a:p>
            <a:pPr algn="ctr">
              <a:defRPr/>
            </a:pPr>
            <a:r>
              <a:rPr lang="fi-FI" b="1" dirty="0" smtClean="0">
                <a:solidFill>
                  <a:schemeClr val="accent6">
                    <a:lumMod val="50000"/>
                  </a:schemeClr>
                </a:solidFill>
                <a:latin typeface="Calibri" pitchFamily="34" charset="0"/>
              </a:rPr>
              <a:t>19-ryhmien vanhempainilta</a:t>
            </a:r>
            <a:r>
              <a:rPr lang="fi-FI" b="1" dirty="0">
                <a:solidFill>
                  <a:schemeClr val="accent6">
                    <a:lumMod val="50000"/>
                  </a:schemeClr>
                </a:solidFill>
                <a:latin typeface="Calibri" pitchFamily="34" charset="0"/>
              </a:rPr>
              <a:t/>
            </a:r>
            <a:br>
              <a:rPr lang="fi-FI" b="1" dirty="0">
                <a:solidFill>
                  <a:schemeClr val="accent6">
                    <a:lumMod val="50000"/>
                  </a:schemeClr>
                </a:solidFill>
                <a:latin typeface="Calibri" pitchFamily="34" charset="0"/>
              </a:rPr>
            </a:br>
            <a:r>
              <a:rPr lang="fi-FI" b="1" dirty="0" smtClean="0">
                <a:solidFill>
                  <a:schemeClr val="accent6">
                    <a:lumMod val="50000"/>
                  </a:schemeClr>
                </a:solidFill>
                <a:latin typeface="Calibri" pitchFamily="34" charset="0"/>
              </a:rPr>
              <a:t>11.2.2020</a:t>
            </a:r>
            <a:endParaRPr lang="fi-FI" b="1" dirty="0">
              <a:solidFill>
                <a:schemeClr val="accent6">
                  <a:lumMod val="50000"/>
                </a:schemeClr>
              </a:solidFill>
              <a:latin typeface="Calibri" pitchFamily="34" charset="0"/>
            </a:endParaRPr>
          </a:p>
          <a:p>
            <a:pPr algn="ctr">
              <a:defRPr/>
            </a:pPr>
            <a:endParaRPr lang="fi-FI" b="1" dirty="0">
              <a:solidFill>
                <a:schemeClr val="accent6">
                  <a:lumMod val="50000"/>
                </a:schemeClr>
              </a:solidFill>
              <a:latin typeface="Calibri" pitchFamily="34" charset="0"/>
            </a:endParaRPr>
          </a:p>
        </p:txBody>
      </p:sp>
      <p:sp>
        <p:nvSpPr>
          <p:cNvPr id="9" name="Päivämäärän paikkamerkki 1"/>
          <p:cNvSpPr>
            <a:spLocks noGrp="1"/>
          </p:cNvSpPr>
          <p:nvPr>
            <p:ph type="dt" sz="quarter" idx="4294967295"/>
          </p:nvPr>
        </p:nvSpPr>
        <p:spPr>
          <a:xfrm>
            <a:off x="5424488" y="6353175"/>
            <a:ext cx="3719512" cy="504825"/>
          </a:xfrm>
        </p:spPr>
        <p:txBody>
          <a:bodyPr/>
          <a:lstStyle/>
          <a:p>
            <a:pPr algn="r">
              <a:defRPr/>
            </a:pPr>
            <a:r>
              <a:rPr lang="fi-FI" sz="1000" i="1" dirty="0">
                <a:solidFill>
                  <a:schemeClr val="bg1"/>
                </a:solidFill>
              </a:rPr>
              <a:t>Lohjan Yhteislyseon </a:t>
            </a:r>
            <a:r>
              <a:rPr lang="fi-FI" sz="1000" i="1" dirty="0" smtClean="0">
                <a:solidFill>
                  <a:schemeClr val="bg1"/>
                </a:solidFill>
              </a:rPr>
              <a:t>lukio</a:t>
            </a:r>
            <a:br>
              <a:rPr lang="fi-FI" sz="1000" i="1" dirty="0" smtClean="0">
                <a:solidFill>
                  <a:schemeClr val="bg1"/>
                </a:solidFill>
              </a:rPr>
            </a:br>
            <a:endParaRPr lang="fi-FI" sz="1000" i="1" dirty="0" smtClean="0">
              <a:solidFill>
                <a:schemeClr val="bg1"/>
              </a:solidFill>
            </a:endParaRPr>
          </a:p>
        </p:txBody>
      </p:sp>
      <p:sp>
        <p:nvSpPr>
          <p:cNvPr id="6" name="Otsikko 1"/>
          <p:cNvSpPr txBox="1">
            <a:spLocks/>
          </p:cNvSpPr>
          <p:nvPr/>
        </p:nvSpPr>
        <p:spPr>
          <a:xfrm>
            <a:off x="0" y="260648"/>
            <a:ext cx="9144000" cy="2160588"/>
          </a:xfrm>
          <a:prstGeom prst="rect">
            <a:avLst/>
          </a:prstGeom>
        </p:spPr>
        <p:txBody>
          <a:bodyPr lIns="95782" tIns="47891" rIns="95782" bIns="47891" anchor="ctr"/>
          <a:lstStyle/>
          <a:p>
            <a:pPr algn="ctr" defTabSz="957816" fontAlgn="auto">
              <a:spcAft>
                <a:spcPts val="0"/>
              </a:spcAft>
              <a:defRPr/>
            </a:pPr>
            <a:r>
              <a:rPr lang="fi-FI" sz="7200" b="1" dirty="0">
                <a:solidFill>
                  <a:schemeClr val="accent3">
                    <a:lumMod val="75000"/>
                  </a:schemeClr>
                </a:solidFill>
                <a:latin typeface="Calibri" pitchFamily="34" charset="0"/>
                <a:ea typeface="+mj-ea"/>
                <a:cs typeface="+mj-cs"/>
              </a:rPr>
              <a:t>Lohjan</a:t>
            </a:r>
          </a:p>
          <a:p>
            <a:pPr algn="ctr" defTabSz="957816" fontAlgn="auto">
              <a:spcAft>
                <a:spcPts val="0"/>
              </a:spcAft>
              <a:defRPr/>
            </a:pPr>
            <a:r>
              <a:rPr lang="fi-FI" sz="7200" b="1" dirty="0">
                <a:solidFill>
                  <a:schemeClr val="accent3">
                    <a:lumMod val="75000"/>
                  </a:schemeClr>
                </a:solidFill>
                <a:latin typeface="Calibri" pitchFamily="34" charset="0"/>
                <a:ea typeface="+mj-ea"/>
                <a:cs typeface="+mj-cs"/>
              </a:rPr>
              <a:t>Yhteislyseon</a:t>
            </a:r>
            <a:r>
              <a:rPr lang="fi-FI" sz="7200" b="1" spc="-150" dirty="0">
                <a:solidFill>
                  <a:schemeClr val="accent3">
                    <a:lumMod val="75000"/>
                  </a:schemeClr>
                </a:solidFill>
                <a:latin typeface="Calibri" pitchFamily="34" charset="0"/>
                <a:ea typeface="+mj-ea"/>
                <a:cs typeface="+mj-cs"/>
              </a:rPr>
              <a:t> lukio</a:t>
            </a:r>
          </a:p>
        </p:txBody>
      </p:sp>
      <p:sp>
        <p:nvSpPr>
          <p:cNvPr id="10" name="Otsikko 1"/>
          <p:cNvSpPr txBox="1">
            <a:spLocks/>
          </p:cNvSpPr>
          <p:nvPr/>
        </p:nvSpPr>
        <p:spPr>
          <a:xfrm>
            <a:off x="0" y="4221088"/>
            <a:ext cx="9144000" cy="1152128"/>
          </a:xfrm>
          <a:prstGeom prst="rect">
            <a:avLst/>
          </a:prstGeom>
        </p:spPr>
        <p:txBody>
          <a:bodyPr lIns="95782" tIns="47891" rIns="95782" bIns="47891" anchor="ctr"/>
          <a:lstStyle/>
          <a:p>
            <a:pPr algn="ctr" defTabSz="957816" fontAlgn="auto">
              <a:spcAft>
                <a:spcPts val="0"/>
              </a:spcAft>
              <a:defRPr/>
            </a:pPr>
            <a:r>
              <a:rPr lang="fi-FI" sz="7200" b="1" dirty="0" smtClean="0">
                <a:solidFill>
                  <a:schemeClr val="accent3">
                    <a:lumMod val="75000"/>
                  </a:schemeClr>
                </a:solidFill>
                <a:latin typeface="Calibri" pitchFamily="34" charset="0"/>
                <a:ea typeface="+mj-ea"/>
                <a:cs typeface="+mj-cs"/>
              </a:rPr>
              <a:t>TERVETULOA</a:t>
            </a:r>
            <a:endParaRPr lang="fi-FI" sz="7200" b="1" spc="-150" dirty="0">
              <a:solidFill>
                <a:schemeClr val="accent3">
                  <a:lumMod val="75000"/>
                </a:schemeClr>
              </a:solidFill>
              <a:latin typeface="Calibri" pitchFamily="34" charset="0"/>
              <a:ea typeface="+mj-ea"/>
              <a:cs typeface="+mj-cs"/>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Autofit/>
          </a:bodyPr>
          <a:lstStyle/>
          <a:p>
            <a:r>
              <a:rPr lang="fi-FI" sz="4400" dirty="0" smtClean="0">
                <a:solidFill>
                  <a:schemeClr val="tx1"/>
                </a:solidFill>
              </a:rPr>
              <a:t>Ammattikorkeakoulujen todistusvalinnat 2020</a:t>
            </a:r>
            <a:endParaRPr lang="fi-FI" sz="4400" dirty="0">
              <a:solidFill>
                <a:schemeClr val="tx1"/>
              </a:solidFill>
            </a:endParaRPr>
          </a:p>
        </p:txBody>
      </p:sp>
      <p:sp>
        <p:nvSpPr>
          <p:cNvPr id="2" name="Sisällön paikkamerkki 1"/>
          <p:cNvSpPr>
            <a:spLocks noGrp="1"/>
          </p:cNvSpPr>
          <p:nvPr>
            <p:ph sz="quarter" idx="1"/>
          </p:nvPr>
        </p:nvSpPr>
        <p:spPr/>
        <p:txBody>
          <a:bodyPr>
            <a:normAutofit fontScale="92500" lnSpcReduction="10000"/>
          </a:bodyPr>
          <a:lstStyle/>
          <a:p>
            <a:pPr>
              <a:buFont typeface="Arial" panose="020B0604020202020204" pitchFamily="34" charset="0"/>
              <a:buChar char="•"/>
            </a:pPr>
            <a:r>
              <a:rPr lang="fi-FI" dirty="0">
                <a:solidFill>
                  <a:schemeClr val="tx1"/>
                </a:solidFill>
              </a:rPr>
              <a:t>Ammattikorkeakoulut ottavat kevään 2020 yhteishaussa käyttöön todistusvalinnan, joka perustuu </a:t>
            </a:r>
            <a:r>
              <a:rPr lang="fi-FI" dirty="0" smtClean="0">
                <a:solidFill>
                  <a:schemeClr val="tx1"/>
                </a:solidFill>
              </a:rPr>
              <a:t>ylioppilastutkinnon </a:t>
            </a:r>
            <a:r>
              <a:rPr lang="fi-FI" dirty="0">
                <a:solidFill>
                  <a:schemeClr val="tx1"/>
                </a:solidFill>
              </a:rPr>
              <a:t>arvosanojen pisteyttämiseen. </a:t>
            </a:r>
            <a:endParaRPr lang="fi-FI" dirty="0" smtClean="0">
              <a:solidFill>
                <a:schemeClr val="tx1"/>
              </a:solidFill>
            </a:endParaRPr>
          </a:p>
          <a:p>
            <a:pPr>
              <a:buFont typeface="Arial" panose="020B0604020202020204" pitchFamily="34" charset="0"/>
              <a:buChar char="•"/>
            </a:pPr>
            <a:r>
              <a:rPr lang="fi-FI" dirty="0" smtClean="0">
                <a:solidFill>
                  <a:schemeClr val="tx1"/>
                </a:solidFill>
              </a:rPr>
              <a:t>Samalla </a:t>
            </a:r>
            <a:r>
              <a:rPr lang="fi-FI" dirty="0">
                <a:solidFill>
                  <a:schemeClr val="tx1"/>
                </a:solidFill>
              </a:rPr>
              <a:t>todistusvalinnasta tulee pääväylä ammattikorkeakoulututkintoon johtavaan koulutukseen keväästä 2020 lähtien. </a:t>
            </a:r>
            <a:endParaRPr lang="fi-FI" dirty="0" smtClean="0">
              <a:solidFill>
                <a:schemeClr val="tx1"/>
              </a:solidFill>
            </a:endParaRPr>
          </a:p>
          <a:p>
            <a:pPr>
              <a:buFont typeface="Arial" panose="020B0604020202020204" pitchFamily="34" charset="0"/>
              <a:buChar char="•"/>
            </a:pPr>
            <a:r>
              <a:rPr lang="fi-FI" dirty="0" smtClean="0">
                <a:solidFill>
                  <a:schemeClr val="tx1"/>
                </a:solidFill>
              </a:rPr>
              <a:t>Täytettävistä </a:t>
            </a:r>
            <a:r>
              <a:rPr lang="fi-FI" dirty="0">
                <a:solidFill>
                  <a:schemeClr val="tx1"/>
                </a:solidFill>
              </a:rPr>
              <a:t>paikoista valtaosa varataan ensimmäistä opiskelupaikkaansa hakeville.</a:t>
            </a:r>
          </a:p>
        </p:txBody>
      </p:sp>
    </p:spTree>
    <p:extLst>
      <p:ext uri="{BB962C8B-B14F-4D97-AF65-F5344CB8AC3E}">
        <p14:creationId xmlns:p14="http://schemas.microsoft.com/office/powerpoint/2010/main" val="35215948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4000" contrast="-74000"/>
            <a:grayscl/>
          </a:blip>
          <a:srcRect/>
          <a:stretch>
            <a:fillRect/>
          </a:stretch>
        </p:blipFill>
        <p:spPr bwMode="auto">
          <a:xfrm>
            <a:off x="0" y="5183188"/>
            <a:ext cx="9144000" cy="1674812"/>
          </a:xfrm>
          <a:prstGeom prst="rect">
            <a:avLst/>
          </a:prstGeom>
          <a:noFill/>
          <a:ln w="9525">
            <a:noFill/>
            <a:miter lim="800000"/>
            <a:headEnd/>
            <a:tailEnd/>
          </a:ln>
        </p:spPr>
      </p:pic>
      <p:sp>
        <p:nvSpPr>
          <p:cNvPr id="6" name="Päivämäärän paikkamerkki 1"/>
          <p:cNvSpPr>
            <a:spLocks noGrp="1"/>
          </p:cNvSpPr>
          <p:nvPr>
            <p:ph type="dt" sz="quarter" idx="10"/>
          </p:nvPr>
        </p:nvSpPr>
        <p:spPr>
          <a:xfrm>
            <a:off x="5424488" y="6353175"/>
            <a:ext cx="3719512" cy="504825"/>
          </a:xfrm>
        </p:spPr>
        <p:txBody>
          <a:bodyPr/>
          <a:lstStyle/>
          <a:p>
            <a:pPr algn="r">
              <a:defRPr/>
            </a:pPr>
            <a:r>
              <a:rPr lang="fi-FI" sz="1000" i="1" dirty="0"/>
              <a:t>Lohjan Yhteislyseon </a:t>
            </a:r>
            <a:r>
              <a:rPr lang="fi-FI" sz="1000" i="1" dirty="0" smtClean="0"/>
              <a:t>lukio</a:t>
            </a:r>
            <a:br>
              <a:rPr lang="fi-FI" sz="1000" i="1" dirty="0" smtClean="0"/>
            </a:br>
            <a:endParaRPr lang="fi-FI" sz="1000" i="1" dirty="0"/>
          </a:p>
        </p:txBody>
      </p:sp>
      <p:sp>
        <p:nvSpPr>
          <p:cNvPr id="5122" name="Rectangle 3"/>
          <p:cNvSpPr>
            <a:spLocks noChangeArrowheads="1"/>
          </p:cNvSpPr>
          <p:nvPr/>
        </p:nvSpPr>
        <p:spPr bwMode="auto">
          <a:xfrm>
            <a:off x="1547664" y="188640"/>
            <a:ext cx="7073703"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1pPr>
            <a:lvl2pPr marL="742950" indent="-28575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2pPr>
            <a:lvl3pPr marL="11430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3pPr>
            <a:lvl4pPr marL="16002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4pPr>
            <a:lvl5pPr marL="20574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9pPr>
          </a:lstStyle>
          <a:p>
            <a:pPr eaLnBrk="1" hangingPunct="1"/>
            <a:r>
              <a:rPr lang="fi-FI" altLang="fi-FI" sz="3200" b="1" dirty="0">
                <a:solidFill>
                  <a:schemeClr val="accent3">
                    <a:lumMod val="75000"/>
                  </a:schemeClr>
                </a:solidFill>
                <a:latin typeface="+mj-lt"/>
                <a:ea typeface="+mj-ea"/>
                <a:cs typeface="+mj-cs"/>
              </a:rPr>
              <a:t>OHJELMA</a:t>
            </a:r>
          </a:p>
          <a:p>
            <a:pPr eaLnBrk="1" hangingPunct="1"/>
            <a:endParaRPr lang="fi-FI" altLang="fi-FI" sz="1800" b="1" dirty="0">
              <a:solidFill>
                <a:schemeClr val="accent3">
                  <a:lumMod val="50000"/>
                </a:schemeClr>
              </a:solidFill>
              <a:latin typeface="+mn-lt"/>
              <a:cs typeface="Times New Roman" pitchFamily="18" charset="0"/>
            </a:endParaRPr>
          </a:p>
          <a:p>
            <a:pPr eaLnBrk="1" hangingPunct="1">
              <a:tabLst>
                <a:tab pos="-822325" algn="l"/>
                <a:tab pos="1646238" algn="l"/>
                <a:tab pos="2468563" algn="l"/>
                <a:tab pos="3292475" algn="l"/>
                <a:tab pos="4114800" algn="l"/>
                <a:tab pos="4937125" algn="l"/>
              </a:tabLst>
            </a:pPr>
            <a:r>
              <a:rPr lang="fi-FI" altLang="fi-FI" sz="1800" b="1" dirty="0">
                <a:latin typeface="+mn-lt"/>
                <a:cs typeface="Times New Roman" pitchFamily="18" charset="0"/>
              </a:rPr>
              <a:t>	</a:t>
            </a:r>
          </a:p>
          <a:p>
            <a:pPr eaLnBrk="1" hangingPunct="1">
              <a:tabLst>
                <a:tab pos="-822325" algn="l"/>
                <a:tab pos="1646238" algn="l"/>
                <a:tab pos="2468563" algn="l"/>
                <a:tab pos="3292475" algn="l"/>
                <a:tab pos="4114800" algn="l"/>
                <a:tab pos="4937125" algn="l"/>
              </a:tabLst>
            </a:pPr>
            <a:r>
              <a:rPr lang="fi-FI" altLang="fi-FI" sz="1800" b="1" dirty="0">
                <a:solidFill>
                  <a:schemeClr val="accent3">
                    <a:lumMod val="50000"/>
                  </a:schemeClr>
                </a:solidFill>
                <a:latin typeface="+mn-lt"/>
                <a:cs typeface="Times New Roman" pitchFamily="18" charset="0"/>
              </a:rPr>
              <a:t>klo </a:t>
            </a:r>
            <a:r>
              <a:rPr lang="fi-FI" altLang="fi-FI" sz="1800" b="1" dirty="0" smtClean="0">
                <a:solidFill>
                  <a:schemeClr val="accent3">
                    <a:lumMod val="50000"/>
                  </a:schemeClr>
                </a:solidFill>
                <a:latin typeface="+mn-lt"/>
                <a:cs typeface="Times New Roman" pitchFamily="18" charset="0"/>
              </a:rPr>
              <a:t>18.00	RUOKASALISSA</a:t>
            </a:r>
            <a:endParaRPr lang="fi-FI" altLang="fi-FI" sz="1800" b="1" dirty="0">
              <a:solidFill>
                <a:schemeClr val="accent3">
                  <a:lumMod val="50000"/>
                </a:schemeClr>
              </a:solidFill>
              <a:latin typeface="+mn-lt"/>
              <a:cs typeface="Times New Roman" pitchFamily="18" charset="0"/>
            </a:endParaRPr>
          </a:p>
          <a:p>
            <a:pPr eaLnBrk="1" hangingPunct="1">
              <a:tabLst>
                <a:tab pos="-822325" algn="l"/>
                <a:tab pos="1646238" algn="l"/>
                <a:tab pos="2468563" algn="l"/>
                <a:tab pos="3292475" algn="l"/>
                <a:tab pos="4114800" algn="l"/>
                <a:tab pos="4937125" algn="l"/>
              </a:tabLst>
            </a:pPr>
            <a:r>
              <a:rPr lang="fi-FI" altLang="fi-FI" sz="1800" b="1" dirty="0">
                <a:solidFill>
                  <a:schemeClr val="accent3">
                    <a:lumMod val="50000"/>
                  </a:schemeClr>
                </a:solidFill>
                <a:latin typeface="+mn-lt"/>
                <a:cs typeface="Times New Roman" pitchFamily="18" charset="0"/>
              </a:rPr>
              <a:t>	</a:t>
            </a:r>
            <a:r>
              <a:rPr lang="fi-FI" altLang="fi-FI" sz="1800" b="1" dirty="0" smtClean="0">
                <a:solidFill>
                  <a:schemeClr val="accent3">
                    <a:lumMod val="50000"/>
                  </a:schemeClr>
                </a:solidFill>
                <a:latin typeface="+mn-lt"/>
                <a:cs typeface="Times New Roman" pitchFamily="18" charset="0"/>
              </a:rPr>
              <a:t>	</a:t>
            </a:r>
            <a:r>
              <a:rPr lang="fi-FI" altLang="fi-FI" sz="1800" dirty="0" smtClean="0">
                <a:latin typeface="+mn-lt"/>
                <a:cs typeface="Times New Roman" pitchFamily="18" charset="0"/>
              </a:rPr>
              <a:t>ajankohtaista </a:t>
            </a:r>
            <a:r>
              <a:rPr lang="fi-FI" altLang="fi-FI" sz="1800" dirty="0">
                <a:latin typeface="+mn-lt"/>
                <a:cs typeface="Times New Roman" pitchFamily="18" charset="0"/>
              </a:rPr>
              <a:t>lukiosta, rehtori Panu </a:t>
            </a:r>
            <a:r>
              <a:rPr lang="fi-FI" altLang="fi-FI" sz="1800" dirty="0" smtClean="0">
                <a:latin typeface="+mn-lt"/>
                <a:cs typeface="Times New Roman" pitchFamily="18" charset="0"/>
              </a:rPr>
              <a:t>Ruoste</a:t>
            </a:r>
            <a:endParaRPr lang="fi-FI" altLang="fi-FI" sz="1800" dirty="0" smtClean="0">
              <a:cs typeface="Times New Roman" pitchFamily="18" charset="0"/>
            </a:endParaRP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a:latin typeface="+mn-lt"/>
                <a:cs typeface="Times New Roman" pitchFamily="18" charset="0"/>
                <a:hlinkClick r:id="rId3"/>
              </a:rPr>
              <a:t>www.lukio.lohja.fi</a:t>
            </a:r>
            <a:endParaRPr lang="fi-FI" altLang="fi-FI" sz="1800" dirty="0">
              <a:latin typeface="+mn-lt"/>
              <a:cs typeface="Times New Roman" pitchFamily="18" charset="0"/>
            </a:endParaRP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hlinkClick r:id="rId4" action="ppaction://hlinksldjump"/>
              </a:rPr>
              <a:t>Opiskelijaseuranta / poissaolot </a:t>
            </a:r>
            <a:r>
              <a:rPr lang="fi-FI" altLang="fi-FI" sz="1800" dirty="0">
                <a:latin typeface="+mn-lt"/>
                <a:cs typeface="Times New Roman" pitchFamily="18" charset="0"/>
                <a:hlinkClick r:id="rId4" action="ppaction://hlinksldjump"/>
              </a:rPr>
              <a:t>(WILMA</a:t>
            </a:r>
            <a:r>
              <a:rPr lang="fi-FI" altLang="fi-FI" sz="1800" dirty="0" smtClean="0">
                <a:latin typeface="+mn-lt"/>
                <a:cs typeface="Times New Roman" pitchFamily="18" charset="0"/>
                <a:hlinkClick r:id="rId4" action="ppaction://hlinksldjump"/>
              </a:rPr>
              <a:t>)</a:t>
            </a:r>
            <a:endParaRPr lang="fi-FI" altLang="fi-FI" sz="1800" dirty="0" smtClean="0">
              <a:latin typeface="+mn-lt"/>
              <a:cs typeface="Times New Roman" pitchFamily="18" charset="0"/>
            </a:endParaRP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hlinkClick r:id="rId5"/>
              </a:rPr>
              <a:t>Kouluterveyskysely </a:t>
            </a:r>
            <a:endParaRPr lang="fi-FI" altLang="fi-FI" sz="1800" dirty="0" smtClean="0">
              <a:latin typeface="+mn-lt"/>
              <a:cs typeface="Times New Roman" pitchFamily="18" charset="0"/>
            </a:endParaRP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hlinkClick r:id="rId6" action="ppaction://hlinksldjump"/>
              </a:rPr>
              <a:t>ylioppilastutkinnon rakenne</a:t>
            </a:r>
            <a:endParaRPr lang="fi-FI" altLang="fi-FI" sz="1800" dirty="0">
              <a:latin typeface="+mn-lt"/>
              <a:cs typeface="Times New Roman" pitchFamily="18" charset="0"/>
            </a:endParaRP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rPr>
              <a:t>ennakkokysymykset</a:t>
            </a: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rPr>
              <a:t>opinto-ohjaus</a:t>
            </a:r>
          </a:p>
          <a:p>
            <a:pPr marL="2894013" lvl="1"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rPr>
              <a:t>lukuvuoden 2020 - 2021 valinnat 2/2020</a:t>
            </a:r>
          </a:p>
          <a:p>
            <a:pPr marL="2894013" lvl="1"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a:latin typeface="+mn-lt"/>
                <a:cs typeface="Times New Roman" pitchFamily="18" charset="0"/>
              </a:rPr>
              <a:t>k</a:t>
            </a:r>
            <a:r>
              <a:rPr lang="fi-FI" altLang="fi-FI" sz="1800" dirty="0" smtClean="0">
                <a:latin typeface="+mn-lt"/>
                <a:cs typeface="Times New Roman" pitchFamily="18" charset="0"/>
              </a:rPr>
              <a:t>orkeakouluhaku infot</a:t>
            </a:r>
          </a:p>
          <a:p>
            <a:pPr eaLnBrk="1" hangingPunct="1">
              <a:tabLst>
                <a:tab pos="-822325" algn="l"/>
                <a:tab pos="1646238" algn="l"/>
                <a:tab pos="2468563" algn="l"/>
                <a:tab pos="3292475" algn="l"/>
                <a:tab pos="4114800" algn="l"/>
                <a:tab pos="4937125" algn="l"/>
              </a:tabLst>
            </a:pPr>
            <a:endParaRPr lang="fi-FI" altLang="fi-FI" sz="1800" dirty="0">
              <a:latin typeface="+mn-lt"/>
              <a:cs typeface="Times New Roman" pitchFamily="18" charset="0"/>
            </a:endParaRPr>
          </a:p>
          <a:p>
            <a:pPr eaLnBrk="1" hangingPunct="1">
              <a:tabLst>
                <a:tab pos="-822325" algn="l"/>
                <a:tab pos="1646238" algn="l"/>
                <a:tab pos="2468563" algn="l"/>
                <a:tab pos="3292475" algn="l"/>
                <a:tab pos="4114800" algn="l"/>
                <a:tab pos="4937125" algn="l"/>
              </a:tabLst>
            </a:pPr>
            <a:r>
              <a:rPr lang="fi-FI" altLang="fi-FI" sz="1800" b="1" dirty="0">
                <a:solidFill>
                  <a:schemeClr val="accent3">
                    <a:lumMod val="50000"/>
                  </a:schemeClr>
                </a:solidFill>
                <a:latin typeface="+mn-lt"/>
                <a:cs typeface="Times New Roman" pitchFamily="18" charset="0"/>
              </a:rPr>
              <a:t>n. klo </a:t>
            </a:r>
            <a:r>
              <a:rPr lang="fi-FI" altLang="fi-FI" sz="1800" b="1" dirty="0" smtClean="0">
                <a:solidFill>
                  <a:schemeClr val="accent3">
                    <a:lumMod val="50000"/>
                  </a:schemeClr>
                </a:solidFill>
                <a:latin typeface="+mn-lt"/>
                <a:cs typeface="Times New Roman" pitchFamily="18" charset="0"/>
              </a:rPr>
              <a:t>18.30	ETENEMINEN </a:t>
            </a:r>
            <a:r>
              <a:rPr lang="fi-FI" altLang="fi-FI" sz="1800" b="1" dirty="0">
                <a:solidFill>
                  <a:schemeClr val="accent3">
                    <a:lumMod val="50000"/>
                  </a:schemeClr>
                </a:solidFill>
                <a:latin typeface="+mn-lt"/>
                <a:cs typeface="Times New Roman" pitchFamily="18" charset="0"/>
              </a:rPr>
              <a:t>OPINNOISSA (luokissa)</a:t>
            </a: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rPr>
              <a:t>ryhmänohjaajan </a:t>
            </a:r>
            <a:r>
              <a:rPr lang="fi-FI" altLang="fi-FI" sz="1800" dirty="0">
                <a:latin typeface="+mn-lt"/>
                <a:cs typeface="Times New Roman" pitchFamily="18" charset="0"/>
              </a:rPr>
              <a:t>puheenvuoro</a:t>
            </a: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a:latin typeface="+mn-lt"/>
                <a:cs typeface="Times New Roman" pitchFamily="18" charset="0"/>
              </a:rPr>
              <a:t>o</a:t>
            </a:r>
            <a:r>
              <a:rPr lang="fi-FI" altLang="fi-FI" sz="1800" dirty="0" smtClean="0">
                <a:latin typeface="+mn-lt"/>
                <a:cs typeface="Times New Roman" pitchFamily="18" charset="0"/>
              </a:rPr>
              <a:t>piskelu lukiossa</a:t>
            </a:r>
          </a:p>
          <a:p>
            <a:pPr marL="2894013" lvl="1"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rPr>
              <a:t>mahdolliset  </a:t>
            </a:r>
            <a:r>
              <a:rPr lang="fi-FI" altLang="fi-FI" sz="1800" dirty="0">
                <a:latin typeface="+mn-lt"/>
                <a:cs typeface="Times New Roman" pitchFamily="18" charset="0"/>
              </a:rPr>
              <a:t>kysymykset eri aineryhmien edustajille</a:t>
            </a: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rPr>
              <a:t>muu </a:t>
            </a:r>
            <a:r>
              <a:rPr lang="fi-FI" altLang="fi-FI" sz="1800" dirty="0">
                <a:latin typeface="+mn-lt"/>
                <a:cs typeface="Times New Roman" pitchFamily="18" charset="0"/>
              </a:rPr>
              <a:t>palaute</a:t>
            </a:r>
          </a:p>
          <a:p>
            <a:pPr eaLnBrk="1" hangingPunct="1"/>
            <a:r>
              <a:rPr lang="fi-FI" altLang="fi-FI" sz="2000" dirty="0">
                <a:latin typeface="+mn-lt"/>
                <a:cs typeface="Times New Roman" pitchFamily="18" charset="0"/>
              </a:rPr>
              <a:t>		</a:t>
            </a:r>
          </a:p>
          <a:p>
            <a:pPr eaLnBrk="1" hangingPunct="1"/>
            <a:r>
              <a:rPr lang="fi-FI" altLang="fi-FI" sz="2000" dirty="0">
                <a:latin typeface="+mn-lt"/>
                <a:cs typeface="Times New Roman" pitchFamily="18" charset="0"/>
              </a:rPr>
              <a:t>		</a:t>
            </a:r>
          </a:p>
        </p:txBody>
      </p:sp>
    </p:spTree>
    <p:extLst>
      <p:ext uri="{BB962C8B-B14F-4D97-AF65-F5344CB8AC3E}">
        <p14:creationId xmlns:p14="http://schemas.microsoft.com/office/powerpoint/2010/main" val="268980887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lum bright="54000" contrast="-74000"/>
            <a:grayscl/>
          </a:blip>
          <a:srcRect/>
          <a:stretch>
            <a:fillRect/>
          </a:stretch>
        </p:blipFill>
        <p:spPr bwMode="auto">
          <a:xfrm>
            <a:off x="0" y="5183188"/>
            <a:ext cx="9144000" cy="1674812"/>
          </a:xfrm>
          <a:prstGeom prst="rect">
            <a:avLst/>
          </a:prstGeom>
          <a:noFill/>
          <a:ln w="9525">
            <a:noFill/>
            <a:miter lim="800000"/>
            <a:headEnd/>
            <a:tailEnd/>
          </a:ln>
        </p:spPr>
      </p:pic>
      <p:sp>
        <p:nvSpPr>
          <p:cNvPr id="7" name="Päivämäärän paikkamerkki 1"/>
          <p:cNvSpPr>
            <a:spLocks noGrp="1"/>
          </p:cNvSpPr>
          <p:nvPr>
            <p:ph type="dt" sz="quarter" idx="10"/>
          </p:nvPr>
        </p:nvSpPr>
        <p:spPr>
          <a:xfrm>
            <a:off x="5424488" y="6353175"/>
            <a:ext cx="3719512" cy="504825"/>
          </a:xfrm>
        </p:spPr>
        <p:txBody>
          <a:bodyPr/>
          <a:lstStyle/>
          <a:p>
            <a:pPr algn="r">
              <a:defRPr/>
            </a:pPr>
            <a:r>
              <a:rPr lang="fi-FI" sz="1000" i="1" dirty="0"/>
              <a:t>Lohjan Yhteislyseon </a:t>
            </a:r>
            <a:r>
              <a:rPr lang="fi-FI" sz="1000" i="1" dirty="0" smtClean="0"/>
              <a:t>lukio</a:t>
            </a:r>
            <a:br>
              <a:rPr lang="fi-FI" sz="1000" i="1" dirty="0" smtClean="0"/>
            </a:br>
            <a:endParaRPr lang="fi-FI" sz="1000" i="1" dirty="0"/>
          </a:p>
        </p:txBody>
      </p:sp>
      <p:graphicFrame>
        <p:nvGraphicFramePr>
          <p:cNvPr id="56" name="Group 152"/>
          <p:cNvGraphicFramePr>
            <a:graphicFrameLocks/>
          </p:cNvGraphicFramePr>
          <p:nvPr>
            <p:extLst/>
          </p:nvPr>
        </p:nvGraphicFramePr>
        <p:xfrm>
          <a:off x="1043608" y="1378541"/>
          <a:ext cx="6984776" cy="4498731"/>
        </p:xfrm>
        <a:graphic>
          <a:graphicData uri="http://schemas.openxmlformats.org/drawingml/2006/table">
            <a:tbl>
              <a:tblPr/>
              <a:tblGrid>
                <a:gridCol w="1643988">
                  <a:extLst>
                    <a:ext uri="{9D8B030D-6E8A-4147-A177-3AD203B41FA5}">
                      <a16:colId xmlns:a16="http://schemas.microsoft.com/office/drawing/2014/main" val="20000"/>
                    </a:ext>
                  </a:extLst>
                </a:gridCol>
                <a:gridCol w="2892516">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396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rgbClr val="0070C0"/>
                          </a:solidFill>
                          <a:effectLst/>
                          <a:latin typeface="+mn-lt"/>
                        </a:rPr>
                        <a:t>ryhmä</a:t>
                      </a: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rgbClr val="0070C0"/>
                          </a:solidFill>
                          <a:effectLst/>
                          <a:latin typeface="+mn-lt"/>
                        </a:rPr>
                        <a:t>ryhmänohjaaja</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rgbClr val="0070C0"/>
                          </a:solidFill>
                          <a:effectLst/>
                          <a:latin typeface="+mn-lt"/>
                        </a:rPr>
                        <a:t>opinto-ohjaajat</a:t>
                      </a:r>
                    </a:p>
                  </a:txBody>
                  <a:tcPr marT="45715" marB="45715" horzOverflow="overflow">
                    <a:lnL w="12700" cap="flat" cmpd="sng" algn="ctr">
                      <a:solidFill>
                        <a:schemeClr val="tx1"/>
                      </a:solidFill>
                      <a:prstDash val="solid"/>
                      <a:round/>
                      <a:headEnd type="none" w="med" len="med"/>
                      <a:tailEnd type="none" w="med" len="med"/>
                    </a:lnL>
                    <a:lnR w="28575" cap="flat" cmpd="sng" algn="ctr">
                      <a:noFill/>
                      <a:prstDash val="solid"/>
                      <a:miter lim="800000"/>
                      <a:headEnd type="none" w="med" len="med"/>
                      <a:tailEnd type="none" w="med" len="med"/>
                    </a:lnR>
                    <a:lnT w="28575" cap="flat" cmpd="sng" algn="ctr">
                      <a:no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i-FI" sz="1600" b="1" i="0" u="none" strike="noStrike" cap="none" normalizeH="0" baseline="0" dirty="0" smtClean="0">
                          <a:ln>
                            <a:noFill/>
                          </a:ln>
                          <a:solidFill>
                            <a:srgbClr val="D60093"/>
                          </a:solidFill>
                          <a:effectLst/>
                          <a:latin typeface="+mn-lt"/>
                        </a:rPr>
                        <a:t>19A</a:t>
                      </a:r>
                      <a:r>
                        <a:rPr kumimoji="0" lang="fi-FI" sz="1600" b="0" i="0" u="none" strike="noStrike" cap="none" normalizeH="0" baseline="0" dirty="0" smtClean="0">
                          <a:ln>
                            <a:noFill/>
                          </a:ln>
                          <a:solidFill>
                            <a:schemeClr val="tx1"/>
                          </a:solidFill>
                          <a:effectLst/>
                          <a:latin typeface="+mn-lt"/>
                        </a:rPr>
                        <a:t/>
                      </a:r>
                      <a:br>
                        <a:rPr kumimoji="0" lang="fi-FI" sz="1600" b="0" i="0" u="none" strike="noStrike" cap="none" normalizeH="0" baseline="0" dirty="0" smtClean="0">
                          <a:ln>
                            <a:noFill/>
                          </a:ln>
                          <a:solidFill>
                            <a:schemeClr val="tx1"/>
                          </a:solidFill>
                          <a:effectLst/>
                          <a:latin typeface="+mn-lt"/>
                        </a:rPr>
                      </a:br>
                      <a:r>
                        <a:rPr lang="fi-FI" sz="1600" b="0" i="0" u="none" strike="noStrike" kern="1200" baseline="0" dirty="0" smtClean="0">
                          <a:solidFill>
                            <a:schemeClr val="tx1"/>
                          </a:solidFill>
                          <a:latin typeface="+mn-lt"/>
                          <a:ea typeface="+mn-ea"/>
                          <a:cs typeface="+mn-cs"/>
                        </a:rPr>
                        <a:t>luokka A203</a:t>
                      </a: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0" i="0" u="none" strike="noStrike" kern="1200" cap="none" normalizeH="0" baseline="0" dirty="0" smtClean="0">
                          <a:ln>
                            <a:noFill/>
                          </a:ln>
                          <a:solidFill>
                            <a:schemeClr val="tx1"/>
                          </a:solidFill>
                          <a:effectLst/>
                          <a:latin typeface="+mn-lt"/>
                          <a:ea typeface="+mn-ea"/>
                          <a:cs typeface="+mn-cs"/>
                        </a:rPr>
                        <a:t>Korte Sari</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0" i="0" u="none" strike="noStrike" cap="none" normalizeH="0" baseline="0" dirty="0" smtClean="0">
                          <a:ln>
                            <a:noFill/>
                          </a:ln>
                          <a:solidFill>
                            <a:schemeClr val="tx1"/>
                          </a:solidFill>
                          <a:effectLst/>
                          <a:latin typeface="+mn-lt"/>
                        </a:rPr>
                        <a:t>Nurmi Juha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0" i="0" u="none" strike="noStrike" cap="none" normalizeH="0" baseline="0" dirty="0" smtClean="0">
                          <a:ln>
                            <a:noFill/>
                          </a:ln>
                          <a:solidFill>
                            <a:schemeClr val="tx1"/>
                          </a:solidFill>
                          <a:effectLst/>
                          <a:latin typeface="+mn-lt"/>
                        </a:rPr>
                        <a:t>puh. 044 369 1480</a:t>
                      </a:r>
                    </a:p>
                  </a:txBody>
                  <a:tcPr marT="45715" marB="45715" anchor="ctr" horzOverflow="overflow">
                    <a:lnL w="12700" cap="flat" cmpd="sng" algn="ctr">
                      <a:solidFill>
                        <a:schemeClr val="tx1"/>
                      </a:solidFill>
                      <a:prstDash val="solid"/>
                      <a:round/>
                      <a:headEnd type="none" w="med" len="med"/>
                      <a:tailEnd type="none" w="med" len="med"/>
                    </a:lnL>
                    <a:lnR w="28575" cap="flat" cmpd="sng" algn="ctr">
                      <a:no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i="0" u="none" strike="noStrike" kern="1200" baseline="0" dirty="0" smtClean="0">
                          <a:solidFill>
                            <a:srgbClr val="D60093"/>
                          </a:solidFill>
                          <a:latin typeface="+mn-lt"/>
                          <a:ea typeface="+mn-ea"/>
                          <a:cs typeface="+mn-cs"/>
                        </a:rPr>
                        <a:t>19B</a:t>
                      </a:r>
                      <a:r>
                        <a:rPr lang="fi-FI" sz="1600" b="0" i="0" u="none" strike="noStrike" kern="1200" baseline="0" dirty="0" smtClean="0">
                          <a:solidFill>
                            <a:schemeClr val="tx1"/>
                          </a:solidFill>
                          <a:latin typeface="+mn-lt"/>
                          <a:ea typeface="+mn-ea"/>
                          <a:cs typeface="+mn-cs"/>
                        </a:rPr>
                        <a:t/>
                      </a:r>
                      <a:br>
                        <a:rPr lang="fi-FI" sz="1600" b="0" i="0" u="none" strike="noStrike" kern="1200" baseline="0" dirty="0" smtClean="0">
                          <a:solidFill>
                            <a:schemeClr val="tx1"/>
                          </a:solidFill>
                          <a:latin typeface="+mn-lt"/>
                          <a:ea typeface="+mn-ea"/>
                          <a:cs typeface="+mn-cs"/>
                        </a:rPr>
                      </a:br>
                      <a:r>
                        <a:rPr lang="fi-FI" sz="1600" b="0" i="0" u="none" strike="noStrike" kern="1200" baseline="0" dirty="0" smtClean="0">
                          <a:solidFill>
                            <a:schemeClr val="tx1"/>
                          </a:solidFill>
                          <a:latin typeface="+mn-lt"/>
                          <a:ea typeface="+mn-ea"/>
                          <a:cs typeface="+mn-cs"/>
                        </a:rPr>
                        <a:t>luokka A204</a:t>
                      </a:r>
                      <a:endParaRPr lang="fi-FI" sz="1600" dirty="0"/>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0" i="0" u="none" strike="noStrike" kern="1200" baseline="0" dirty="0" smtClean="0">
                          <a:solidFill>
                            <a:schemeClr val="tx1"/>
                          </a:solidFill>
                          <a:latin typeface="+mn-lt"/>
                          <a:ea typeface="+mn-ea"/>
                          <a:cs typeface="+mn-cs"/>
                        </a:rPr>
                        <a:t>Anttila Tiia</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i-FI" sz="1600" b="0" i="0" u="none" strike="noStrike" cap="none" normalizeH="0" baseline="0" dirty="0" smtClean="0">
                          <a:ln>
                            <a:noFill/>
                          </a:ln>
                          <a:solidFill>
                            <a:schemeClr val="tx1"/>
                          </a:solidFill>
                          <a:effectLst/>
                          <a:latin typeface="+mn-lt"/>
                        </a:rPr>
                        <a:t>Ikonen Kiti</a:t>
                      </a:r>
                      <a:br>
                        <a:rPr kumimoji="0" lang="fi-FI" sz="1600" b="0" i="0" u="none" strike="noStrike" cap="none" normalizeH="0" baseline="0" dirty="0" smtClean="0">
                          <a:ln>
                            <a:noFill/>
                          </a:ln>
                          <a:solidFill>
                            <a:schemeClr val="tx1"/>
                          </a:solidFill>
                          <a:effectLst/>
                          <a:latin typeface="+mn-lt"/>
                        </a:rPr>
                      </a:br>
                      <a:r>
                        <a:rPr kumimoji="0" lang="fi-FI" sz="1600" b="0" i="0" u="none" strike="noStrike" cap="none" normalizeH="0" baseline="0" dirty="0" smtClean="0">
                          <a:ln>
                            <a:noFill/>
                          </a:ln>
                          <a:solidFill>
                            <a:schemeClr val="tx1"/>
                          </a:solidFill>
                          <a:effectLst/>
                          <a:latin typeface="+mn-lt"/>
                        </a:rPr>
                        <a:t>puh.  044 374 3791</a:t>
                      </a:r>
                    </a:p>
                  </a:txBody>
                  <a:tcPr marT="45715" marB="45715" anchor="ctr" horzOverflow="overflow">
                    <a:lnL w="12700" cap="flat" cmpd="sng" algn="ctr">
                      <a:solidFill>
                        <a:schemeClr val="tx1"/>
                      </a:solidFill>
                      <a:prstDash val="solid"/>
                      <a:round/>
                      <a:headEnd type="none" w="med" len="med"/>
                      <a:tailEnd type="none" w="med" len="med"/>
                    </a:lnL>
                    <a:lnR w="28575" cap="flat" cmpd="sng" algn="ctr">
                      <a:no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1" i="0" u="none" strike="noStrike" kern="1200" baseline="0" dirty="0" smtClean="0">
                          <a:solidFill>
                            <a:srgbClr val="D60093"/>
                          </a:solidFill>
                          <a:latin typeface="+mn-lt"/>
                          <a:ea typeface="+mn-ea"/>
                          <a:cs typeface="+mn-cs"/>
                        </a:rPr>
                        <a:t>19C</a:t>
                      </a:r>
                      <a:r>
                        <a:rPr lang="fi-FI" sz="1600" b="0" i="0" u="none" strike="noStrike" kern="1200" baseline="0" dirty="0" smtClean="0">
                          <a:solidFill>
                            <a:schemeClr val="tx1"/>
                          </a:solidFill>
                          <a:latin typeface="+mn-lt"/>
                          <a:ea typeface="+mn-ea"/>
                          <a:cs typeface="+mn-cs"/>
                        </a:rPr>
                        <a:t/>
                      </a:r>
                      <a:br>
                        <a:rPr lang="fi-FI" sz="1600" b="0" i="0" u="none" strike="noStrike" kern="1200" baseline="0" dirty="0" smtClean="0">
                          <a:solidFill>
                            <a:schemeClr val="tx1"/>
                          </a:solidFill>
                          <a:latin typeface="+mn-lt"/>
                          <a:ea typeface="+mn-ea"/>
                          <a:cs typeface="+mn-cs"/>
                        </a:rPr>
                      </a:br>
                      <a:r>
                        <a:rPr lang="fi-FI" sz="1600" b="0" i="0" u="none" strike="noStrike" kern="1200" baseline="0" dirty="0" smtClean="0">
                          <a:solidFill>
                            <a:schemeClr val="tx1"/>
                          </a:solidFill>
                          <a:latin typeface="+mn-lt"/>
                          <a:ea typeface="+mn-ea"/>
                          <a:cs typeface="+mn-cs"/>
                        </a:rPr>
                        <a:t>luokka B209</a:t>
                      </a:r>
                      <a:endParaRPr kumimoji="0" lang="fi-FI" sz="1600" b="0" i="0" u="none" strike="noStrike" cap="none" normalizeH="0" baseline="0" dirty="0" smtClean="0">
                        <a:ln>
                          <a:noFill/>
                        </a:ln>
                        <a:solidFill>
                          <a:schemeClr val="tx1"/>
                        </a:solidFill>
                        <a:effectLst/>
                        <a:latin typeface="+mn-lt"/>
                      </a:endParaRP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0" i="0" u="none" strike="noStrike" kern="1200" baseline="0" dirty="0" smtClean="0">
                          <a:solidFill>
                            <a:schemeClr val="tx1"/>
                          </a:solidFill>
                          <a:latin typeface="+mn-lt"/>
                          <a:ea typeface="+mn-ea"/>
                          <a:cs typeface="+mn-cs"/>
                        </a:rPr>
                        <a:t>Husso Katja</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1" i="0" u="none" strike="noStrike" kern="1200" baseline="0" dirty="0" smtClean="0">
                          <a:solidFill>
                            <a:srgbClr val="D60093"/>
                          </a:solidFill>
                          <a:latin typeface="+mn-lt"/>
                          <a:ea typeface="+mn-ea"/>
                          <a:cs typeface="+mn-cs"/>
                        </a:rPr>
                        <a:t>19D</a:t>
                      </a:r>
                      <a:r>
                        <a:rPr lang="fi-FI" sz="1600" b="0" i="0" u="none" strike="noStrike" kern="1200" baseline="0" dirty="0" smtClean="0">
                          <a:solidFill>
                            <a:schemeClr val="tx1"/>
                          </a:solidFill>
                          <a:latin typeface="+mn-lt"/>
                          <a:ea typeface="+mn-ea"/>
                          <a:cs typeface="+mn-cs"/>
                        </a:rPr>
                        <a:t/>
                      </a:r>
                      <a:br>
                        <a:rPr lang="fi-FI" sz="1600" b="0" i="0" u="none" strike="noStrike" kern="1200" baseline="0" dirty="0" smtClean="0">
                          <a:solidFill>
                            <a:schemeClr val="tx1"/>
                          </a:solidFill>
                          <a:latin typeface="+mn-lt"/>
                          <a:ea typeface="+mn-ea"/>
                          <a:cs typeface="+mn-cs"/>
                        </a:rPr>
                      </a:br>
                      <a:r>
                        <a:rPr lang="fi-FI" sz="1600" b="0" i="0" u="none" strike="noStrike" kern="1200" baseline="0" dirty="0" smtClean="0">
                          <a:solidFill>
                            <a:schemeClr val="tx1"/>
                          </a:solidFill>
                          <a:latin typeface="+mn-lt"/>
                          <a:ea typeface="+mn-ea"/>
                          <a:cs typeface="+mn-cs"/>
                        </a:rPr>
                        <a:t>luokka B210</a:t>
                      </a:r>
                      <a:endParaRPr kumimoji="0" lang="fi-FI" sz="1600" b="0" i="0" u="none" strike="noStrike" cap="none" normalizeH="0" baseline="0" dirty="0" smtClean="0">
                        <a:ln>
                          <a:noFill/>
                        </a:ln>
                        <a:solidFill>
                          <a:schemeClr val="tx1"/>
                        </a:solidFill>
                        <a:effectLst/>
                        <a:latin typeface="+mn-lt"/>
                      </a:endParaRP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i-FI" sz="1600" b="0" i="0" u="none" strike="noStrike" kern="1200" cap="none" normalizeH="0" baseline="0" dirty="0" smtClean="0">
                          <a:ln>
                            <a:noFill/>
                          </a:ln>
                          <a:solidFill>
                            <a:schemeClr val="tx1"/>
                          </a:solidFill>
                          <a:effectLst/>
                          <a:latin typeface="+mn-lt"/>
                          <a:ea typeface="+mn-ea"/>
                          <a:cs typeface="+mn-cs"/>
                        </a:rPr>
                        <a:t>Lehtovuori Sara</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endParaRPr lang="fi-FI"/>
                    </a:p>
                  </a:txBody>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1" i="0" u="none" strike="noStrike" kern="1200" baseline="0" dirty="0" smtClean="0">
                          <a:solidFill>
                            <a:srgbClr val="D60093"/>
                          </a:solidFill>
                          <a:latin typeface="+mn-lt"/>
                          <a:ea typeface="+mn-ea"/>
                          <a:cs typeface="+mn-cs"/>
                        </a:rPr>
                        <a:t>19E</a:t>
                      </a:r>
                      <a:r>
                        <a:rPr lang="fi-FI" sz="1600" b="0" i="0" u="none" strike="noStrike" kern="1200" baseline="0" dirty="0" smtClean="0">
                          <a:solidFill>
                            <a:schemeClr val="tx1"/>
                          </a:solidFill>
                          <a:latin typeface="+mn-lt"/>
                          <a:ea typeface="+mn-ea"/>
                          <a:cs typeface="+mn-cs"/>
                        </a:rPr>
                        <a:t/>
                      </a:r>
                      <a:br>
                        <a:rPr lang="fi-FI" sz="1600" b="0" i="0" u="none" strike="noStrike" kern="1200" baseline="0" dirty="0" smtClean="0">
                          <a:solidFill>
                            <a:schemeClr val="tx1"/>
                          </a:solidFill>
                          <a:latin typeface="+mn-lt"/>
                          <a:ea typeface="+mn-ea"/>
                          <a:cs typeface="+mn-cs"/>
                        </a:rPr>
                      </a:br>
                      <a:r>
                        <a:rPr lang="fi-FI" sz="1600" b="0" i="0" u="none" strike="noStrike" kern="1200" baseline="0" dirty="0" smtClean="0">
                          <a:solidFill>
                            <a:schemeClr val="tx1"/>
                          </a:solidFill>
                          <a:latin typeface="+mn-lt"/>
                          <a:ea typeface="+mn-ea"/>
                          <a:cs typeface="+mn-cs"/>
                        </a:rPr>
                        <a:t>luokka B211</a:t>
                      </a:r>
                      <a:endParaRPr kumimoji="0" lang="fi-FI" sz="1600" b="0" i="0" u="none" strike="noStrike" cap="none" normalizeH="0" baseline="0" dirty="0" smtClean="0">
                        <a:ln>
                          <a:noFill/>
                        </a:ln>
                        <a:solidFill>
                          <a:schemeClr val="tx1"/>
                        </a:solidFill>
                        <a:effectLst/>
                        <a:latin typeface="+mn-lt"/>
                      </a:endParaRP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0" i="0" u="none" strike="noStrike" kern="1200" baseline="0" dirty="0" smtClean="0">
                          <a:solidFill>
                            <a:schemeClr val="tx1"/>
                          </a:solidFill>
                          <a:latin typeface="+mn-lt"/>
                          <a:ea typeface="+mn-ea"/>
                          <a:cs typeface="+mn-cs"/>
                        </a:rPr>
                        <a:t>Majamäki Kaisa-Mari</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0" i="0" u="none" strike="noStrike" cap="none" normalizeH="0" baseline="0" dirty="0" smtClean="0">
                          <a:ln>
                            <a:noFill/>
                          </a:ln>
                          <a:solidFill>
                            <a:schemeClr val="tx1"/>
                          </a:solidFill>
                          <a:effectLst/>
                          <a:latin typeface="+mn-lt"/>
                        </a:rPr>
                        <a:t>Koski-Stremmelaar Pia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0" i="0" u="none" strike="noStrike" cap="none" normalizeH="0" baseline="0" dirty="0" smtClean="0">
                          <a:ln>
                            <a:noFill/>
                          </a:ln>
                          <a:solidFill>
                            <a:schemeClr val="tx1"/>
                          </a:solidFill>
                          <a:effectLst/>
                          <a:latin typeface="+mn-lt"/>
                        </a:rPr>
                        <a:t>puh. 044 369 1474</a:t>
                      </a:r>
                    </a:p>
                  </a:txBody>
                  <a:tcPr marT="45715" marB="45715" anchor="ctr" horzOverflow="overflow">
                    <a:lnL w="12700" cap="flat" cmpd="sng" algn="ctr">
                      <a:solidFill>
                        <a:schemeClr val="tx1"/>
                      </a:solidFill>
                      <a:prstDash val="solid"/>
                      <a:round/>
                      <a:headEnd type="none" w="med" len="med"/>
                      <a:tailEnd type="none" w="med" len="med"/>
                    </a:lnL>
                    <a:lnR w="28575" cap="flat" cmpd="sng" algn="ctr">
                      <a:no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1" i="0" u="none" strike="noStrike" kern="1200" baseline="0" dirty="0" smtClean="0">
                          <a:solidFill>
                            <a:srgbClr val="D60093"/>
                          </a:solidFill>
                          <a:latin typeface="+mn-lt"/>
                          <a:ea typeface="+mn-ea"/>
                          <a:cs typeface="+mn-cs"/>
                        </a:rPr>
                        <a:t>19F</a:t>
                      </a:r>
                      <a:r>
                        <a:rPr lang="fi-FI" sz="1600" b="0" i="0" u="none" strike="noStrike" kern="1200" baseline="0" dirty="0" smtClean="0">
                          <a:solidFill>
                            <a:schemeClr val="tx1"/>
                          </a:solidFill>
                          <a:latin typeface="+mn-lt"/>
                          <a:ea typeface="+mn-ea"/>
                          <a:cs typeface="+mn-cs"/>
                        </a:rPr>
                        <a:t/>
                      </a:r>
                      <a:br>
                        <a:rPr lang="fi-FI" sz="1600" b="0" i="0" u="none" strike="noStrike" kern="1200" baseline="0" dirty="0" smtClean="0">
                          <a:solidFill>
                            <a:schemeClr val="tx1"/>
                          </a:solidFill>
                          <a:latin typeface="+mn-lt"/>
                          <a:ea typeface="+mn-ea"/>
                          <a:cs typeface="+mn-cs"/>
                        </a:rPr>
                      </a:br>
                      <a:r>
                        <a:rPr lang="fi-FI" sz="1600" b="0" i="0" u="none" strike="noStrike" kern="1200" baseline="0" dirty="0" smtClean="0">
                          <a:solidFill>
                            <a:schemeClr val="tx1"/>
                          </a:solidFill>
                          <a:latin typeface="+mn-lt"/>
                          <a:ea typeface="+mn-ea"/>
                          <a:cs typeface="+mn-cs"/>
                        </a:rPr>
                        <a:t>luokka B207</a:t>
                      </a: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0" i="0" u="none" strike="noStrike" kern="1200" baseline="0" dirty="0" smtClean="0">
                          <a:solidFill>
                            <a:schemeClr val="tx1"/>
                          </a:solidFill>
                          <a:latin typeface="+mn-lt"/>
                          <a:ea typeface="+mn-ea"/>
                          <a:cs typeface="+mn-cs"/>
                        </a:rPr>
                        <a:t>Pakarinen Hanna</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noFill/>
                      <a:prstDash val="solid"/>
                      <a:miter lim="800000"/>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1" i="0" u="none" strike="noStrike" kern="1200" baseline="0" dirty="0" smtClean="0">
                          <a:solidFill>
                            <a:srgbClr val="D60093"/>
                          </a:solidFill>
                          <a:latin typeface="+mn-lt"/>
                          <a:ea typeface="+mn-ea"/>
                          <a:cs typeface="+mn-cs"/>
                        </a:rPr>
                        <a:t>19G</a:t>
                      </a:r>
                      <a:r>
                        <a:rPr lang="fi-FI" sz="1600" b="0" i="0" u="none" strike="noStrike" kern="1200" baseline="0" dirty="0" smtClean="0">
                          <a:solidFill>
                            <a:schemeClr val="tx1"/>
                          </a:solidFill>
                          <a:latin typeface="+mn-lt"/>
                          <a:ea typeface="+mn-ea"/>
                          <a:cs typeface="+mn-cs"/>
                        </a:rPr>
                        <a:t/>
                      </a:r>
                      <a:br>
                        <a:rPr lang="fi-FI" sz="1600" b="0" i="0" u="none" strike="noStrike" kern="1200" baseline="0" dirty="0" smtClean="0">
                          <a:solidFill>
                            <a:schemeClr val="tx1"/>
                          </a:solidFill>
                          <a:latin typeface="+mn-lt"/>
                          <a:ea typeface="+mn-ea"/>
                          <a:cs typeface="+mn-cs"/>
                        </a:rPr>
                      </a:br>
                      <a:r>
                        <a:rPr lang="fi-FI" sz="1600" b="0" i="0" u="none" strike="noStrike" kern="1200" baseline="0" dirty="0" smtClean="0">
                          <a:solidFill>
                            <a:schemeClr val="tx1"/>
                          </a:solidFill>
                          <a:latin typeface="+mn-lt"/>
                          <a:ea typeface="+mn-ea"/>
                          <a:cs typeface="+mn-cs"/>
                        </a:rPr>
                        <a:t>luokka B208</a:t>
                      </a: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0" i="0" u="none" strike="noStrike" kern="1200" baseline="0" dirty="0" smtClean="0">
                          <a:solidFill>
                            <a:schemeClr val="tx1"/>
                          </a:solidFill>
                          <a:latin typeface="+mn-lt"/>
                          <a:ea typeface="+mn-ea"/>
                          <a:cs typeface="+mn-cs"/>
                        </a:rPr>
                        <a:t>Saarinen Juhana</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noFill/>
                      <a:prstDash val="solid"/>
                      <a:miter lim="800000"/>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
        <p:nvSpPr>
          <p:cNvPr id="4136" name="AutoShape 22"/>
          <p:cNvSpPr>
            <a:spLocks noChangeArrowheads="1"/>
          </p:cNvSpPr>
          <p:nvPr/>
        </p:nvSpPr>
        <p:spPr bwMode="auto">
          <a:xfrm>
            <a:off x="0" y="1"/>
            <a:ext cx="9144000" cy="692695"/>
          </a:xfrm>
          <a:prstGeom prst="roundRect">
            <a:avLst>
              <a:gd name="adj" fmla="val 10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1pPr>
            <a:lvl2pPr marL="742950" indent="-285750" eaLnBrk="0" hangingPunct="0">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2pPr>
            <a:lvl3pPr marL="1143000" indent="-228600" eaLnBrk="0" hangingPunct="0">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3pPr>
            <a:lvl4pPr marL="1600200" indent="-228600" eaLnBrk="0" hangingPunct="0">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4pPr>
            <a:lvl5pPr marL="2057400" indent="-228600" eaLnBrk="0" hangingPunct="0">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9pPr>
          </a:lstStyle>
          <a:p>
            <a:pPr algn="ctr" eaLnBrk="1" hangingPunct="1"/>
            <a:r>
              <a:rPr lang="fi-FI" altLang="fi-FI" sz="4000" b="1" dirty="0">
                <a:solidFill>
                  <a:schemeClr val="accent3">
                    <a:lumMod val="75000"/>
                  </a:schemeClr>
                </a:solidFill>
                <a:latin typeface="+mj-lt"/>
                <a:ea typeface="+mj-ea"/>
                <a:cs typeface="+mj-cs"/>
              </a:rPr>
              <a:t>Lohjan Yhteislyseon lukio </a:t>
            </a:r>
            <a:r>
              <a:rPr lang="fi-FI" altLang="fi-FI" sz="4000" b="1" dirty="0" smtClean="0">
                <a:solidFill>
                  <a:schemeClr val="accent3">
                    <a:lumMod val="75000"/>
                  </a:schemeClr>
                </a:solidFill>
                <a:latin typeface="+mj-lt"/>
                <a:ea typeface="+mj-ea"/>
                <a:cs typeface="+mj-cs"/>
              </a:rPr>
              <a:t>11.2.2020</a:t>
            </a:r>
            <a:endParaRPr lang="fi-FI" altLang="fi-FI" sz="4000" b="1" dirty="0">
              <a:solidFill>
                <a:schemeClr val="accent3">
                  <a:lumMod val="75000"/>
                </a:schemeClr>
              </a:solidFill>
              <a:latin typeface="+mj-lt"/>
              <a:ea typeface="+mj-ea"/>
              <a:cs typeface="+mj-cs"/>
            </a:endParaRPr>
          </a:p>
        </p:txBody>
      </p:sp>
      <p:sp>
        <p:nvSpPr>
          <p:cNvPr id="2" name="Tekstiruutu 1"/>
          <p:cNvSpPr txBox="1"/>
          <p:nvPr/>
        </p:nvSpPr>
        <p:spPr>
          <a:xfrm>
            <a:off x="2124280" y="720808"/>
            <a:ext cx="4161973" cy="461665"/>
          </a:xfrm>
          <a:prstGeom prst="rect">
            <a:avLst/>
          </a:prstGeom>
          <a:noFill/>
        </p:spPr>
        <p:txBody>
          <a:bodyPr wrap="none" rtlCol="0">
            <a:spAutoFit/>
          </a:bodyPr>
          <a:lstStyle/>
          <a:p>
            <a:r>
              <a:rPr lang="en-GB" altLang="fi-FI" b="1" dirty="0" err="1">
                <a:solidFill>
                  <a:schemeClr val="accent3">
                    <a:lumMod val="50000"/>
                  </a:schemeClr>
                </a:solidFill>
                <a:latin typeface="+mn-lt"/>
              </a:rPr>
              <a:t>Opiskelijaluettelot</a:t>
            </a:r>
            <a:r>
              <a:rPr lang="en-GB" altLang="fi-FI" b="1" dirty="0">
                <a:solidFill>
                  <a:schemeClr val="accent3">
                    <a:lumMod val="50000"/>
                  </a:schemeClr>
                </a:solidFill>
                <a:latin typeface="+mn-lt"/>
              </a:rPr>
              <a:t> </a:t>
            </a:r>
            <a:r>
              <a:rPr lang="en-GB" altLang="fi-FI" b="1" dirty="0" err="1" smtClean="0">
                <a:solidFill>
                  <a:schemeClr val="accent3">
                    <a:lumMod val="50000"/>
                  </a:schemeClr>
                </a:solidFill>
                <a:latin typeface="+mn-lt"/>
              </a:rPr>
              <a:t>eteisaulassa</a:t>
            </a:r>
            <a:endParaRPr lang="fi-FI" dirty="0">
              <a:latin typeface="+mn-lt"/>
            </a:endParaRPr>
          </a:p>
        </p:txBody>
      </p:sp>
    </p:spTree>
    <p:extLst>
      <p:ext uri="{BB962C8B-B14F-4D97-AF65-F5344CB8AC3E}">
        <p14:creationId xmlns:p14="http://schemas.microsoft.com/office/powerpoint/2010/main" val="81881144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lum bright="54000" contrast="-74000"/>
            <a:grayscl/>
          </a:blip>
          <a:srcRect/>
          <a:stretch>
            <a:fillRect/>
          </a:stretch>
        </p:blipFill>
        <p:spPr bwMode="auto">
          <a:xfrm>
            <a:off x="0" y="5183188"/>
            <a:ext cx="9144000" cy="1674812"/>
          </a:xfrm>
          <a:prstGeom prst="rect">
            <a:avLst/>
          </a:prstGeom>
          <a:noFill/>
          <a:ln w="9525">
            <a:noFill/>
            <a:miter lim="800000"/>
            <a:headEnd/>
            <a:tailEnd/>
          </a:ln>
        </p:spPr>
      </p:pic>
      <p:sp>
        <p:nvSpPr>
          <p:cNvPr id="7" name="Päivämäärän paikkamerkki 1"/>
          <p:cNvSpPr>
            <a:spLocks noGrp="1"/>
          </p:cNvSpPr>
          <p:nvPr>
            <p:ph type="dt" sz="quarter" idx="10"/>
          </p:nvPr>
        </p:nvSpPr>
        <p:spPr>
          <a:xfrm>
            <a:off x="5424488" y="6353175"/>
            <a:ext cx="3719512" cy="504825"/>
          </a:xfrm>
        </p:spPr>
        <p:txBody>
          <a:bodyPr/>
          <a:lstStyle/>
          <a:p>
            <a:pPr algn="r">
              <a:defRPr/>
            </a:pPr>
            <a:r>
              <a:rPr lang="fi-FI" sz="1000" i="1" dirty="0"/>
              <a:t>Lohjan Yhteislyseon </a:t>
            </a:r>
            <a:r>
              <a:rPr lang="fi-FI" sz="1000" i="1" dirty="0" smtClean="0"/>
              <a:t>lukio</a:t>
            </a:r>
            <a:br>
              <a:rPr lang="fi-FI" sz="1000" i="1" dirty="0" smtClean="0"/>
            </a:br>
            <a:endParaRPr lang="fi-FI" sz="1000" i="1" dirty="0"/>
          </a:p>
        </p:txBody>
      </p:sp>
      <p:graphicFrame>
        <p:nvGraphicFramePr>
          <p:cNvPr id="56" name="Group 152"/>
          <p:cNvGraphicFramePr>
            <a:graphicFrameLocks/>
          </p:cNvGraphicFramePr>
          <p:nvPr>
            <p:extLst>
              <p:ext uri="{D42A27DB-BD31-4B8C-83A1-F6EECF244321}">
                <p14:modId xmlns:p14="http://schemas.microsoft.com/office/powerpoint/2010/main" val="3557698618"/>
              </p:ext>
            </p:extLst>
          </p:nvPr>
        </p:nvGraphicFramePr>
        <p:xfrm>
          <a:off x="1043608" y="1378541"/>
          <a:ext cx="6984776" cy="4498731"/>
        </p:xfrm>
        <a:graphic>
          <a:graphicData uri="http://schemas.openxmlformats.org/drawingml/2006/table">
            <a:tbl>
              <a:tblPr/>
              <a:tblGrid>
                <a:gridCol w="1643988">
                  <a:extLst>
                    <a:ext uri="{9D8B030D-6E8A-4147-A177-3AD203B41FA5}">
                      <a16:colId xmlns:a16="http://schemas.microsoft.com/office/drawing/2014/main" val="20000"/>
                    </a:ext>
                  </a:extLst>
                </a:gridCol>
                <a:gridCol w="2892516">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396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rgbClr val="0070C0"/>
                          </a:solidFill>
                          <a:effectLst/>
                          <a:latin typeface="+mn-lt"/>
                        </a:rPr>
                        <a:t>ryhmä</a:t>
                      </a: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rgbClr val="0070C0"/>
                          </a:solidFill>
                          <a:effectLst/>
                          <a:latin typeface="+mn-lt"/>
                        </a:rPr>
                        <a:t>ryhmänohjaaja</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rgbClr val="0070C0"/>
                          </a:solidFill>
                          <a:effectLst/>
                          <a:latin typeface="+mn-lt"/>
                        </a:rPr>
                        <a:t>opinto-ohjaajat</a:t>
                      </a:r>
                    </a:p>
                  </a:txBody>
                  <a:tcPr marT="45715" marB="45715" horzOverflow="overflow">
                    <a:lnL w="12700" cap="flat" cmpd="sng" algn="ctr">
                      <a:solidFill>
                        <a:schemeClr val="tx1"/>
                      </a:solidFill>
                      <a:prstDash val="solid"/>
                      <a:round/>
                      <a:headEnd type="none" w="med" len="med"/>
                      <a:tailEnd type="none" w="med" len="med"/>
                    </a:lnL>
                    <a:lnR w="28575" cap="flat" cmpd="sng" algn="ctr">
                      <a:noFill/>
                      <a:prstDash val="solid"/>
                      <a:miter lim="800000"/>
                      <a:headEnd type="none" w="med" len="med"/>
                      <a:tailEnd type="none" w="med" len="med"/>
                    </a:lnR>
                    <a:lnT w="28575" cap="flat" cmpd="sng" algn="ctr">
                      <a:no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i-FI" sz="1600" b="1" i="0" u="none" strike="noStrike" cap="none" normalizeH="0" baseline="0" dirty="0" smtClean="0">
                          <a:ln>
                            <a:noFill/>
                          </a:ln>
                          <a:solidFill>
                            <a:srgbClr val="D60093"/>
                          </a:solidFill>
                          <a:effectLst/>
                          <a:latin typeface="+mn-lt"/>
                        </a:rPr>
                        <a:t>19A</a:t>
                      </a:r>
                      <a:r>
                        <a:rPr kumimoji="0" lang="fi-FI" sz="1600" b="0" i="0" u="none" strike="noStrike" cap="none" normalizeH="0" baseline="0" dirty="0" smtClean="0">
                          <a:ln>
                            <a:noFill/>
                          </a:ln>
                          <a:solidFill>
                            <a:schemeClr val="tx1"/>
                          </a:solidFill>
                          <a:effectLst/>
                          <a:latin typeface="+mn-lt"/>
                        </a:rPr>
                        <a:t/>
                      </a:r>
                      <a:br>
                        <a:rPr kumimoji="0" lang="fi-FI" sz="1600" b="0" i="0" u="none" strike="noStrike" cap="none" normalizeH="0" baseline="0" dirty="0" smtClean="0">
                          <a:ln>
                            <a:noFill/>
                          </a:ln>
                          <a:solidFill>
                            <a:schemeClr val="tx1"/>
                          </a:solidFill>
                          <a:effectLst/>
                          <a:latin typeface="+mn-lt"/>
                        </a:rPr>
                      </a:br>
                      <a:r>
                        <a:rPr lang="fi-FI" sz="1600" b="0" i="0" u="none" strike="noStrike" kern="1200" baseline="0" dirty="0" smtClean="0">
                          <a:solidFill>
                            <a:schemeClr val="tx1"/>
                          </a:solidFill>
                          <a:latin typeface="+mn-lt"/>
                          <a:ea typeface="+mn-ea"/>
                          <a:cs typeface="+mn-cs"/>
                        </a:rPr>
                        <a:t>luokka A203</a:t>
                      </a: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0" i="0" u="none" strike="noStrike" kern="1200" cap="none" normalizeH="0" baseline="0" dirty="0" smtClean="0">
                          <a:ln>
                            <a:noFill/>
                          </a:ln>
                          <a:solidFill>
                            <a:schemeClr val="tx1"/>
                          </a:solidFill>
                          <a:effectLst/>
                          <a:latin typeface="+mn-lt"/>
                          <a:ea typeface="+mn-ea"/>
                          <a:cs typeface="+mn-cs"/>
                        </a:rPr>
                        <a:t>Korte Sari</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0" i="0" u="none" strike="noStrike" cap="none" normalizeH="0" baseline="0" dirty="0" smtClean="0">
                          <a:ln>
                            <a:noFill/>
                          </a:ln>
                          <a:solidFill>
                            <a:schemeClr val="tx1"/>
                          </a:solidFill>
                          <a:effectLst/>
                          <a:latin typeface="+mn-lt"/>
                        </a:rPr>
                        <a:t>Nurmi Juha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0" i="0" u="none" strike="noStrike" cap="none" normalizeH="0" baseline="0" dirty="0" smtClean="0">
                          <a:ln>
                            <a:noFill/>
                          </a:ln>
                          <a:solidFill>
                            <a:schemeClr val="tx1"/>
                          </a:solidFill>
                          <a:effectLst/>
                          <a:latin typeface="+mn-lt"/>
                        </a:rPr>
                        <a:t>puh. 044 369 1480</a:t>
                      </a:r>
                    </a:p>
                  </a:txBody>
                  <a:tcPr marT="45715" marB="45715" anchor="ctr" horzOverflow="overflow">
                    <a:lnL w="12700" cap="flat" cmpd="sng" algn="ctr">
                      <a:solidFill>
                        <a:schemeClr val="tx1"/>
                      </a:solidFill>
                      <a:prstDash val="solid"/>
                      <a:round/>
                      <a:headEnd type="none" w="med" len="med"/>
                      <a:tailEnd type="none" w="med" len="med"/>
                    </a:lnL>
                    <a:lnR w="28575" cap="flat" cmpd="sng" algn="ctr">
                      <a:no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i="0" u="none" strike="noStrike" kern="1200" baseline="0" dirty="0" smtClean="0">
                          <a:solidFill>
                            <a:srgbClr val="D60093"/>
                          </a:solidFill>
                          <a:latin typeface="+mn-lt"/>
                          <a:ea typeface="+mn-ea"/>
                          <a:cs typeface="+mn-cs"/>
                        </a:rPr>
                        <a:t>19B</a:t>
                      </a:r>
                      <a:r>
                        <a:rPr lang="fi-FI" sz="1600" b="0" i="0" u="none" strike="noStrike" kern="1200" baseline="0" dirty="0" smtClean="0">
                          <a:solidFill>
                            <a:schemeClr val="tx1"/>
                          </a:solidFill>
                          <a:latin typeface="+mn-lt"/>
                          <a:ea typeface="+mn-ea"/>
                          <a:cs typeface="+mn-cs"/>
                        </a:rPr>
                        <a:t/>
                      </a:r>
                      <a:br>
                        <a:rPr lang="fi-FI" sz="1600" b="0" i="0" u="none" strike="noStrike" kern="1200" baseline="0" dirty="0" smtClean="0">
                          <a:solidFill>
                            <a:schemeClr val="tx1"/>
                          </a:solidFill>
                          <a:latin typeface="+mn-lt"/>
                          <a:ea typeface="+mn-ea"/>
                          <a:cs typeface="+mn-cs"/>
                        </a:rPr>
                      </a:br>
                      <a:r>
                        <a:rPr lang="fi-FI" sz="1600" b="0" i="0" u="none" strike="noStrike" kern="1200" baseline="0" dirty="0" smtClean="0">
                          <a:solidFill>
                            <a:schemeClr val="tx1"/>
                          </a:solidFill>
                          <a:latin typeface="+mn-lt"/>
                          <a:ea typeface="+mn-ea"/>
                          <a:cs typeface="+mn-cs"/>
                        </a:rPr>
                        <a:t>luokka A204</a:t>
                      </a:r>
                      <a:endParaRPr lang="fi-FI" sz="1600" dirty="0"/>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0" i="0" u="none" strike="noStrike" kern="1200" baseline="0" dirty="0" smtClean="0">
                          <a:solidFill>
                            <a:schemeClr val="tx1"/>
                          </a:solidFill>
                          <a:latin typeface="+mn-lt"/>
                          <a:ea typeface="+mn-ea"/>
                          <a:cs typeface="+mn-cs"/>
                        </a:rPr>
                        <a:t>Anttila Tiia</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i-FI" sz="1600" b="0" i="0" u="none" strike="noStrike" cap="none" normalizeH="0" baseline="0" dirty="0" smtClean="0">
                          <a:ln>
                            <a:noFill/>
                          </a:ln>
                          <a:solidFill>
                            <a:schemeClr val="tx1"/>
                          </a:solidFill>
                          <a:effectLst/>
                          <a:latin typeface="+mn-lt"/>
                        </a:rPr>
                        <a:t>Ikonen Kiti</a:t>
                      </a:r>
                      <a:br>
                        <a:rPr kumimoji="0" lang="fi-FI" sz="1600" b="0" i="0" u="none" strike="noStrike" cap="none" normalizeH="0" baseline="0" dirty="0" smtClean="0">
                          <a:ln>
                            <a:noFill/>
                          </a:ln>
                          <a:solidFill>
                            <a:schemeClr val="tx1"/>
                          </a:solidFill>
                          <a:effectLst/>
                          <a:latin typeface="+mn-lt"/>
                        </a:rPr>
                      </a:br>
                      <a:r>
                        <a:rPr kumimoji="0" lang="fi-FI" sz="1600" b="0" i="0" u="none" strike="noStrike" cap="none" normalizeH="0" baseline="0" dirty="0" smtClean="0">
                          <a:ln>
                            <a:noFill/>
                          </a:ln>
                          <a:solidFill>
                            <a:schemeClr val="tx1"/>
                          </a:solidFill>
                          <a:effectLst/>
                          <a:latin typeface="+mn-lt"/>
                        </a:rPr>
                        <a:t>puh.  044 374 3791</a:t>
                      </a:r>
                    </a:p>
                  </a:txBody>
                  <a:tcPr marT="45715" marB="45715" anchor="ctr" horzOverflow="overflow">
                    <a:lnL w="12700" cap="flat" cmpd="sng" algn="ctr">
                      <a:solidFill>
                        <a:schemeClr val="tx1"/>
                      </a:solidFill>
                      <a:prstDash val="solid"/>
                      <a:round/>
                      <a:headEnd type="none" w="med" len="med"/>
                      <a:tailEnd type="none" w="med" len="med"/>
                    </a:lnL>
                    <a:lnR w="28575" cap="flat" cmpd="sng" algn="ctr">
                      <a:no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1" i="0" u="none" strike="noStrike" kern="1200" baseline="0" dirty="0" smtClean="0">
                          <a:solidFill>
                            <a:srgbClr val="D60093"/>
                          </a:solidFill>
                          <a:latin typeface="+mn-lt"/>
                          <a:ea typeface="+mn-ea"/>
                          <a:cs typeface="+mn-cs"/>
                        </a:rPr>
                        <a:t>19C</a:t>
                      </a:r>
                      <a:r>
                        <a:rPr lang="fi-FI" sz="1600" b="0" i="0" u="none" strike="noStrike" kern="1200" baseline="0" dirty="0" smtClean="0">
                          <a:solidFill>
                            <a:schemeClr val="tx1"/>
                          </a:solidFill>
                          <a:latin typeface="+mn-lt"/>
                          <a:ea typeface="+mn-ea"/>
                          <a:cs typeface="+mn-cs"/>
                        </a:rPr>
                        <a:t/>
                      </a:r>
                      <a:br>
                        <a:rPr lang="fi-FI" sz="1600" b="0" i="0" u="none" strike="noStrike" kern="1200" baseline="0" dirty="0" smtClean="0">
                          <a:solidFill>
                            <a:schemeClr val="tx1"/>
                          </a:solidFill>
                          <a:latin typeface="+mn-lt"/>
                          <a:ea typeface="+mn-ea"/>
                          <a:cs typeface="+mn-cs"/>
                        </a:rPr>
                      </a:br>
                      <a:r>
                        <a:rPr lang="fi-FI" sz="1600" b="0" i="0" u="none" strike="noStrike" kern="1200" baseline="0" dirty="0" smtClean="0">
                          <a:solidFill>
                            <a:schemeClr val="tx1"/>
                          </a:solidFill>
                          <a:latin typeface="+mn-lt"/>
                          <a:ea typeface="+mn-ea"/>
                          <a:cs typeface="+mn-cs"/>
                        </a:rPr>
                        <a:t>luokka B209</a:t>
                      </a:r>
                      <a:endParaRPr kumimoji="0" lang="fi-FI" sz="1600" b="0" i="0" u="none" strike="noStrike" cap="none" normalizeH="0" baseline="0" dirty="0" smtClean="0">
                        <a:ln>
                          <a:noFill/>
                        </a:ln>
                        <a:solidFill>
                          <a:schemeClr val="tx1"/>
                        </a:solidFill>
                        <a:effectLst/>
                        <a:latin typeface="+mn-lt"/>
                      </a:endParaRP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0" i="0" u="none" strike="noStrike" kern="1200" baseline="0" dirty="0" smtClean="0">
                          <a:solidFill>
                            <a:schemeClr val="tx1"/>
                          </a:solidFill>
                          <a:latin typeface="+mn-lt"/>
                          <a:ea typeface="+mn-ea"/>
                          <a:cs typeface="+mn-cs"/>
                        </a:rPr>
                        <a:t>Husso Katja</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1" i="0" u="none" strike="noStrike" kern="1200" baseline="0" dirty="0" smtClean="0">
                          <a:solidFill>
                            <a:srgbClr val="D60093"/>
                          </a:solidFill>
                          <a:latin typeface="+mn-lt"/>
                          <a:ea typeface="+mn-ea"/>
                          <a:cs typeface="+mn-cs"/>
                        </a:rPr>
                        <a:t>19D</a:t>
                      </a:r>
                      <a:r>
                        <a:rPr lang="fi-FI" sz="1600" b="0" i="0" u="none" strike="noStrike" kern="1200" baseline="0" dirty="0" smtClean="0">
                          <a:solidFill>
                            <a:schemeClr val="tx1"/>
                          </a:solidFill>
                          <a:latin typeface="+mn-lt"/>
                          <a:ea typeface="+mn-ea"/>
                          <a:cs typeface="+mn-cs"/>
                        </a:rPr>
                        <a:t/>
                      </a:r>
                      <a:br>
                        <a:rPr lang="fi-FI" sz="1600" b="0" i="0" u="none" strike="noStrike" kern="1200" baseline="0" dirty="0" smtClean="0">
                          <a:solidFill>
                            <a:schemeClr val="tx1"/>
                          </a:solidFill>
                          <a:latin typeface="+mn-lt"/>
                          <a:ea typeface="+mn-ea"/>
                          <a:cs typeface="+mn-cs"/>
                        </a:rPr>
                      </a:br>
                      <a:r>
                        <a:rPr lang="fi-FI" sz="1600" b="0" i="0" u="none" strike="noStrike" kern="1200" baseline="0" dirty="0" smtClean="0">
                          <a:solidFill>
                            <a:schemeClr val="tx1"/>
                          </a:solidFill>
                          <a:latin typeface="+mn-lt"/>
                          <a:ea typeface="+mn-ea"/>
                          <a:cs typeface="+mn-cs"/>
                        </a:rPr>
                        <a:t>luokka B210</a:t>
                      </a:r>
                      <a:endParaRPr kumimoji="0" lang="fi-FI" sz="1600" b="0" i="0" u="none" strike="noStrike" cap="none" normalizeH="0" baseline="0" dirty="0" smtClean="0">
                        <a:ln>
                          <a:noFill/>
                        </a:ln>
                        <a:solidFill>
                          <a:schemeClr val="tx1"/>
                        </a:solidFill>
                        <a:effectLst/>
                        <a:latin typeface="+mn-lt"/>
                      </a:endParaRP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i-FI" sz="1600" b="0" i="0" u="none" strike="noStrike" kern="1200" cap="none" normalizeH="0" baseline="0" dirty="0" smtClean="0">
                          <a:ln>
                            <a:noFill/>
                          </a:ln>
                          <a:solidFill>
                            <a:schemeClr val="tx1"/>
                          </a:solidFill>
                          <a:effectLst/>
                          <a:latin typeface="+mn-lt"/>
                          <a:ea typeface="+mn-ea"/>
                          <a:cs typeface="+mn-cs"/>
                        </a:rPr>
                        <a:t>Lehtovuori Sara</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endParaRPr lang="fi-FI"/>
                    </a:p>
                  </a:txBody>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1" i="0" u="none" strike="noStrike" kern="1200" baseline="0" dirty="0" smtClean="0">
                          <a:solidFill>
                            <a:srgbClr val="D60093"/>
                          </a:solidFill>
                          <a:latin typeface="+mn-lt"/>
                          <a:ea typeface="+mn-ea"/>
                          <a:cs typeface="+mn-cs"/>
                        </a:rPr>
                        <a:t>19E</a:t>
                      </a:r>
                      <a:r>
                        <a:rPr lang="fi-FI" sz="1600" b="0" i="0" u="none" strike="noStrike" kern="1200" baseline="0" dirty="0" smtClean="0">
                          <a:solidFill>
                            <a:schemeClr val="tx1"/>
                          </a:solidFill>
                          <a:latin typeface="+mn-lt"/>
                          <a:ea typeface="+mn-ea"/>
                          <a:cs typeface="+mn-cs"/>
                        </a:rPr>
                        <a:t/>
                      </a:r>
                      <a:br>
                        <a:rPr lang="fi-FI" sz="1600" b="0" i="0" u="none" strike="noStrike" kern="1200" baseline="0" dirty="0" smtClean="0">
                          <a:solidFill>
                            <a:schemeClr val="tx1"/>
                          </a:solidFill>
                          <a:latin typeface="+mn-lt"/>
                          <a:ea typeface="+mn-ea"/>
                          <a:cs typeface="+mn-cs"/>
                        </a:rPr>
                      </a:br>
                      <a:r>
                        <a:rPr lang="fi-FI" sz="1600" b="0" i="0" u="none" strike="noStrike" kern="1200" baseline="0" dirty="0" smtClean="0">
                          <a:solidFill>
                            <a:schemeClr val="tx1"/>
                          </a:solidFill>
                          <a:latin typeface="+mn-lt"/>
                          <a:ea typeface="+mn-ea"/>
                          <a:cs typeface="+mn-cs"/>
                        </a:rPr>
                        <a:t>luokka B211</a:t>
                      </a:r>
                      <a:endParaRPr kumimoji="0" lang="fi-FI" sz="1600" b="0" i="0" u="none" strike="noStrike" cap="none" normalizeH="0" baseline="0" dirty="0" smtClean="0">
                        <a:ln>
                          <a:noFill/>
                        </a:ln>
                        <a:solidFill>
                          <a:schemeClr val="tx1"/>
                        </a:solidFill>
                        <a:effectLst/>
                        <a:latin typeface="+mn-lt"/>
                      </a:endParaRP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0" i="0" u="none" strike="noStrike" kern="1200" baseline="0" dirty="0" smtClean="0">
                          <a:solidFill>
                            <a:schemeClr val="tx1"/>
                          </a:solidFill>
                          <a:latin typeface="+mn-lt"/>
                          <a:ea typeface="+mn-ea"/>
                          <a:cs typeface="+mn-cs"/>
                        </a:rPr>
                        <a:t>Majamäki Kaisa-Mari</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0" i="0" u="none" strike="noStrike" cap="none" normalizeH="0" baseline="0" dirty="0" smtClean="0">
                          <a:ln>
                            <a:noFill/>
                          </a:ln>
                          <a:solidFill>
                            <a:schemeClr val="tx1"/>
                          </a:solidFill>
                          <a:effectLst/>
                          <a:latin typeface="+mn-lt"/>
                        </a:rPr>
                        <a:t>Koski-Stremmelaar Pia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0" i="0" u="none" strike="noStrike" cap="none" normalizeH="0" baseline="0" dirty="0" smtClean="0">
                          <a:ln>
                            <a:noFill/>
                          </a:ln>
                          <a:solidFill>
                            <a:schemeClr val="tx1"/>
                          </a:solidFill>
                          <a:effectLst/>
                          <a:latin typeface="+mn-lt"/>
                        </a:rPr>
                        <a:t>puh. 044 369 1474</a:t>
                      </a:r>
                    </a:p>
                  </a:txBody>
                  <a:tcPr marT="45715" marB="45715" anchor="ctr" horzOverflow="overflow">
                    <a:lnL w="12700" cap="flat" cmpd="sng" algn="ctr">
                      <a:solidFill>
                        <a:schemeClr val="tx1"/>
                      </a:solidFill>
                      <a:prstDash val="solid"/>
                      <a:round/>
                      <a:headEnd type="none" w="med" len="med"/>
                      <a:tailEnd type="none" w="med" len="med"/>
                    </a:lnL>
                    <a:lnR w="28575" cap="flat" cmpd="sng" algn="ctr">
                      <a:no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1" i="0" u="none" strike="noStrike" kern="1200" baseline="0" dirty="0" smtClean="0">
                          <a:solidFill>
                            <a:srgbClr val="D60093"/>
                          </a:solidFill>
                          <a:latin typeface="+mn-lt"/>
                          <a:ea typeface="+mn-ea"/>
                          <a:cs typeface="+mn-cs"/>
                        </a:rPr>
                        <a:t>19F</a:t>
                      </a:r>
                      <a:r>
                        <a:rPr lang="fi-FI" sz="1600" b="0" i="0" u="none" strike="noStrike" kern="1200" baseline="0" dirty="0" smtClean="0">
                          <a:solidFill>
                            <a:schemeClr val="tx1"/>
                          </a:solidFill>
                          <a:latin typeface="+mn-lt"/>
                          <a:ea typeface="+mn-ea"/>
                          <a:cs typeface="+mn-cs"/>
                        </a:rPr>
                        <a:t/>
                      </a:r>
                      <a:br>
                        <a:rPr lang="fi-FI" sz="1600" b="0" i="0" u="none" strike="noStrike" kern="1200" baseline="0" dirty="0" smtClean="0">
                          <a:solidFill>
                            <a:schemeClr val="tx1"/>
                          </a:solidFill>
                          <a:latin typeface="+mn-lt"/>
                          <a:ea typeface="+mn-ea"/>
                          <a:cs typeface="+mn-cs"/>
                        </a:rPr>
                      </a:br>
                      <a:r>
                        <a:rPr lang="fi-FI" sz="1600" b="0" i="0" u="none" strike="noStrike" kern="1200" baseline="0" dirty="0" smtClean="0">
                          <a:solidFill>
                            <a:schemeClr val="tx1"/>
                          </a:solidFill>
                          <a:latin typeface="+mn-lt"/>
                          <a:ea typeface="+mn-ea"/>
                          <a:cs typeface="+mn-cs"/>
                        </a:rPr>
                        <a:t>luokka B207</a:t>
                      </a: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0" i="0" u="none" strike="noStrike" kern="1200" baseline="0" dirty="0" smtClean="0">
                          <a:solidFill>
                            <a:schemeClr val="tx1"/>
                          </a:solidFill>
                          <a:latin typeface="+mn-lt"/>
                          <a:ea typeface="+mn-ea"/>
                          <a:cs typeface="+mn-cs"/>
                        </a:rPr>
                        <a:t>Pakarinen Hanna</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noFill/>
                      <a:prstDash val="solid"/>
                      <a:miter lim="800000"/>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1" i="0" u="none" strike="noStrike" kern="1200" baseline="0" dirty="0" smtClean="0">
                          <a:solidFill>
                            <a:srgbClr val="D60093"/>
                          </a:solidFill>
                          <a:latin typeface="+mn-lt"/>
                          <a:ea typeface="+mn-ea"/>
                          <a:cs typeface="+mn-cs"/>
                        </a:rPr>
                        <a:t>19G</a:t>
                      </a:r>
                      <a:r>
                        <a:rPr lang="fi-FI" sz="1600" b="0" i="0" u="none" strike="noStrike" kern="1200" baseline="0" dirty="0" smtClean="0">
                          <a:solidFill>
                            <a:schemeClr val="tx1"/>
                          </a:solidFill>
                          <a:latin typeface="+mn-lt"/>
                          <a:ea typeface="+mn-ea"/>
                          <a:cs typeface="+mn-cs"/>
                        </a:rPr>
                        <a:t/>
                      </a:r>
                      <a:br>
                        <a:rPr lang="fi-FI" sz="1600" b="0" i="0" u="none" strike="noStrike" kern="1200" baseline="0" dirty="0" smtClean="0">
                          <a:solidFill>
                            <a:schemeClr val="tx1"/>
                          </a:solidFill>
                          <a:latin typeface="+mn-lt"/>
                          <a:ea typeface="+mn-ea"/>
                          <a:cs typeface="+mn-cs"/>
                        </a:rPr>
                      </a:br>
                      <a:r>
                        <a:rPr lang="fi-FI" sz="1600" b="0" i="0" u="none" strike="noStrike" kern="1200" baseline="0" dirty="0" smtClean="0">
                          <a:solidFill>
                            <a:schemeClr val="tx1"/>
                          </a:solidFill>
                          <a:latin typeface="+mn-lt"/>
                          <a:ea typeface="+mn-ea"/>
                          <a:cs typeface="+mn-cs"/>
                        </a:rPr>
                        <a:t>luokka B208</a:t>
                      </a:r>
                    </a:p>
                  </a:txBody>
                  <a:tcPr marT="45715" marB="45715" horzOverflow="overflow">
                    <a:lnL w="28575"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i-FI" sz="1600" b="0" i="0" u="none" strike="noStrike" kern="1200" baseline="0" dirty="0" smtClean="0">
                          <a:solidFill>
                            <a:schemeClr val="tx1"/>
                          </a:solidFill>
                          <a:latin typeface="+mn-lt"/>
                          <a:ea typeface="+mn-ea"/>
                          <a:cs typeface="+mn-cs"/>
                        </a:rPr>
                        <a:t>Saarinen Juhana</a:t>
                      </a: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1600" b="0"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noFill/>
                      <a:prstDash val="solid"/>
                      <a:miter lim="800000"/>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
        <p:nvSpPr>
          <p:cNvPr id="4136" name="AutoShape 22"/>
          <p:cNvSpPr>
            <a:spLocks noChangeArrowheads="1"/>
          </p:cNvSpPr>
          <p:nvPr/>
        </p:nvSpPr>
        <p:spPr bwMode="auto">
          <a:xfrm>
            <a:off x="0" y="1"/>
            <a:ext cx="9144000" cy="692695"/>
          </a:xfrm>
          <a:prstGeom prst="roundRect">
            <a:avLst>
              <a:gd name="adj" fmla="val 10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1pPr>
            <a:lvl2pPr marL="742950" indent="-285750" eaLnBrk="0" hangingPunct="0">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2pPr>
            <a:lvl3pPr marL="1143000" indent="-228600" eaLnBrk="0" hangingPunct="0">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3pPr>
            <a:lvl4pPr marL="1600200" indent="-228600" eaLnBrk="0" hangingPunct="0">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4pPr>
            <a:lvl5pPr marL="2057400" indent="-228600" eaLnBrk="0" hangingPunct="0">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822325" algn="l"/>
                <a:tab pos="320675" algn="l"/>
                <a:tab pos="822325" algn="l"/>
                <a:tab pos="1646238" algn="l"/>
                <a:tab pos="2468563" algn="l"/>
                <a:tab pos="3292475" algn="l"/>
                <a:tab pos="4114800" algn="l"/>
                <a:tab pos="4937125" algn="l"/>
              </a:tabLst>
              <a:defRPr sz="2400">
                <a:solidFill>
                  <a:schemeClr val="tx1"/>
                </a:solidFill>
                <a:latin typeface="Times New Roman" pitchFamily="18" charset="0"/>
              </a:defRPr>
            </a:lvl9pPr>
          </a:lstStyle>
          <a:p>
            <a:pPr algn="ctr" eaLnBrk="1" hangingPunct="1"/>
            <a:r>
              <a:rPr lang="fi-FI" altLang="fi-FI" sz="4000" b="1" dirty="0">
                <a:solidFill>
                  <a:schemeClr val="accent3">
                    <a:lumMod val="75000"/>
                  </a:schemeClr>
                </a:solidFill>
                <a:latin typeface="+mj-lt"/>
                <a:ea typeface="+mj-ea"/>
                <a:cs typeface="+mj-cs"/>
              </a:rPr>
              <a:t>Lohjan Yhteislyseon lukio </a:t>
            </a:r>
            <a:r>
              <a:rPr lang="fi-FI" altLang="fi-FI" sz="4000" b="1" dirty="0" smtClean="0">
                <a:solidFill>
                  <a:schemeClr val="accent3">
                    <a:lumMod val="75000"/>
                  </a:schemeClr>
                </a:solidFill>
                <a:latin typeface="+mj-lt"/>
                <a:ea typeface="+mj-ea"/>
                <a:cs typeface="+mj-cs"/>
              </a:rPr>
              <a:t>11.2.2020</a:t>
            </a:r>
            <a:endParaRPr lang="fi-FI" altLang="fi-FI" sz="4000" b="1" dirty="0">
              <a:solidFill>
                <a:schemeClr val="accent3">
                  <a:lumMod val="75000"/>
                </a:schemeClr>
              </a:solidFill>
              <a:latin typeface="+mj-lt"/>
              <a:ea typeface="+mj-ea"/>
              <a:cs typeface="+mj-cs"/>
            </a:endParaRPr>
          </a:p>
        </p:txBody>
      </p:sp>
      <p:sp>
        <p:nvSpPr>
          <p:cNvPr id="2" name="Tekstiruutu 1"/>
          <p:cNvSpPr txBox="1"/>
          <p:nvPr/>
        </p:nvSpPr>
        <p:spPr>
          <a:xfrm>
            <a:off x="2124280" y="720808"/>
            <a:ext cx="4161973" cy="461665"/>
          </a:xfrm>
          <a:prstGeom prst="rect">
            <a:avLst/>
          </a:prstGeom>
          <a:noFill/>
        </p:spPr>
        <p:txBody>
          <a:bodyPr wrap="none" rtlCol="0">
            <a:spAutoFit/>
          </a:bodyPr>
          <a:lstStyle/>
          <a:p>
            <a:r>
              <a:rPr lang="en-GB" altLang="fi-FI" b="1" dirty="0" err="1">
                <a:solidFill>
                  <a:schemeClr val="accent3">
                    <a:lumMod val="50000"/>
                  </a:schemeClr>
                </a:solidFill>
                <a:latin typeface="+mn-lt"/>
              </a:rPr>
              <a:t>Opiskelijaluettelot</a:t>
            </a:r>
            <a:r>
              <a:rPr lang="en-GB" altLang="fi-FI" b="1" dirty="0">
                <a:solidFill>
                  <a:schemeClr val="accent3">
                    <a:lumMod val="50000"/>
                  </a:schemeClr>
                </a:solidFill>
                <a:latin typeface="+mn-lt"/>
              </a:rPr>
              <a:t> </a:t>
            </a:r>
            <a:r>
              <a:rPr lang="en-GB" altLang="fi-FI" b="1" dirty="0" err="1" smtClean="0">
                <a:solidFill>
                  <a:schemeClr val="accent3">
                    <a:lumMod val="50000"/>
                  </a:schemeClr>
                </a:solidFill>
                <a:latin typeface="+mn-lt"/>
              </a:rPr>
              <a:t>eteisaulassa</a:t>
            </a:r>
            <a:endParaRPr lang="fi-FI" dirty="0">
              <a:latin typeface="+mn-lt"/>
            </a:endParaRPr>
          </a:p>
        </p:txBody>
      </p:sp>
    </p:spTree>
    <p:extLst>
      <p:ext uri="{BB962C8B-B14F-4D97-AF65-F5344CB8AC3E}">
        <p14:creationId xmlns:p14="http://schemas.microsoft.com/office/powerpoint/2010/main" val="130016999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4000" contrast="-74000"/>
            <a:grayscl/>
          </a:blip>
          <a:srcRect/>
          <a:stretch>
            <a:fillRect/>
          </a:stretch>
        </p:blipFill>
        <p:spPr bwMode="auto">
          <a:xfrm>
            <a:off x="0" y="5183188"/>
            <a:ext cx="9144000" cy="1674812"/>
          </a:xfrm>
          <a:prstGeom prst="rect">
            <a:avLst/>
          </a:prstGeom>
          <a:noFill/>
          <a:ln w="9525">
            <a:noFill/>
            <a:miter lim="800000"/>
            <a:headEnd/>
            <a:tailEnd/>
          </a:ln>
        </p:spPr>
      </p:pic>
      <p:sp>
        <p:nvSpPr>
          <p:cNvPr id="6" name="Päivämäärän paikkamerkki 1"/>
          <p:cNvSpPr>
            <a:spLocks noGrp="1"/>
          </p:cNvSpPr>
          <p:nvPr>
            <p:ph type="dt" sz="quarter" idx="10"/>
          </p:nvPr>
        </p:nvSpPr>
        <p:spPr>
          <a:xfrm>
            <a:off x="5424488" y="6353175"/>
            <a:ext cx="3719512" cy="504825"/>
          </a:xfrm>
        </p:spPr>
        <p:txBody>
          <a:bodyPr/>
          <a:lstStyle/>
          <a:p>
            <a:pPr algn="r">
              <a:defRPr/>
            </a:pPr>
            <a:r>
              <a:rPr lang="fi-FI" sz="1000" i="1" dirty="0"/>
              <a:t>Lohjan Yhteislyseon </a:t>
            </a:r>
            <a:r>
              <a:rPr lang="fi-FI" sz="1000" i="1" dirty="0" smtClean="0"/>
              <a:t>lukio</a:t>
            </a:r>
            <a:br>
              <a:rPr lang="fi-FI" sz="1000" i="1" dirty="0" smtClean="0"/>
            </a:br>
            <a:endParaRPr lang="fi-FI" sz="1000" i="1" dirty="0"/>
          </a:p>
        </p:txBody>
      </p:sp>
      <p:sp>
        <p:nvSpPr>
          <p:cNvPr id="5122" name="Rectangle 3"/>
          <p:cNvSpPr>
            <a:spLocks noChangeArrowheads="1"/>
          </p:cNvSpPr>
          <p:nvPr/>
        </p:nvSpPr>
        <p:spPr bwMode="auto">
          <a:xfrm>
            <a:off x="1547664" y="188640"/>
            <a:ext cx="7073703"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1pPr>
            <a:lvl2pPr marL="742950" indent="-28575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2pPr>
            <a:lvl3pPr marL="11430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3pPr>
            <a:lvl4pPr marL="16002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4pPr>
            <a:lvl5pPr marL="20574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9pPr>
          </a:lstStyle>
          <a:p>
            <a:pPr eaLnBrk="1" hangingPunct="1"/>
            <a:r>
              <a:rPr lang="fi-FI" altLang="fi-FI" sz="3200" b="1" dirty="0">
                <a:solidFill>
                  <a:schemeClr val="accent3">
                    <a:lumMod val="75000"/>
                  </a:schemeClr>
                </a:solidFill>
                <a:latin typeface="+mj-lt"/>
                <a:ea typeface="+mj-ea"/>
                <a:cs typeface="+mj-cs"/>
              </a:rPr>
              <a:t>OHJELMA</a:t>
            </a:r>
          </a:p>
          <a:p>
            <a:pPr eaLnBrk="1" hangingPunct="1"/>
            <a:endParaRPr lang="fi-FI" altLang="fi-FI" sz="1800" b="1" dirty="0">
              <a:solidFill>
                <a:schemeClr val="accent3">
                  <a:lumMod val="50000"/>
                </a:schemeClr>
              </a:solidFill>
              <a:latin typeface="+mn-lt"/>
              <a:cs typeface="Times New Roman" pitchFamily="18" charset="0"/>
            </a:endParaRPr>
          </a:p>
          <a:p>
            <a:pPr eaLnBrk="1" hangingPunct="1">
              <a:tabLst>
                <a:tab pos="-822325" algn="l"/>
                <a:tab pos="1646238" algn="l"/>
                <a:tab pos="2468563" algn="l"/>
                <a:tab pos="3292475" algn="l"/>
                <a:tab pos="4114800" algn="l"/>
                <a:tab pos="4937125" algn="l"/>
              </a:tabLst>
            </a:pPr>
            <a:r>
              <a:rPr lang="fi-FI" altLang="fi-FI" sz="1800" b="1" dirty="0">
                <a:latin typeface="+mn-lt"/>
                <a:cs typeface="Times New Roman" pitchFamily="18" charset="0"/>
              </a:rPr>
              <a:t>	</a:t>
            </a:r>
          </a:p>
          <a:p>
            <a:pPr eaLnBrk="1" hangingPunct="1">
              <a:tabLst>
                <a:tab pos="-822325" algn="l"/>
                <a:tab pos="1646238" algn="l"/>
                <a:tab pos="2468563" algn="l"/>
                <a:tab pos="3292475" algn="l"/>
                <a:tab pos="4114800" algn="l"/>
                <a:tab pos="4937125" algn="l"/>
              </a:tabLst>
            </a:pPr>
            <a:r>
              <a:rPr lang="fi-FI" altLang="fi-FI" sz="1800" b="1" dirty="0">
                <a:solidFill>
                  <a:schemeClr val="accent3">
                    <a:lumMod val="50000"/>
                  </a:schemeClr>
                </a:solidFill>
                <a:latin typeface="+mn-lt"/>
                <a:cs typeface="Times New Roman" pitchFamily="18" charset="0"/>
              </a:rPr>
              <a:t>klo </a:t>
            </a:r>
            <a:r>
              <a:rPr lang="fi-FI" altLang="fi-FI" sz="1800" b="1" dirty="0" smtClean="0">
                <a:solidFill>
                  <a:schemeClr val="accent3">
                    <a:lumMod val="50000"/>
                  </a:schemeClr>
                </a:solidFill>
                <a:latin typeface="+mn-lt"/>
                <a:cs typeface="Times New Roman" pitchFamily="18" charset="0"/>
              </a:rPr>
              <a:t>18.00	RUOKASALISSA</a:t>
            </a:r>
            <a:endParaRPr lang="fi-FI" altLang="fi-FI" sz="1800" b="1" dirty="0">
              <a:solidFill>
                <a:schemeClr val="accent3">
                  <a:lumMod val="50000"/>
                </a:schemeClr>
              </a:solidFill>
              <a:latin typeface="+mn-lt"/>
              <a:cs typeface="Times New Roman" pitchFamily="18" charset="0"/>
            </a:endParaRPr>
          </a:p>
          <a:p>
            <a:pPr eaLnBrk="1" hangingPunct="1">
              <a:tabLst>
                <a:tab pos="-822325" algn="l"/>
                <a:tab pos="1646238" algn="l"/>
                <a:tab pos="2468563" algn="l"/>
                <a:tab pos="3292475" algn="l"/>
                <a:tab pos="4114800" algn="l"/>
                <a:tab pos="4937125" algn="l"/>
              </a:tabLst>
            </a:pPr>
            <a:r>
              <a:rPr lang="fi-FI" altLang="fi-FI" sz="1800" b="1" dirty="0">
                <a:solidFill>
                  <a:schemeClr val="accent3">
                    <a:lumMod val="50000"/>
                  </a:schemeClr>
                </a:solidFill>
                <a:latin typeface="+mn-lt"/>
                <a:cs typeface="Times New Roman" pitchFamily="18" charset="0"/>
              </a:rPr>
              <a:t>	</a:t>
            </a:r>
            <a:r>
              <a:rPr lang="fi-FI" altLang="fi-FI" sz="1800" b="1" dirty="0" smtClean="0">
                <a:solidFill>
                  <a:schemeClr val="accent3">
                    <a:lumMod val="50000"/>
                  </a:schemeClr>
                </a:solidFill>
                <a:latin typeface="+mn-lt"/>
                <a:cs typeface="Times New Roman" pitchFamily="18" charset="0"/>
              </a:rPr>
              <a:t>	</a:t>
            </a:r>
            <a:r>
              <a:rPr lang="fi-FI" altLang="fi-FI" sz="1800" dirty="0" smtClean="0">
                <a:latin typeface="+mn-lt"/>
                <a:cs typeface="Times New Roman" pitchFamily="18" charset="0"/>
              </a:rPr>
              <a:t>ajankohtaista </a:t>
            </a:r>
            <a:r>
              <a:rPr lang="fi-FI" altLang="fi-FI" sz="1800" dirty="0">
                <a:latin typeface="+mn-lt"/>
                <a:cs typeface="Times New Roman" pitchFamily="18" charset="0"/>
              </a:rPr>
              <a:t>lukiosta, rehtori Panu </a:t>
            </a:r>
            <a:r>
              <a:rPr lang="fi-FI" altLang="fi-FI" sz="1800" dirty="0" smtClean="0">
                <a:latin typeface="+mn-lt"/>
                <a:cs typeface="Times New Roman" pitchFamily="18" charset="0"/>
              </a:rPr>
              <a:t>Ruoste</a:t>
            </a:r>
            <a:endParaRPr lang="fi-FI" altLang="fi-FI" sz="1800" dirty="0" smtClean="0">
              <a:cs typeface="Times New Roman" pitchFamily="18" charset="0"/>
            </a:endParaRP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a:latin typeface="+mn-lt"/>
                <a:cs typeface="Times New Roman" pitchFamily="18" charset="0"/>
                <a:hlinkClick r:id="rId3"/>
              </a:rPr>
              <a:t>www.lukio.lohja.fi</a:t>
            </a:r>
            <a:endParaRPr lang="fi-FI" altLang="fi-FI" sz="1800" dirty="0">
              <a:latin typeface="+mn-lt"/>
              <a:cs typeface="Times New Roman" pitchFamily="18" charset="0"/>
            </a:endParaRP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hlinkClick r:id="rId4" action="ppaction://hlinksldjump"/>
              </a:rPr>
              <a:t>Opiskelijaseuranta / poissaolot </a:t>
            </a:r>
            <a:r>
              <a:rPr lang="fi-FI" altLang="fi-FI" sz="1800" dirty="0">
                <a:latin typeface="+mn-lt"/>
                <a:cs typeface="Times New Roman" pitchFamily="18" charset="0"/>
                <a:hlinkClick r:id="rId4" action="ppaction://hlinksldjump"/>
              </a:rPr>
              <a:t>(WILMA</a:t>
            </a:r>
            <a:r>
              <a:rPr lang="fi-FI" altLang="fi-FI" sz="1800" dirty="0" smtClean="0">
                <a:latin typeface="+mn-lt"/>
                <a:cs typeface="Times New Roman" pitchFamily="18" charset="0"/>
                <a:hlinkClick r:id="rId4" action="ppaction://hlinksldjump"/>
              </a:rPr>
              <a:t>)</a:t>
            </a:r>
            <a:endParaRPr lang="fi-FI" altLang="fi-FI" sz="1800" dirty="0" smtClean="0">
              <a:latin typeface="+mn-lt"/>
              <a:cs typeface="Times New Roman" pitchFamily="18" charset="0"/>
            </a:endParaRP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hlinkClick r:id="rId5"/>
              </a:rPr>
              <a:t>Kouluterveyskysely </a:t>
            </a:r>
            <a:endParaRPr lang="fi-FI" altLang="fi-FI" sz="1800" dirty="0" smtClean="0">
              <a:latin typeface="+mn-lt"/>
              <a:cs typeface="Times New Roman" pitchFamily="18" charset="0"/>
            </a:endParaRP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hlinkClick r:id="rId6" action="ppaction://hlinksldjump"/>
              </a:rPr>
              <a:t>ylioppilastutkinnon rakenne</a:t>
            </a:r>
            <a:endParaRPr lang="fi-FI" altLang="fi-FI" sz="1800" dirty="0">
              <a:latin typeface="+mn-lt"/>
              <a:cs typeface="Times New Roman" pitchFamily="18" charset="0"/>
            </a:endParaRP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rPr>
              <a:t>ennakkokysymykset</a:t>
            </a: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rPr>
              <a:t>opinto-ohjaus</a:t>
            </a:r>
          </a:p>
          <a:p>
            <a:pPr marL="2894013" lvl="1"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rPr>
              <a:t>lukuvuoden 2020 - 2021 valinnat 2/2020</a:t>
            </a:r>
          </a:p>
          <a:p>
            <a:pPr marL="2894013" lvl="1"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a:latin typeface="+mn-lt"/>
                <a:cs typeface="Times New Roman" pitchFamily="18" charset="0"/>
              </a:rPr>
              <a:t>k</a:t>
            </a:r>
            <a:r>
              <a:rPr lang="fi-FI" altLang="fi-FI" sz="1800" dirty="0" smtClean="0">
                <a:latin typeface="+mn-lt"/>
                <a:cs typeface="Times New Roman" pitchFamily="18" charset="0"/>
              </a:rPr>
              <a:t>orkeakouluhaku infot</a:t>
            </a:r>
          </a:p>
          <a:p>
            <a:pPr eaLnBrk="1" hangingPunct="1">
              <a:tabLst>
                <a:tab pos="-822325" algn="l"/>
                <a:tab pos="1646238" algn="l"/>
                <a:tab pos="2468563" algn="l"/>
                <a:tab pos="3292475" algn="l"/>
                <a:tab pos="4114800" algn="l"/>
                <a:tab pos="4937125" algn="l"/>
              </a:tabLst>
            </a:pPr>
            <a:endParaRPr lang="fi-FI" altLang="fi-FI" sz="1800" dirty="0">
              <a:latin typeface="+mn-lt"/>
              <a:cs typeface="Times New Roman" pitchFamily="18" charset="0"/>
            </a:endParaRPr>
          </a:p>
          <a:p>
            <a:pPr eaLnBrk="1" hangingPunct="1">
              <a:tabLst>
                <a:tab pos="-822325" algn="l"/>
                <a:tab pos="1646238" algn="l"/>
                <a:tab pos="2468563" algn="l"/>
                <a:tab pos="3292475" algn="l"/>
                <a:tab pos="4114800" algn="l"/>
                <a:tab pos="4937125" algn="l"/>
              </a:tabLst>
            </a:pPr>
            <a:r>
              <a:rPr lang="fi-FI" altLang="fi-FI" sz="1800" b="1" dirty="0">
                <a:solidFill>
                  <a:schemeClr val="accent3">
                    <a:lumMod val="50000"/>
                  </a:schemeClr>
                </a:solidFill>
                <a:latin typeface="+mn-lt"/>
                <a:cs typeface="Times New Roman" pitchFamily="18" charset="0"/>
              </a:rPr>
              <a:t>n. klo </a:t>
            </a:r>
            <a:r>
              <a:rPr lang="fi-FI" altLang="fi-FI" sz="1800" b="1" dirty="0" smtClean="0">
                <a:solidFill>
                  <a:schemeClr val="accent3">
                    <a:lumMod val="50000"/>
                  </a:schemeClr>
                </a:solidFill>
                <a:latin typeface="+mn-lt"/>
                <a:cs typeface="Times New Roman" pitchFamily="18" charset="0"/>
              </a:rPr>
              <a:t>18.30	ETENEMINEN </a:t>
            </a:r>
            <a:r>
              <a:rPr lang="fi-FI" altLang="fi-FI" sz="1800" b="1" dirty="0">
                <a:solidFill>
                  <a:schemeClr val="accent3">
                    <a:lumMod val="50000"/>
                  </a:schemeClr>
                </a:solidFill>
                <a:latin typeface="+mn-lt"/>
                <a:cs typeface="Times New Roman" pitchFamily="18" charset="0"/>
              </a:rPr>
              <a:t>OPINNOISSA (luokissa)</a:t>
            </a: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rPr>
              <a:t>ryhmänohjaajan </a:t>
            </a:r>
            <a:r>
              <a:rPr lang="fi-FI" altLang="fi-FI" sz="1800" dirty="0">
                <a:latin typeface="+mn-lt"/>
                <a:cs typeface="Times New Roman" pitchFamily="18" charset="0"/>
              </a:rPr>
              <a:t>puheenvuoro</a:t>
            </a: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a:latin typeface="+mn-lt"/>
                <a:cs typeface="Times New Roman" pitchFamily="18" charset="0"/>
              </a:rPr>
              <a:t>o</a:t>
            </a:r>
            <a:r>
              <a:rPr lang="fi-FI" altLang="fi-FI" sz="1800" dirty="0" smtClean="0">
                <a:latin typeface="+mn-lt"/>
                <a:cs typeface="Times New Roman" pitchFamily="18" charset="0"/>
              </a:rPr>
              <a:t>piskelu lukiossa</a:t>
            </a:r>
          </a:p>
          <a:p>
            <a:pPr marL="2894013" lvl="1"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rPr>
              <a:t>mahdolliset  </a:t>
            </a:r>
            <a:r>
              <a:rPr lang="fi-FI" altLang="fi-FI" sz="1800" dirty="0">
                <a:latin typeface="+mn-lt"/>
                <a:cs typeface="Times New Roman" pitchFamily="18" charset="0"/>
              </a:rPr>
              <a:t>kysymykset eri aineryhmien edustajille</a:t>
            </a:r>
          </a:p>
          <a:p>
            <a:pPr marL="2151063" indent="-533400" eaLnBrk="1" hangingPunct="1">
              <a:buFont typeface="Arial" panose="020B0604020202020204" pitchFamily="34" charset="0"/>
              <a:buChar char="•"/>
              <a:tabLst>
                <a:tab pos="-822325" algn="l"/>
                <a:tab pos="2151063" algn="l"/>
                <a:tab pos="2468563" algn="l"/>
                <a:tab pos="3292475" algn="l"/>
                <a:tab pos="4114800" algn="l"/>
                <a:tab pos="4937125" algn="l"/>
              </a:tabLst>
            </a:pPr>
            <a:r>
              <a:rPr lang="fi-FI" altLang="fi-FI" sz="1800" dirty="0" smtClean="0">
                <a:latin typeface="+mn-lt"/>
                <a:cs typeface="Times New Roman" pitchFamily="18" charset="0"/>
              </a:rPr>
              <a:t>muu </a:t>
            </a:r>
            <a:r>
              <a:rPr lang="fi-FI" altLang="fi-FI" sz="1800" dirty="0">
                <a:latin typeface="+mn-lt"/>
                <a:cs typeface="Times New Roman" pitchFamily="18" charset="0"/>
              </a:rPr>
              <a:t>palaute</a:t>
            </a:r>
          </a:p>
          <a:p>
            <a:pPr eaLnBrk="1" hangingPunct="1"/>
            <a:r>
              <a:rPr lang="fi-FI" altLang="fi-FI" sz="2000" dirty="0">
                <a:latin typeface="+mn-lt"/>
                <a:cs typeface="Times New Roman" pitchFamily="18" charset="0"/>
              </a:rPr>
              <a:t>		</a:t>
            </a:r>
          </a:p>
          <a:p>
            <a:pPr eaLnBrk="1" hangingPunct="1"/>
            <a:r>
              <a:rPr lang="fi-FI" altLang="fi-FI" sz="2000" dirty="0">
                <a:latin typeface="+mn-lt"/>
                <a:cs typeface="Times New Roman" pitchFamily="18" charset="0"/>
              </a:rPr>
              <a:t>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Kuva 1"/>
          <p:cNvPicPr>
            <a:picLocks noChangeAspect="1"/>
          </p:cNvPicPr>
          <p:nvPr/>
        </p:nvPicPr>
        <p:blipFill>
          <a:blip r:embed="rId3"/>
          <a:stretch>
            <a:fillRect/>
          </a:stretch>
        </p:blipFill>
        <p:spPr>
          <a:xfrm>
            <a:off x="299475" y="989214"/>
            <a:ext cx="8545050" cy="4879572"/>
          </a:xfrm>
          <a:prstGeom prst="rect">
            <a:avLst/>
          </a:prstGeom>
        </p:spPr>
      </p:pic>
    </p:spTree>
    <p:extLst>
      <p:ext uri="{BB962C8B-B14F-4D97-AF65-F5344CB8AC3E}">
        <p14:creationId xmlns:p14="http://schemas.microsoft.com/office/powerpoint/2010/main" val="1487078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7246" y="248335"/>
            <a:ext cx="9143999" cy="680283"/>
          </a:xfrm>
          <a:prstGeom prst="rect">
            <a:avLst/>
          </a:prstGeom>
          <a:noFill/>
          <a:ln w="9525">
            <a:noFill/>
            <a:miter lim="800000"/>
            <a:headEnd/>
            <a:tailEnd/>
          </a:ln>
        </p:spPr>
        <p:txBody>
          <a:bodyPr wrap="square">
            <a:noAutofit/>
          </a:bodyPr>
          <a:lstStyle/>
          <a:p>
            <a:pPr algn="ctr">
              <a:spcBef>
                <a:spcPct val="50000"/>
              </a:spcBef>
            </a:pPr>
            <a:r>
              <a:rPr lang="fi-FI" sz="4000" dirty="0" smtClean="0">
                <a:solidFill>
                  <a:srgbClr val="1F3E00"/>
                </a:solidFill>
                <a:latin typeface="+mj-lt"/>
              </a:rPr>
              <a:t>Ylioppilastutkinto (- 2021 saakka)</a:t>
            </a:r>
            <a:endParaRPr lang="fi-FI" sz="2800" dirty="0">
              <a:latin typeface="+mn-lt"/>
            </a:endParaRPr>
          </a:p>
        </p:txBody>
      </p:sp>
      <p:sp>
        <p:nvSpPr>
          <p:cNvPr id="3" name="Suorakulmio 29"/>
          <p:cNvSpPr>
            <a:spLocks noChangeArrowheads="1"/>
          </p:cNvSpPr>
          <p:nvPr/>
        </p:nvSpPr>
        <p:spPr bwMode="auto">
          <a:xfrm>
            <a:off x="1331913" y="2518023"/>
            <a:ext cx="7416551" cy="1774081"/>
          </a:xfrm>
          <a:prstGeom prst="rect">
            <a:avLst/>
          </a:prstGeom>
          <a:solidFill>
            <a:srgbClr val="1F3E00"/>
          </a:solidFill>
          <a:ln w="28575">
            <a:noFill/>
            <a:prstDash val="sysDot"/>
            <a:miter lim="800000"/>
            <a:headEnd/>
            <a:tailEnd/>
          </a:ln>
          <a:effectLst>
            <a:outerShdw blurRad="330200" dist="292100" dir="12600000" algn="ctr" rotWithShape="0">
              <a:schemeClr val="bg1">
                <a:lumMod val="65000"/>
                <a:alpha val="99000"/>
              </a:schemeClr>
            </a:outerShdw>
          </a:effectLst>
        </p:spPr>
        <p:txBody>
          <a:bodyPr wrap="none"/>
          <a:lstStyle/>
          <a:p>
            <a:pPr eaLnBrk="0" hangingPunct="0">
              <a:tabLst>
                <a:tab pos="4114800" algn="r"/>
                <a:tab pos="4800600" algn="r"/>
              </a:tabLst>
            </a:pPr>
            <a:endParaRPr lang="fi-FI">
              <a:latin typeface="Calibri" pitchFamily="34" charset="0"/>
              <a:ea typeface="Times New Roman" pitchFamily="18" charset="0"/>
              <a:cs typeface="ArialMT"/>
            </a:endParaRPr>
          </a:p>
        </p:txBody>
      </p:sp>
      <p:sp>
        <p:nvSpPr>
          <p:cNvPr id="5" name="Text Box 3"/>
          <p:cNvSpPr txBox="1">
            <a:spLocks noChangeArrowheads="1"/>
          </p:cNvSpPr>
          <p:nvPr/>
        </p:nvSpPr>
        <p:spPr bwMode="auto">
          <a:xfrm>
            <a:off x="1331913" y="4149080"/>
            <a:ext cx="3744912" cy="585788"/>
          </a:xfrm>
          <a:prstGeom prst="rect">
            <a:avLst/>
          </a:prstGeom>
          <a:noFill/>
          <a:ln w="9525">
            <a:noFill/>
            <a:miter lim="800000"/>
            <a:headEnd/>
            <a:tailEnd/>
          </a:ln>
        </p:spPr>
        <p:txBody>
          <a:bodyPr lIns="0" tIns="180000" rIns="0" bIns="0" anchor="ctr">
            <a:spAutoFit/>
          </a:bodyPr>
          <a:lstStyle/>
          <a:p>
            <a:pP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Calibri" pitchFamily="34" charset="0"/>
              </a:rPr>
              <a:t>= </a:t>
            </a:r>
            <a:r>
              <a:rPr lang="en-GB" sz="2800" b="1" dirty="0" smtClean="0">
                <a:latin typeface="Calibri" pitchFamily="34" charset="0"/>
              </a:rPr>
              <a:t>4 </a:t>
            </a:r>
            <a:r>
              <a:rPr lang="en-GB" sz="2800" b="1" dirty="0" err="1">
                <a:latin typeface="Calibri" pitchFamily="34" charset="0"/>
              </a:rPr>
              <a:t>pakollista</a:t>
            </a:r>
            <a:r>
              <a:rPr lang="en-GB" sz="2800" b="1" dirty="0">
                <a:latin typeface="Calibri" pitchFamily="34" charset="0"/>
              </a:rPr>
              <a:t> </a:t>
            </a:r>
            <a:r>
              <a:rPr lang="en-GB" sz="2800" b="1" dirty="0" err="1">
                <a:latin typeface="Calibri" pitchFamily="34" charset="0"/>
              </a:rPr>
              <a:t>koetta</a:t>
            </a:r>
            <a:endParaRPr lang="en-GB" sz="2800" b="1" dirty="0">
              <a:latin typeface="Calibri" pitchFamily="34" charset="0"/>
            </a:endParaRPr>
          </a:p>
        </p:txBody>
      </p:sp>
      <p:sp>
        <p:nvSpPr>
          <p:cNvPr id="6" name="Text Box 4"/>
          <p:cNvSpPr txBox="1">
            <a:spLocks noChangeArrowheads="1"/>
          </p:cNvSpPr>
          <p:nvPr/>
        </p:nvSpPr>
        <p:spPr bwMode="auto">
          <a:xfrm>
            <a:off x="-1" y="2708920"/>
            <a:ext cx="1319213" cy="1631216"/>
          </a:xfrm>
          <a:prstGeom prst="rect">
            <a:avLst/>
          </a:prstGeom>
          <a:noFill/>
          <a:ln w="9525">
            <a:noFill/>
            <a:miter lim="800000"/>
            <a:headEnd/>
            <a:tailEnd/>
          </a:ln>
        </p:spPr>
        <p:txBody>
          <a:bodyPr wrap="square">
            <a:spAutoFit/>
          </a:bodyPr>
          <a:lstStyle/>
          <a:p>
            <a:r>
              <a:rPr lang="fi-FI" sz="2000" b="1" dirty="0">
                <a:latin typeface="Calibri" pitchFamily="34" charset="0"/>
              </a:rPr>
              <a:t>ja </a:t>
            </a:r>
            <a:br>
              <a:rPr lang="fi-FI" sz="2000" b="1" dirty="0">
                <a:latin typeface="Calibri" pitchFamily="34" charset="0"/>
              </a:rPr>
            </a:br>
            <a:r>
              <a:rPr lang="fi-FI" sz="2000" b="1" dirty="0" smtClean="0">
                <a:latin typeface="Calibri" pitchFamily="34" charset="0"/>
              </a:rPr>
              <a:t>kolme pakollista</a:t>
            </a:r>
            <a:r>
              <a:rPr lang="fi-FI" sz="2000" b="1" dirty="0">
                <a:latin typeface="Calibri" pitchFamily="34" charset="0"/>
              </a:rPr>
              <a:t/>
            </a:r>
            <a:br>
              <a:rPr lang="fi-FI" sz="2000" b="1" dirty="0">
                <a:latin typeface="Calibri" pitchFamily="34" charset="0"/>
              </a:rPr>
            </a:br>
            <a:r>
              <a:rPr lang="fi-FI" sz="2000" b="1" dirty="0" smtClean="0">
                <a:latin typeface="Calibri" pitchFamily="34" charset="0"/>
              </a:rPr>
              <a:t>eri ryhmistä</a:t>
            </a:r>
            <a:endParaRPr lang="fi-FI" sz="2000" b="1" dirty="0">
              <a:latin typeface="Calibri" pitchFamily="34" charset="0"/>
            </a:endParaRPr>
          </a:p>
        </p:txBody>
      </p:sp>
      <p:sp>
        <p:nvSpPr>
          <p:cNvPr id="7" name="AutoShape 6"/>
          <p:cNvSpPr>
            <a:spLocks noChangeArrowheads="1"/>
          </p:cNvSpPr>
          <p:nvPr/>
        </p:nvSpPr>
        <p:spPr bwMode="auto">
          <a:xfrm>
            <a:off x="1439863" y="1426468"/>
            <a:ext cx="1674812" cy="955675"/>
          </a:xfrm>
          <a:prstGeom prst="roundRect">
            <a:avLst>
              <a:gd name="adj" fmla="val 130"/>
            </a:avLst>
          </a:prstGeom>
          <a:solidFill>
            <a:srgbClr val="DBF1E4"/>
          </a:solidFill>
          <a:ln w="9525" cap="flat" cmpd="sng" algn="ctr">
            <a:noFill/>
            <a:prstDash val="solid"/>
            <a:miter lim="800000"/>
            <a:headEnd type="none" w="med" len="med"/>
            <a:tailEnd type="none" w="med" len="med"/>
          </a:ln>
          <a:effectLst>
            <a:outerShdw blurRad="330200" dist="292100" dir="12600000" algn="ctr" rotWithShape="0">
              <a:schemeClr val="bg1">
                <a:lumMod val="65000"/>
                <a:alpha val="99000"/>
              </a:schemeClr>
            </a:outerShdw>
          </a:effectLst>
        </p:spPr>
        <p:txBody>
          <a:bodyPr vert="horz" wrap="none" lIns="91440" tIns="45720" rIns="91440" bIns="45720" numCol="1" rtlCol="0" anchor="t" anchorCtr="0" compatLnSpc="1">
            <a:prstTxWarp prst="textNoShape">
              <a:avLst/>
            </a:prstTxWarp>
          </a:bodyPr>
          <a:lstStyle/>
          <a:p>
            <a:endParaRPr lang="fi-FI" sz="1400" b="1">
              <a:latin typeface="Arial" pitchFamily="34" charset="0"/>
              <a:cs typeface="Arial" pitchFamily="34" charset="0"/>
            </a:endParaRPr>
          </a:p>
        </p:txBody>
      </p:sp>
      <p:sp>
        <p:nvSpPr>
          <p:cNvPr id="8" name="Text Box 7"/>
          <p:cNvSpPr txBox="1">
            <a:spLocks noChangeArrowheads="1"/>
          </p:cNvSpPr>
          <p:nvPr/>
        </p:nvSpPr>
        <p:spPr bwMode="auto">
          <a:xfrm>
            <a:off x="1439863" y="1758255"/>
            <a:ext cx="1673225" cy="292100"/>
          </a:xfrm>
          <a:prstGeom prst="rect">
            <a:avLst/>
          </a:prstGeom>
          <a:noFill/>
          <a:ln w="9525">
            <a:noFill/>
            <a:miter lim="800000"/>
            <a:headEnd/>
            <a:tailEnd/>
          </a:ln>
        </p:spPr>
        <p:txBody>
          <a:bodyPr lIns="0" tIns="0" rIns="0" bIns="0" anchor="ctr" anchorCtr="1">
            <a:spAutoFit/>
          </a:bodyPr>
          <a:lstStyle/>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latin typeface="Calibri" pitchFamily="34" charset="0"/>
              </a:rPr>
              <a:t>äidinkieli</a:t>
            </a:r>
            <a:endParaRPr lang="en-GB" sz="2000" b="1" dirty="0">
              <a:latin typeface="Calibri" pitchFamily="34" charset="0"/>
            </a:endParaRPr>
          </a:p>
        </p:txBody>
      </p:sp>
      <p:sp>
        <p:nvSpPr>
          <p:cNvPr id="9" name="AutoShape 8"/>
          <p:cNvSpPr>
            <a:spLocks noChangeArrowheads="1"/>
          </p:cNvSpPr>
          <p:nvPr/>
        </p:nvSpPr>
        <p:spPr bwMode="auto">
          <a:xfrm>
            <a:off x="1439863" y="2650629"/>
            <a:ext cx="1674812" cy="1204913"/>
          </a:xfrm>
          <a:prstGeom prst="roundRect">
            <a:avLst>
              <a:gd name="adj" fmla="val 130"/>
            </a:avLst>
          </a:prstGeom>
          <a:solidFill>
            <a:srgbClr val="BADF89"/>
          </a:solidFill>
          <a:ln w="9360">
            <a:noFill/>
            <a:round/>
            <a:headEnd/>
            <a:tailEnd/>
          </a:ln>
          <a:effectLst>
            <a:outerShdw blurRad="50800" dist="38100" dir="2700000" algn="tl" rotWithShape="0">
              <a:prstClr val="black">
                <a:alpha val="40000"/>
              </a:prstClr>
            </a:outerShdw>
          </a:effectLst>
        </p:spPr>
        <p:txBody>
          <a:bodyPr wrap="none" anchor="ctr"/>
          <a:lstStyle/>
          <a:p>
            <a:pPr>
              <a:defRPr/>
            </a:pPr>
            <a:endParaRPr lang="fi-FI">
              <a:latin typeface="Calibri" pitchFamily="34" charset="0"/>
            </a:endParaRPr>
          </a:p>
        </p:txBody>
      </p:sp>
      <p:sp>
        <p:nvSpPr>
          <p:cNvPr id="10" name="Text Box 9"/>
          <p:cNvSpPr txBox="1">
            <a:spLocks noChangeArrowheads="1"/>
          </p:cNvSpPr>
          <p:nvPr/>
        </p:nvSpPr>
        <p:spPr bwMode="auto">
          <a:xfrm>
            <a:off x="1493838" y="2725994"/>
            <a:ext cx="1568450" cy="1052596"/>
          </a:xfrm>
          <a:prstGeom prst="rect">
            <a:avLst/>
          </a:prstGeom>
          <a:noFill/>
          <a:ln w="9525">
            <a:noFill/>
            <a:miter lim="800000"/>
            <a:headEnd/>
            <a:tailEnd/>
          </a:ln>
        </p:spPr>
        <p:txBody>
          <a:bodyPr lIns="0" tIns="0" rIns="0" bIns="0" anchor="ctr" anchorCtr="1">
            <a:spAutoFit/>
          </a:bodyPr>
          <a:lstStyle/>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err="1">
                <a:latin typeface="Calibri" pitchFamily="34" charset="0"/>
              </a:rPr>
              <a:t>toinen</a:t>
            </a:r>
            <a:r>
              <a:rPr lang="en-GB" sz="1800" b="1" dirty="0">
                <a:latin typeface="Calibri" pitchFamily="34" charset="0"/>
              </a:rPr>
              <a:t/>
            </a:r>
            <a:br>
              <a:rPr lang="en-GB" sz="1800" b="1" dirty="0">
                <a:latin typeface="Calibri" pitchFamily="34" charset="0"/>
              </a:rPr>
            </a:br>
            <a:r>
              <a:rPr lang="en-GB" sz="1800" b="1" dirty="0" err="1">
                <a:latin typeface="Calibri" pitchFamily="34" charset="0"/>
              </a:rPr>
              <a:t>kotimainen</a:t>
            </a:r>
            <a:r>
              <a:rPr lang="en-GB" sz="1800" b="1" dirty="0">
                <a:latin typeface="Calibri" pitchFamily="34" charset="0"/>
              </a:rPr>
              <a:t/>
            </a:r>
            <a:br>
              <a:rPr lang="en-GB" sz="1800" b="1" dirty="0">
                <a:latin typeface="Calibri" pitchFamily="34" charset="0"/>
              </a:rPr>
            </a:br>
            <a:r>
              <a:rPr lang="en-GB" sz="1800" b="1" dirty="0" err="1" smtClean="0">
                <a:latin typeface="Calibri" pitchFamily="34" charset="0"/>
              </a:rPr>
              <a:t>kieli</a:t>
            </a:r>
            <a:endParaRPr lang="en-GB" sz="1800" b="1" dirty="0" smtClean="0">
              <a:latin typeface="Calibri" pitchFamily="34" charset="0"/>
            </a:endParaRPr>
          </a:p>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err="1">
                <a:solidFill>
                  <a:srgbClr val="FF0000"/>
                </a:solidFill>
                <a:latin typeface="Calibri" pitchFamily="34" charset="0"/>
              </a:rPr>
              <a:t>k</a:t>
            </a:r>
            <a:r>
              <a:rPr lang="en-GB" sz="1800" b="1" dirty="0" err="1" smtClean="0">
                <a:solidFill>
                  <a:srgbClr val="FF0000"/>
                </a:solidFill>
                <a:latin typeface="Calibri" pitchFamily="34" charset="0"/>
              </a:rPr>
              <a:t>eskipitkä</a:t>
            </a:r>
            <a:r>
              <a:rPr lang="en-GB" sz="1800" b="1" dirty="0" smtClean="0">
                <a:solidFill>
                  <a:srgbClr val="FF0000"/>
                </a:solidFill>
                <a:latin typeface="Calibri" pitchFamily="34" charset="0"/>
              </a:rPr>
              <a:t>/</a:t>
            </a:r>
            <a:r>
              <a:rPr lang="en-GB" sz="1800" b="1" dirty="0" err="1" smtClean="0">
                <a:solidFill>
                  <a:srgbClr val="FF0000"/>
                </a:solidFill>
                <a:latin typeface="Calibri" pitchFamily="34" charset="0"/>
              </a:rPr>
              <a:t>pitkä</a:t>
            </a:r>
            <a:endParaRPr lang="en-GB" sz="1800" b="1" dirty="0">
              <a:solidFill>
                <a:srgbClr val="FF0000"/>
              </a:solidFill>
              <a:latin typeface="Calibri" pitchFamily="34" charset="0"/>
            </a:endParaRPr>
          </a:p>
        </p:txBody>
      </p:sp>
      <p:sp>
        <p:nvSpPr>
          <p:cNvPr id="11" name="AutoShape 10"/>
          <p:cNvSpPr>
            <a:spLocks noChangeArrowheads="1"/>
          </p:cNvSpPr>
          <p:nvPr/>
        </p:nvSpPr>
        <p:spPr bwMode="auto">
          <a:xfrm>
            <a:off x="6934200" y="2650629"/>
            <a:ext cx="1670050" cy="1204913"/>
          </a:xfrm>
          <a:prstGeom prst="roundRect">
            <a:avLst>
              <a:gd name="adj" fmla="val 130"/>
            </a:avLst>
          </a:prstGeom>
          <a:solidFill>
            <a:srgbClr val="BADF89"/>
          </a:solidFill>
          <a:ln w="9360">
            <a:noFill/>
            <a:round/>
            <a:headEnd/>
            <a:tailEnd/>
          </a:ln>
          <a:effectLst>
            <a:outerShdw blurRad="330200" dist="292100" dir="12600000" algn="ctr" rotWithShape="0">
              <a:schemeClr val="bg1">
                <a:lumMod val="65000"/>
                <a:alpha val="99000"/>
              </a:schemeClr>
            </a:outerShdw>
          </a:effectLst>
        </p:spPr>
        <p:txBody>
          <a:bodyPr wrap="none" anchor="ctr"/>
          <a:lstStyle/>
          <a:p>
            <a:pPr>
              <a:defRPr/>
            </a:pPr>
            <a:endParaRPr lang="fi-FI">
              <a:latin typeface="Calibri" pitchFamily="34" charset="0"/>
            </a:endParaRPr>
          </a:p>
        </p:txBody>
      </p:sp>
      <p:sp>
        <p:nvSpPr>
          <p:cNvPr id="12" name="Text Box 11"/>
          <p:cNvSpPr txBox="1">
            <a:spLocks noChangeArrowheads="1"/>
          </p:cNvSpPr>
          <p:nvPr/>
        </p:nvSpPr>
        <p:spPr bwMode="auto">
          <a:xfrm>
            <a:off x="6948488" y="3106242"/>
            <a:ext cx="1655762" cy="292100"/>
          </a:xfrm>
          <a:prstGeom prst="rect">
            <a:avLst/>
          </a:prstGeom>
          <a:noFill/>
          <a:ln w="9525">
            <a:noFill/>
            <a:miter lim="800000"/>
            <a:headEnd/>
            <a:tailEnd/>
          </a:ln>
        </p:spPr>
        <p:txBody>
          <a:bodyPr lIns="0" tIns="0" rIns="0" bIns="0" anchor="ctr" anchorCtr="1">
            <a:spAutoFit/>
          </a:bodyPr>
          <a:lstStyle/>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a:latin typeface="Calibri" pitchFamily="34" charset="0"/>
              </a:rPr>
              <a:t>reaaliaine</a:t>
            </a:r>
          </a:p>
        </p:txBody>
      </p:sp>
      <p:sp>
        <p:nvSpPr>
          <p:cNvPr id="13" name="AutoShape 12"/>
          <p:cNvSpPr>
            <a:spLocks noChangeArrowheads="1"/>
          </p:cNvSpPr>
          <p:nvPr/>
        </p:nvSpPr>
        <p:spPr bwMode="auto">
          <a:xfrm>
            <a:off x="3219450" y="2650629"/>
            <a:ext cx="1676400" cy="1204913"/>
          </a:xfrm>
          <a:prstGeom prst="roundRect">
            <a:avLst>
              <a:gd name="adj" fmla="val 130"/>
            </a:avLst>
          </a:prstGeom>
          <a:solidFill>
            <a:srgbClr val="BADF89"/>
          </a:solidFill>
          <a:ln w="9360">
            <a:noFill/>
            <a:round/>
            <a:headEnd/>
            <a:tailEnd/>
          </a:ln>
          <a:effectLst>
            <a:outerShdw blurRad="50800" dist="38100" dir="2700000" algn="tl" rotWithShape="0">
              <a:prstClr val="black">
                <a:alpha val="40000"/>
              </a:prstClr>
            </a:outerShdw>
          </a:effectLst>
        </p:spPr>
        <p:txBody>
          <a:bodyPr wrap="none" anchor="ctr"/>
          <a:lstStyle/>
          <a:p>
            <a:pPr>
              <a:defRPr/>
            </a:pPr>
            <a:endParaRPr lang="fi-FI">
              <a:latin typeface="Calibri" pitchFamily="34" charset="0"/>
            </a:endParaRPr>
          </a:p>
        </p:txBody>
      </p:sp>
      <p:sp>
        <p:nvSpPr>
          <p:cNvPr id="14" name="Text Box 13"/>
          <p:cNvSpPr txBox="1">
            <a:spLocks noChangeArrowheads="1"/>
          </p:cNvSpPr>
          <p:nvPr/>
        </p:nvSpPr>
        <p:spPr bwMode="auto">
          <a:xfrm>
            <a:off x="3311525" y="2725994"/>
            <a:ext cx="1439863" cy="1052596"/>
          </a:xfrm>
          <a:prstGeom prst="rect">
            <a:avLst/>
          </a:prstGeom>
          <a:noFill/>
          <a:ln w="9525">
            <a:noFill/>
            <a:miter lim="800000"/>
            <a:headEnd/>
            <a:tailEnd/>
          </a:ln>
        </p:spPr>
        <p:txBody>
          <a:bodyPr lIns="0" tIns="0" rIns="0" bIns="0" anchor="ctr" anchorCtr="1">
            <a:spAutoFit/>
          </a:bodyPr>
          <a:lstStyle/>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err="1">
                <a:latin typeface="Calibri" pitchFamily="34" charset="0"/>
              </a:rPr>
              <a:t>vieras</a:t>
            </a:r>
            <a:r>
              <a:rPr lang="en-GB" sz="1800" b="1" dirty="0">
                <a:latin typeface="Calibri" pitchFamily="34" charset="0"/>
              </a:rPr>
              <a:t/>
            </a:r>
            <a:br>
              <a:rPr lang="en-GB" sz="1800" b="1" dirty="0">
                <a:latin typeface="Calibri" pitchFamily="34" charset="0"/>
              </a:rPr>
            </a:br>
            <a:r>
              <a:rPr lang="en-GB" sz="1800" b="1" dirty="0" err="1" smtClean="0">
                <a:latin typeface="Calibri" pitchFamily="34" charset="0"/>
              </a:rPr>
              <a:t>kieli</a:t>
            </a:r>
            <a:endParaRPr lang="en-GB" sz="1800" b="1" dirty="0" smtClean="0">
              <a:latin typeface="Calibri" pitchFamily="34" charset="0"/>
            </a:endParaRPr>
          </a:p>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b="1" dirty="0" smtClean="0">
              <a:latin typeface="Calibri" pitchFamily="34" charset="0"/>
            </a:endParaRPr>
          </a:p>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err="1" smtClean="0">
                <a:solidFill>
                  <a:srgbClr val="FF0000"/>
                </a:solidFill>
                <a:latin typeface="Calibri" pitchFamily="34" charset="0"/>
              </a:rPr>
              <a:t>pitkä</a:t>
            </a:r>
            <a:r>
              <a:rPr lang="en-GB" sz="1800" b="1" dirty="0" smtClean="0">
                <a:solidFill>
                  <a:srgbClr val="FF0000"/>
                </a:solidFill>
                <a:latin typeface="Calibri" pitchFamily="34" charset="0"/>
              </a:rPr>
              <a:t>/</a:t>
            </a:r>
            <a:r>
              <a:rPr lang="en-GB" sz="1800" b="1" dirty="0" err="1" smtClean="0">
                <a:solidFill>
                  <a:srgbClr val="FF0000"/>
                </a:solidFill>
                <a:latin typeface="Calibri" pitchFamily="34" charset="0"/>
              </a:rPr>
              <a:t>lyhyt</a:t>
            </a:r>
            <a:endParaRPr lang="en-GB" sz="1800" b="1" dirty="0">
              <a:solidFill>
                <a:srgbClr val="FF0000"/>
              </a:solidFill>
              <a:latin typeface="Calibri" pitchFamily="34" charset="0"/>
            </a:endParaRPr>
          </a:p>
        </p:txBody>
      </p:sp>
      <p:grpSp>
        <p:nvGrpSpPr>
          <p:cNvPr id="15" name="Group 14"/>
          <p:cNvGrpSpPr>
            <a:grpSpLocks/>
          </p:cNvGrpSpPr>
          <p:nvPr/>
        </p:nvGrpSpPr>
        <p:grpSpPr bwMode="auto">
          <a:xfrm>
            <a:off x="4953000" y="2650629"/>
            <a:ext cx="1658938" cy="1204913"/>
            <a:chOff x="4841" y="1597"/>
            <a:chExt cx="1243" cy="759"/>
          </a:xfrm>
          <a:solidFill>
            <a:srgbClr val="BADF89"/>
          </a:solidFill>
          <a:effectLst>
            <a:outerShdw blurRad="50800" dist="38100" dir="2700000" algn="tl" rotWithShape="0">
              <a:prstClr val="black">
                <a:alpha val="40000"/>
              </a:prstClr>
            </a:outerShdw>
          </a:effectLst>
        </p:grpSpPr>
        <p:sp>
          <p:nvSpPr>
            <p:cNvPr id="16" name="AutoShape 15"/>
            <p:cNvSpPr>
              <a:spLocks noChangeArrowheads="1"/>
            </p:cNvSpPr>
            <p:nvPr/>
          </p:nvSpPr>
          <p:spPr bwMode="auto">
            <a:xfrm>
              <a:off x="4841" y="1597"/>
              <a:ext cx="1243" cy="759"/>
            </a:xfrm>
            <a:prstGeom prst="roundRect">
              <a:avLst>
                <a:gd name="adj" fmla="val 130"/>
              </a:avLst>
            </a:prstGeom>
            <a:grpFill/>
            <a:ln w="9360">
              <a:noFill/>
              <a:round/>
              <a:headEnd/>
              <a:tailEnd/>
            </a:ln>
            <a:effectLst>
              <a:outerShdw blurRad="50800" dist="38100" dir="5400000" algn="t" rotWithShape="0">
                <a:prstClr val="black">
                  <a:alpha val="40000"/>
                </a:prstClr>
              </a:outerShdw>
            </a:effectLst>
          </p:spPr>
          <p:txBody>
            <a:bodyPr wrap="none" anchor="ctr"/>
            <a:lstStyle/>
            <a:p>
              <a:pPr>
                <a:defRPr/>
              </a:pPr>
              <a:endParaRPr lang="fi-FI">
                <a:latin typeface="Calibri" pitchFamily="34" charset="0"/>
              </a:endParaRPr>
            </a:p>
          </p:txBody>
        </p:sp>
        <p:sp>
          <p:nvSpPr>
            <p:cNvPr id="17" name="Text Box 16"/>
            <p:cNvSpPr txBox="1">
              <a:spLocks noChangeArrowheads="1"/>
            </p:cNvSpPr>
            <p:nvPr/>
          </p:nvSpPr>
          <p:spPr bwMode="auto">
            <a:xfrm>
              <a:off x="4841" y="1645"/>
              <a:ext cx="1242" cy="663"/>
            </a:xfrm>
            <a:prstGeom prst="rect">
              <a:avLst/>
            </a:prstGeom>
            <a:grpFill/>
            <a:ln w="9525">
              <a:noFill/>
              <a:miter lim="800000"/>
              <a:headEnd/>
              <a:tailEnd/>
            </a:ln>
          </p:spPr>
          <p:txBody>
            <a:bodyPr lIns="0" tIns="0" rIns="0" bIns="0" anchor="ctr" anchorCtr="1">
              <a:spAutoFit/>
            </a:bodyPr>
            <a:lstStyle/>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err="1">
                  <a:latin typeface="Calibri" pitchFamily="34" charset="0"/>
                </a:rPr>
                <a:t>m</a:t>
              </a:r>
              <a:r>
                <a:rPr lang="en-GB" sz="1800" b="1" dirty="0" err="1" smtClean="0">
                  <a:latin typeface="Calibri" pitchFamily="34" charset="0"/>
                </a:rPr>
                <a:t>atematiikka</a:t>
              </a:r>
              <a:endParaRPr lang="en-GB" sz="1800" b="1" dirty="0" smtClean="0">
                <a:latin typeface="Calibri" pitchFamily="34" charset="0"/>
              </a:endParaRPr>
            </a:p>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b="1" dirty="0" smtClean="0">
                <a:latin typeface="Calibri" pitchFamily="34" charset="0"/>
              </a:endParaRPr>
            </a:p>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b="1" dirty="0" smtClean="0">
                <a:latin typeface="Calibri" pitchFamily="34" charset="0"/>
              </a:endParaRPr>
            </a:p>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smtClean="0">
                  <a:latin typeface="Calibri" pitchFamily="34" charset="0"/>
                </a:rPr>
                <a:t> </a:t>
              </a:r>
              <a:r>
                <a:rPr lang="en-GB" sz="1800" b="1" dirty="0" err="1" smtClean="0">
                  <a:solidFill>
                    <a:srgbClr val="FF0000"/>
                  </a:solidFill>
                  <a:latin typeface="Calibri" pitchFamily="34" charset="0"/>
                </a:rPr>
                <a:t>pitkä</a:t>
              </a:r>
              <a:r>
                <a:rPr lang="en-GB" sz="1800" b="1" dirty="0" smtClean="0">
                  <a:solidFill>
                    <a:srgbClr val="FF0000"/>
                  </a:solidFill>
                  <a:latin typeface="Calibri" pitchFamily="34" charset="0"/>
                </a:rPr>
                <a:t>/</a:t>
              </a:r>
              <a:r>
                <a:rPr lang="en-GB" sz="1800" b="1" dirty="0" err="1" smtClean="0">
                  <a:solidFill>
                    <a:srgbClr val="FF0000"/>
                  </a:solidFill>
                  <a:latin typeface="Calibri" pitchFamily="34" charset="0"/>
                </a:rPr>
                <a:t>lyhyt</a:t>
              </a:r>
              <a:endParaRPr lang="en-GB" sz="1800" b="1" dirty="0">
                <a:solidFill>
                  <a:srgbClr val="FF0000"/>
                </a:solidFill>
                <a:latin typeface="Calibri" pitchFamily="34" charset="0"/>
              </a:endParaRPr>
            </a:p>
          </p:txBody>
        </p:sp>
      </p:grpSp>
      <p:sp>
        <p:nvSpPr>
          <p:cNvPr id="18" name="Text Box 17"/>
          <p:cNvSpPr txBox="1">
            <a:spLocks noChangeArrowheads="1"/>
          </p:cNvSpPr>
          <p:nvPr/>
        </p:nvSpPr>
        <p:spPr bwMode="auto">
          <a:xfrm>
            <a:off x="1547813" y="4734868"/>
            <a:ext cx="2340321" cy="707886"/>
          </a:xfrm>
          <a:prstGeom prst="rect">
            <a:avLst/>
          </a:prstGeom>
          <a:noFill/>
          <a:ln w="9525">
            <a:noFill/>
            <a:miter lim="800000"/>
            <a:headEnd/>
            <a:tailEnd/>
          </a:ln>
        </p:spPr>
        <p:txBody>
          <a:bodyPr wrap="square">
            <a:spAutoFit/>
          </a:bodyPr>
          <a:lstStyle/>
          <a:p>
            <a:r>
              <a:rPr lang="fi-FI" sz="2000" b="1" dirty="0" smtClean="0">
                <a:latin typeface="Calibri" pitchFamily="34" charset="0"/>
              </a:rPr>
              <a:t>Ja lisäksi</a:t>
            </a:r>
            <a:r>
              <a:rPr lang="fi-FI" sz="2000" b="1" dirty="0">
                <a:latin typeface="Calibri" pitchFamily="34" charset="0"/>
              </a:rPr>
              <a:t> </a:t>
            </a:r>
            <a:r>
              <a:rPr lang="fi-FI" sz="2000" b="1" dirty="0" smtClean="0">
                <a:latin typeface="Calibri" pitchFamily="34" charset="0"/>
              </a:rPr>
              <a:t>voi ottaa </a:t>
            </a:r>
          </a:p>
          <a:p>
            <a:r>
              <a:rPr lang="fi-FI" sz="2000" b="1" dirty="0" smtClean="0">
                <a:latin typeface="Calibri" pitchFamily="34" charset="0"/>
              </a:rPr>
              <a:t>ylimääräisiä </a:t>
            </a:r>
            <a:r>
              <a:rPr lang="fi-FI" sz="2000" b="1" dirty="0">
                <a:latin typeface="Calibri" pitchFamily="34" charset="0"/>
              </a:rPr>
              <a:t>kokeita</a:t>
            </a:r>
          </a:p>
        </p:txBody>
      </p:sp>
      <p:sp>
        <p:nvSpPr>
          <p:cNvPr id="19" name="Text Box 18"/>
          <p:cNvSpPr txBox="1">
            <a:spLocks noChangeArrowheads="1"/>
          </p:cNvSpPr>
          <p:nvPr/>
        </p:nvSpPr>
        <p:spPr bwMode="auto">
          <a:xfrm>
            <a:off x="0" y="1484784"/>
            <a:ext cx="1296988" cy="708025"/>
          </a:xfrm>
          <a:prstGeom prst="rect">
            <a:avLst/>
          </a:prstGeom>
          <a:noFill/>
          <a:ln w="9525">
            <a:noFill/>
            <a:miter lim="800000"/>
            <a:headEnd/>
            <a:tailEnd/>
          </a:ln>
        </p:spPr>
        <p:txBody>
          <a:bodyPr wrap="none">
            <a:spAutoFit/>
          </a:bodyPr>
          <a:lstStyle/>
          <a:p>
            <a:r>
              <a:rPr lang="fi-FI" sz="2000" b="1" dirty="0">
                <a:latin typeface="Calibri" pitchFamily="34" charset="0"/>
              </a:rPr>
              <a:t>kaikille</a:t>
            </a:r>
            <a:br>
              <a:rPr lang="fi-FI" sz="2000" b="1" dirty="0">
                <a:latin typeface="Calibri" pitchFamily="34" charset="0"/>
              </a:rPr>
            </a:br>
            <a:r>
              <a:rPr lang="fi-FI" sz="2000" b="1" dirty="0">
                <a:latin typeface="Calibri" pitchFamily="34" charset="0"/>
              </a:rPr>
              <a:t>pakollinen</a:t>
            </a:r>
          </a:p>
        </p:txBody>
      </p:sp>
      <p:sp>
        <p:nvSpPr>
          <p:cNvPr id="20" name="Text Box 19"/>
          <p:cNvSpPr txBox="1">
            <a:spLocks noChangeArrowheads="1"/>
          </p:cNvSpPr>
          <p:nvPr/>
        </p:nvSpPr>
        <p:spPr bwMode="auto">
          <a:xfrm>
            <a:off x="458788" y="4509306"/>
            <a:ext cx="254000" cy="1323975"/>
          </a:xfrm>
          <a:prstGeom prst="rect">
            <a:avLst/>
          </a:prstGeom>
          <a:noFill/>
          <a:ln w="9525">
            <a:noFill/>
            <a:miter lim="800000"/>
            <a:headEnd/>
            <a:tailEnd/>
          </a:ln>
        </p:spPr>
        <p:txBody>
          <a:bodyPr wrap="none">
            <a:spAutoFit/>
          </a:bodyPr>
          <a:lstStyle/>
          <a:p>
            <a:r>
              <a:rPr lang="fi-FI" sz="2000" b="1">
                <a:latin typeface="Calibri" pitchFamily="34" charset="0"/>
              </a:rPr>
              <a:t>.</a:t>
            </a:r>
          </a:p>
          <a:p>
            <a:r>
              <a:rPr lang="fi-FI" sz="2000" b="1">
                <a:latin typeface="Calibri" pitchFamily="34" charset="0"/>
              </a:rPr>
              <a:t>.</a:t>
            </a:r>
          </a:p>
          <a:p>
            <a:r>
              <a:rPr lang="fi-FI" sz="2000" b="1">
                <a:latin typeface="Calibri" pitchFamily="34" charset="0"/>
              </a:rPr>
              <a:t>.</a:t>
            </a:r>
          </a:p>
          <a:p>
            <a:endParaRPr lang="fi-FI" sz="2000" b="1">
              <a:latin typeface="Calibri" pitchFamily="34" charset="0"/>
            </a:endParaRPr>
          </a:p>
        </p:txBody>
      </p:sp>
      <p:sp>
        <p:nvSpPr>
          <p:cNvPr id="21" name="Text Box 20"/>
          <p:cNvSpPr txBox="1">
            <a:spLocks noChangeArrowheads="1"/>
          </p:cNvSpPr>
          <p:nvPr/>
        </p:nvSpPr>
        <p:spPr bwMode="auto">
          <a:xfrm>
            <a:off x="431800" y="1916832"/>
            <a:ext cx="254000" cy="708025"/>
          </a:xfrm>
          <a:prstGeom prst="rect">
            <a:avLst/>
          </a:prstGeom>
          <a:noFill/>
          <a:ln w="9525">
            <a:noFill/>
            <a:miter lim="800000"/>
            <a:headEnd/>
            <a:tailEnd/>
          </a:ln>
        </p:spPr>
        <p:txBody>
          <a:bodyPr wrap="none">
            <a:spAutoFit/>
          </a:bodyPr>
          <a:lstStyle/>
          <a:p>
            <a:r>
              <a:rPr lang="fi-FI" sz="2000" b="1">
                <a:latin typeface="Calibri" pitchFamily="34" charset="0"/>
              </a:rPr>
              <a:t>.</a:t>
            </a:r>
          </a:p>
          <a:p>
            <a:r>
              <a:rPr lang="fi-FI" sz="2000" b="1">
                <a:latin typeface="Calibri" pitchFamily="34" charset="0"/>
              </a:rPr>
              <a:t>.</a:t>
            </a:r>
          </a:p>
        </p:txBody>
      </p:sp>
      <p:sp>
        <p:nvSpPr>
          <p:cNvPr id="22" name="AutoShape 21"/>
          <p:cNvSpPr>
            <a:spLocks noChangeArrowheads="1"/>
          </p:cNvSpPr>
          <p:nvPr/>
        </p:nvSpPr>
        <p:spPr bwMode="auto">
          <a:xfrm>
            <a:off x="4824413" y="4013200"/>
            <a:ext cx="1827212" cy="2474913"/>
          </a:xfrm>
          <a:prstGeom prst="roundRect">
            <a:avLst>
              <a:gd name="adj" fmla="val 79"/>
            </a:avLst>
          </a:prstGeom>
          <a:noFill/>
          <a:ln w="9360">
            <a:noFill/>
            <a:round/>
            <a:headEnd/>
            <a:tailEnd/>
          </a:ln>
        </p:spPr>
        <p:txBody>
          <a:bodyPr wrap="none" anchor="ctr"/>
          <a:lstStyle/>
          <a:p>
            <a:endParaRPr lang="fi-FI">
              <a:latin typeface="Calibri" pitchFamily="34" charset="0"/>
            </a:endParaRPr>
          </a:p>
        </p:txBody>
      </p:sp>
      <p:sp>
        <p:nvSpPr>
          <p:cNvPr id="23" name="AutoShape 23"/>
          <p:cNvSpPr>
            <a:spLocks noChangeArrowheads="1"/>
          </p:cNvSpPr>
          <p:nvPr/>
        </p:nvSpPr>
        <p:spPr bwMode="auto">
          <a:xfrm>
            <a:off x="6154738" y="3940175"/>
            <a:ext cx="2881312" cy="1747838"/>
          </a:xfrm>
          <a:prstGeom prst="roundRect">
            <a:avLst>
              <a:gd name="adj" fmla="val 56"/>
            </a:avLst>
          </a:prstGeom>
          <a:noFill/>
          <a:ln w="9360">
            <a:noFill/>
            <a:round/>
            <a:headEnd/>
            <a:tailEnd/>
          </a:ln>
        </p:spPr>
        <p:txBody>
          <a:bodyPr wrap="none" anchor="ctr"/>
          <a:lstStyle/>
          <a:p>
            <a:endParaRPr lang="fi-FI">
              <a:latin typeface="Calibri" pitchFamily="34" charset="0"/>
            </a:endParaRPr>
          </a:p>
        </p:txBody>
      </p:sp>
      <p:sp>
        <p:nvSpPr>
          <p:cNvPr id="24" name="Text Box 24"/>
          <p:cNvSpPr txBox="1">
            <a:spLocks noChangeArrowheads="1"/>
          </p:cNvSpPr>
          <p:nvPr/>
        </p:nvSpPr>
        <p:spPr bwMode="auto">
          <a:xfrm>
            <a:off x="6084888" y="4268713"/>
            <a:ext cx="1584325" cy="1174773"/>
          </a:xfrm>
          <a:prstGeom prst="rect">
            <a:avLst/>
          </a:prstGeom>
          <a:noFill/>
          <a:ln w="9525" algn="ctr">
            <a:noFill/>
            <a:miter lim="800000"/>
            <a:headEnd/>
            <a:tailEnd/>
          </a:ln>
        </p:spPr>
        <p:txBody>
          <a:bodyPr lIns="0" tIns="66132" rIns="0" bIns="0">
            <a:spAutoFit/>
          </a:bodyPr>
          <a:lstStyle/>
          <a:p>
            <a:pPr marL="185738" indent="-185738" defTabSz="839788" hangingPunct="0">
              <a:buClr>
                <a:srgbClr val="000000"/>
              </a:buClr>
              <a:buSzPct val="37000"/>
              <a:buFont typeface="StarSymbol"/>
              <a:buNone/>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Ainereaali</a:t>
            </a:r>
            <a:r>
              <a:rPr lang="en-GB" sz="1200" b="1" dirty="0">
                <a:latin typeface="Calibri" pitchFamily="34" charset="0"/>
              </a:rPr>
              <a:t> </a:t>
            </a:r>
            <a:r>
              <a:rPr lang="en-GB" sz="1200" b="1" dirty="0" err="1">
                <a:latin typeface="Calibri" pitchFamily="34" charset="0"/>
              </a:rPr>
              <a:t>koepäivä</a:t>
            </a:r>
            <a:r>
              <a:rPr lang="en-GB" sz="1200" b="1" dirty="0">
                <a:latin typeface="Calibri" pitchFamily="34" charset="0"/>
              </a:rPr>
              <a:t> </a:t>
            </a:r>
            <a:r>
              <a:rPr lang="en-GB" sz="1200" b="1" dirty="0" smtClean="0">
                <a:latin typeface="Calibri" pitchFamily="34" charset="0"/>
              </a:rPr>
              <a:t>I</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psykologia</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historia</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fysiikka</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biologia</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filosofia</a:t>
            </a:r>
            <a:endParaRPr lang="en-GB" sz="1200" b="1" dirty="0">
              <a:latin typeface="Calibri" pitchFamily="34" charset="0"/>
            </a:endParaRPr>
          </a:p>
        </p:txBody>
      </p:sp>
      <p:sp>
        <p:nvSpPr>
          <p:cNvPr id="25" name="Text Box 22"/>
          <p:cNvSpPr txBox="1">
            <a:spLocks noChangeArrowheads="1"/>
          </p:cNvSpPr>
          <p:nvPr/>
        </p:nvSpPr>
        <p:spPr bwMode="auto">
          <a:xfrm>
            <a:off x="7524750" y="4268713"/>
            <a:ext cx="1619250" cy="1534872"/>
          </a:xfrm>
          <a:prstGeom prst="rect">
            <a:avLst/>
          </a:prstGeom>
          <a:noFill/>
          <a:ln w="9525">
            <a:noFill/>
            <a:miter lim="800000"/>
            <a:headEnd/>
            <a:tailEnd/>
          </a:ln>
        </p:spPr>
        <p:txBody>
          <a:bodyPr lIns="0" tIns="66132" rIns="0" bIns="0">
            <a:spAutoFit/>
          </a:bodyPr>
          <a:lstStyle/>
          <a:p>
            <a:pPr marL="185738" indent="-185738" defTabSz="839788" hangingPunct="0">
              <a:lnSpc>
                <a:spcPct val="95000"/>
              </a:lnSpc>
              <a:buClr>
                <a:srgbClr val="000000"/>
              </a:buClr>
              <a:buSzPct val="45000"/>
              <a:buFont typeface="StarSymbol"/>
              <a:buNone/>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Ainereaali</a:t>
            </a:r>
            <a:r>
              <a:rPr lang="en-GB" sz="1200" b="1" dirty="0">
                <a:latin typeface="Calibri" pitchFamily="34" charset="0"/>
              </a:rPr>
              <a:t> </a:t>
            </a:r>
            <a:r>
              <a:rPr lang="en-GB" sz="1200" b="1" dirty="0" err="1">
                <a:latin typeface="Calibri" pitchFamily="34" charset="0"/>
              </a:rPr>
              <a:t>koepäivä</a:t>
            </a:r>
            <a:r>
              <a:rPr lang="en-GB" sz="1200" b="1" dirty="0">
                <a:latin typeface="Calibri" pitchFamily="34" charset="0"/>
              </a:rPr>
              <a:t> </a:t>
            </a:r>
            <a:r>
              <a:rPr lang="en-GB" sz="1200" b="1" dirty="0" smtClean="0">
                <a:latin typeface="Calibri" pitchFamily="34" charset="0"/>
              </a:rPr>
              <a:t>II</a:t>
            </a:r>
            <a:endParaRPr lang="en-GB" sz="14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uskonto</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elämänkatsomustieto</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yhteiskuntaoppi</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kemia</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maantiede</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terveystieto</a:t>
            </a:r>
            <a:r>
              <a:rPr lang="en-GB" sz="1200" b="1" dirty="0">
                <a:latin typeface="Calibri" pitchFamily="34" charset="0"/>
              </a:rPr>
              <a:t> </a:t>
            </a: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endParaRPr lang="en-GB" sz="1200" b="1" dirty="0">
              <a:latin typeface="Calibri" pitchFamily="34" charset="0"/>
            </a:endParaRPr>
          </a:p>
        </p:txBody>
      </p:sp>
      <p:sp>
        <p:nvSpPr>
          <p:cNvPr id="26" name="Suorakulmio 26"/>
          <p:cNvSpPr>
            <a:spLocks noChangeArrowheads="1"/>
          </p:cNvSpPr>
          <p:nvPr/>
        </p:nvSpPr>
        <p:spPr bwMode="auto">
          <a:xfrm>
            <a:off x="1331913" y="3825206"/>
            <a:ext cx="5400675" cy="461665"/>
          </a:xfrm>
          <a:prstGeom prst="rect">
            <a:avLst/>
          </a:prstGeom>
          <a:noFill/>
          <a:ln w="9525">
            <a:noFill/>
            <a:miter lim="800000"/>
            <a:headEnd/>
            <a:tailEnd/>
          </a:ln>
        </p:spPr>
        <p:txBody>
          <a:bodyPr>
            <a:spAutoFit/>
          </a:bodyPr>
          <a:lstStyle/>
          <a:p>
            <a:pPr algn="ctr"/>
            <a:r>
              <a:rPr lang="fi-FI" b="1" dirty="0">
                <a:solidFill>
                  <a:schemeClr val="bg1"/>
                </a:solidFill>
                <a:latin typeface="Calibri" pitchFamily="34" charset="0"/>
                <a:ea typeface="Times New Roman" pitchFamily="18" charset="0"/>
                <a:cs typeface="ArialMT"/>
              </a:rPr>
              <a:t>näistä vähintään yksi vaativampi koe</a:t>
            </a:r>
            <a:endParaRPr lang="fi-FI" dirty="0">
              <a:solidFill>
                <a:schemeClr val="bg1"/>
              </a:solidFill>
              <a:ea typeface="Times New Roman" pitchFamily="18" charset="0"/>
              <a:cs typeface="ArialMT"/>
            </a:endParaRPr>
          </a:p>
        </p:txBody>
      </p:sp>
      <p:sp>
        <p:nvSpPr>
          <p:cNvPr id="27" name="Rectangle 6"/>
          <p:cNvSpPr>
            <a:spLocks noChangeArrowheads="1"/>
          </p:cNvSpPr>
          <p:nvPr/>
        </p:nvSpPr>
        <p:spPr bwMode="auto">
          <a:xfrm>
            <a:off x="1547813" y="980728"/>
            <a:ext cx="3672259" cy="338554"/>
          </a:xfrm>
          <a:prstGeom prst="rect">
            <a:avLst/>
          </a:prstGeom>
          <a:noFill/>
          <a:ln w="9525">
            <a:noFill/>
            <a:miter lim="800000"/>
            <a:headEnd/>
            <a:tailEnd/>
          </a:ln>
        </p:spPr>
        <p:txBody>
          <a:bodyPr wrap="square" anchor="ctr">
            <a:spAutoFit/>
          </a:bodyPr>
          <a:lstStyle/>
          <a:p>
            <a:pPr>
              <a:defRPr/>
            </a:pPr>
            <a:r>
              <a:rPr lang="fi-FI" sz="1600" b="1" dirty="0">
                <a:solidFill>
                  <a:srgbClr val="1F3E00"/>
                </a:solidFill>
                <a:latin typeface="Arial" pitchFamily="34" charset="0"/>
                <a:cs typeface="Arial" pitchFamily="34" charset="0"/>
              </a:rPr>
              <a:t>Pakolliset ja valinnaiset kokeet</a:t>
            </a:r>
          </a:p>
        </p:txBody>
      </p:sp>
    </p:spTree>
    <p:extLst>
      <p:ext uri="{BB962C8B-B14F-4D97-AF65-F5344CB8AC3E}">
        <p14:creationId xmlns:p14="http://schemas.microsoft.com/office/powerpoint/2010/main" val="321407333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 y="188640"/>
            <a:ext cx="9143999" cy="680283"/>
          </a:xfrm>
          <a:prstGeom prst="rect">
            <a:avLst/>
          </a:prstGeom>
          <a:noFill/>
          <a:ln w="9525">
            <a:noFill/>
            <a:miter lim="800000"/>
            <a:headEnd/>
            <a:tailEnd/>
          </a:ln>
        </p:spPr>
        <p:txBody>
          <a:bodyPr wrap="square">
            <a:noAutofit/>
          </a:bodyPr>
          <a:lstStyle/>
          <a:p>
            <a:pPr algn="ctr">
              <a:spcBef>
                <a:spcPct val="50000"/>
              </a:spcBef>
            </a:pPr>
            <a:r>
              <a:rPr lang="fi-FI" sz="4000" dirty="0" smtClean="0">
                <a:solidFill>
                  <a:srgbClr val="1F3E00"/>
                </a:solidFill>
                <a:latin typeface="+mj-lt"/>
              </a:rPr>
              <a:t>Ylioppilastutkinto (2022 alkaen)</a:t>
            </a:r>
            <a:endParaRPr lang="fi-FI" sz="2800" dirty="0">
              <a:latin typeface="+mn-lt"/>
            </a:endParaRPr>
          </a:p>
        </p:txBody>
      </p:sp>
      <p:sp>
        <p:nvSpPr>
          <p:cNvPr id="3" name="Suorakulmio 29"/>
          <p:cNvSpPr>
            <a:spLocks noChangeArrowheads="1"/>
          </p:cNvSpPr>
          <p:nvPr/>
        </p:nvSpPr>
        <p:spPr bwMode="auto">
          <a:xfrm>
            <a:off x="1331913" y="2518023"/>
            <a:ext cx="7488559" cy="1774081"/>
          </a:xfrm>
          <a:prstGeom prst="rect">
            <a:avLst/>
          </a:prstGeom>
          <a:solidFill>
            <a:srgbClr val="1F3E00"/>
          </a:solidFill>
          <a:ln w="28575">
            <a:noFill/>
            <a:prstDash val="sysDot"/>
            <a:miter lim="800000"/>
            <a:headEnd/>
            <a:tailEnd/>
          </a:ln>
          <a:effectLst>
            <a:outerShdw blurRad="330200" dist="292100" dir="12600000" algn="ctr" rotWithShape="0">
              <a:schemeClr val="bg1">
                <a:lumMod val="65000"/>
                <a:alpha val="99000"/>
              </a:schemeClr>
            </a:outerShdw>
          </a:effectLst>
        </p:spPr>
        <p:txBody>
          <a:bodyPr wrap="none"/>
          <a:lstStyle/>
          <a:p>
            <a:pPr eaLnBrk="0" hangingPunct="0">
              <a:tabLst>
                <a:tab pos="4114800" algn="r"/>
                <a:tab pos="4800600" algn="r"/>
              </a:tabLst>
            </a:pPr>
            <a:endParaRPr lang="fi-FI">
              <a:latin typeface="Calibri" pitchFamily="34" charset="0"/>
              <a:ea typeface="Times New Roman" pitchFamily="18" charset="0"/>
              <a:cs typeface="ArialMT"/>
            </a:endParaRPr>
          </a:p>
        </p:txBody>
      </p:sp>
      <p:sp>
        <p:nvSpPr>
          <p:cNvPr id="5" name="Text Box 3"/>
          <p:cNvSpPr txBox="1">
            <a:spLocks noChangeArrowheads="1"/>
          </p:cNvSpPr>
          <p:nvPr/>
        </p:nvSpPr>
        <p:spPr bwMode="auto">
          <a:xfrm>
            <a:off x="1331913" y="4149080"/>
            <a:ext cx="3744912" cy="585788"/>
          </a:xfrm>
          <a:prstGeom prst="rect">
            <a:avLst/>
          </a:prstGeom>
          <a:noFill/>
          <a:ln w="9525">
            <a:noFill/>
            <a:miter lim="800000"/>
            <a:headEnd/>
            <a:tailEnd/>
          </a:ln>
        </p:spPr>
        <p:txBody>
          <a:bodyPr lIns="0" tIns="180000" rIns="0" bIns="0" anchor="ctr">
            <a:spAutoFit/>
          </a:bodyPr>
          <a:lstStyle/>
          <a:p>
            <a:pP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Calibri" pitchFamily="34" charset="0"/>
              </a:rPr>
              <a:t>= </a:t>
            </a:r>
            <a:r>
              <a:rPr lang="en-GB" sz="2800" b="1" dirty="0" smtClean="0">
                <a:latin typeface="Calibri" pitchFamily="34" charset="0"/>
              </a:rPr>
              <a:t>5 </a:t>
            </a:r>
            <a:r>
              <a:rPr lang="en-GB" sz="2800" b="1" dirty="0" err="1">
                <a:latin typeface="Calibri" pitchFamily="34" charset="0"/>
              </a:rPr>
              <a:t>pakollista</a:t>
            </a:r>
            <a:r>
              <a:rPr lang="en-GB" sz="2800" b="1" dirty="0">
                <a:latin typeface="Calibri" pitchFamily="34" charset="0"/>
              </a:rPr>
              <a:t> </a:t>
            </a:r>
            <a:r>
              <a:rPr lang="en-GB" sz="2800" b="1" dirty="0" err="1">
                <a:latin typeface="Calibri" pitchFamily="34" charset="0"/>
              </a:rPr>
              <a:t>koetta</a:t>
            </a:r>
            <a:endParaRPr lang="en-GB" sz="2800" b="1" dirty="0">
              <a:latin typeface="Calibri" pitchFamily="34" charset="0"/>
            </a:endParaRPr>
          </a:p>
        </p:txBody>
      </p:sp>
      <p:sp>
        <p:nvSpPr>
          <p:cNvPr id="6" name="Text Box 4"/>
          <p:cNvSpPr txBox="1">
            <a:spLocks noChangeArrowheads="1"/>
          </p:cNvSpPr>
          <p:nvPr/>
        </p:nvSpPr>
        <p:spPr bwMode="auto">
          <a:xfrm>
            <a:off x="-1" y="2708920"/>
            <a:ext cx="1319213" cy="1938992"/>
          </a:xfrm>
          <a:prstGeom prst="rect">
            <a:avLst/>
          </a:prstGeom>
          <a:noFill/>
          <a:ln w="9525">
            <a:noFill/>
            <a:miter lim="800000"/>
            <a:headEnd/>
            <a:tailEnd/>
          </a:ln>
        </p:spPr>
        <p:txBody>
          <a:bodyPr wrap="square">
            <a:spAutoFit/>
          </a:bodyPr>
          <a:lstStyle/>
          <a:p>
            <a:r>
              <a:rPr lang="fi-FI" sz="2000" b="1" dirty="0">
                <a:latin typeface="Calibri" pitchFamily="34" charset="0"/>
              </a:rPr>
              <a:t>ja </a:t>
            </a:r>
            <a:br>
              <a:rPr lang="fi-FI" sz="2000" b="1" dirty="0">
                <a:latin typeface="Calibri" pitchFamily="34" charset="0"/>
              </a:rPr>
            </a:br>
            <a:r>
              <a:rPr lang="fi-FI" sz="2000" b="1" dirty="0" smtClean="0">
                <a:latin typeface="Calibri" pitchFamily="34" charset="0"/>
              </a:rPr>
              <a:t>neljä pakollista</a:t>
            </a:r>
            <a:r>
              <a:rPr lang="fi-FI" sz="2000" b="1" dirty="0">
                <a:latin typeface="Calibri" pitchFamily="34" charset="0"/>
              </a:rPr>
              <a:t/>
            </a:r>
            <a:br>
              <a:rPr lang="fi-FI" sz="2000" b="1" dirty="0">
                <a:latin typeface="Calibri" pitchFamily="34" charset="0"/>
              </a:rPr>
            </a:br>
            <a:r>
              <a:rPr lang="fi-FI" sz="2000" b="1" dirty="0" smtClean="0">
                <a:latin typeface="Calibri" pitchFamily="34" charset="0"/>
              </a:rPr>
              <a:t>kolmesta eri ryhmästä</a:t>
            </a:r>
            <a:endParaRPr lang="fi-FI" sz="2000" b="1" dirty="0">
              <a:latin typeface="Calibri" pitchFamily="34" charset="0"/>
            </a:endParaRPr>
          </a:p>
        </p:txBody>
      </p:sp>
      <p:sp>
        <p:nvSpPr>
          <p:cNvPr id="7" name="AutoShape 6"/>
          <p:cNvSpPr>
            <a:spLocks noChangeArrowheads="1"/>
          </p:cNvSpPr>
          <p:nvPr/>
        </p:nvSpPr>
        <p:spPr bwMode="auto">
          <a:xfrm>
            <a:off x="1439863" y="1426468"/>
            <a:ext cx="1674812" cy="955675"/>
          </a:xfrm>
          <a:prstGeom prst="roundRect">
            <a:avLst>
              <a:gd name="adj" fmla="val 130"/>
            </a:avLst>
          </a:prstGeom>
          <a:solidFill>
            <a:srgbClr val="DBF1E4"/>
          </a:solidFill>
          <a:ln w="9525" cap="flat" cmpd="sng" algn="ctr">
            <a:noFill/>
            <a:prstDash val="solid"/>
            <a:miter lim="800000"/>
            <a:headEnd type="none" w="med" len="med"/>
            <a:tailEnd type="none" w="med" len="med"/>
          </a:ln>
          <a:effectLst>
            <a:outerShdw blurRad="330200" dist="292100" dir="12600000" algn="ctr" rotWithShape="0">
              <a:schemeClr val="bg1">
                <a:lumMod val="65000"/>
                <a:alpha val="99000"/>
              </a:schemeClr>
            </a:outerShdw>
          </a:effectLst>
        </p:spPr>
        <p:txBody>
          <a:bodyPr vert="horz" wrap="none" lIns="91440" tIns="45720" rIns="91440" bIns="45720" numCol="1" rtlCol="0" anchor="t" anchorCtr="0" compatLnSpc="1">
            <a:prstTxWarp prst="textNoShape">
              <a:avLst/>
            </a:prstTxWarp>
          </a:bodyPr>
          <a:lstStyle/>
          <a:p>
            <a:endParaRPr lang="fi-FI" sz="1400" b="1">
              <a:latin typeface="Arial" pitchFamily="34" charset="0"/>
              <a:cs typeface="Arial" pitchFamily="34" charset="0"/>
            </a:endParaRPr>
          </a:p>
        </p:txBody>
      </p:sp>
      <p:sp>
        <p:nvSpPr>
          <p:cNvPr id="8" name="Text Box 7"/>
          <p:cNvSpPr txBox="1">
            <a:spLocks noChangeArrowheads="1"/>
          </p:cNvSpPr>
          <p:nvPr/>
        </p:nvSpPr>
        <p:spPr bwMode="auto">
          <a:xfrm>
            <a:off x="1439863" y="1758255"/>
            <a:ext cx="1673225" cy="292100"/>
          </a:xfrm>
          <a:prstGeom prst="rect">
            <a:avLst/>
          </a:prstGeom>
          <a:noFill/>
          <a:ln w="9525">
            <a:noFill/>
            <a:miter lim="800000"/>
            <a:headEnd/>
            <a:tailEnd/>
          </a:ln>
        </p:spPr>
        <p:txBody>
          <a:bodyPr lIns="0" tIns="0" rIns="0" bIns="0" anchor="ctr" anchorCtr="1">
            <a:spAutoFit/>
          </a:bodyPr>
          <a:lstStyle/>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latin typeface="Calibri" pitchFamily="34" charset="0"/>
              </a:rPr>
              <a:t>äidinkieli</a:t>
            </a:r>
            <a:endParaRPr lang="en-GB" sz="2000" b="1" dirty="0">
              <a:latin typeface="Calibri" pitchFamily="34" charset="0"/>
            </a:endParaRPr>
          </a:p>
        </p:txBody>
      </p:sp>
      <p:sp>
        <p:nvSpPr>
          <p:cNvPr id="9" name="AutoShape 8"/>
          <p:cNvSpPr>
            <a:spLocks noChangeArrowheads="1"/>
          </p:cNvSpPr>
          <p:nvPr/>
        </p:nvSpPr>
        <p:spPr bwMode="auto">
          <a:xfrm>
            <a:off x="1439863" y="2650629"/>
            <a:ext cx="1674812" cy="1204913"/>
          </a:xfrm>
          <a:prstGeom prst="roundRect">
            <a:avLst>
              <a:gd name="adj" fmla="val 130"/>
            </a:avLst>
          </a:prstGeom>
          <a:solidFill>
            <a:srgbClr val="BADF89"/>
          </a:solidFill>
          <a:ln w="9360">
            <a:noFill/>
            <a:round/>
            <a:headEnd/>
            <a:tailEnd/>
          </a:ln>
          <a:effectLst>
            <a:outerShdw blurRad="50800" dist="38100" dir="2700000" algn="tl" rotWithShape="0">
              <a:prstClr val="black">
                <a:alpha val="40000"/>
              </a:prstClr>
            </a:outerShdw>
          </a:effectLst>
        </p:spPr>
        <p:txBody>
          <a:bodyPr wrap="none" anchor="ctr"/>
          <a:lstStyle/>
          <a:p>
            <a:pPr>
              <a:defRPr/>
            </a:pPr>
            <a:endParaRPr lang="fi-FI">
              <a:latin typeface="Calibri" pitchFamily="34" charset="0"/>
            </a:endParaRPr>
          </a:p>
        </p:txBody>
      </p:sp>
      <p:sp>
        <p:nvSpPr>
          <p:cNvPr id="10" name="Text Box 9"/>
          <p:cNvSpPr txBox="1">
            <a:spLocks noChangeArrowheads="1"/>
          </p:cNvSpPr>
          <p:nvPr/>
        </p:nvSpPr>
        <p:spPr bwMode="auto">
          <a:xfrm>
            <a:off x="1493838" y="2725994"/>
            <a:ext cx="1568450" cy="1052596"/>
          </a:xfrm>
          <a:prstGeom prst="rect">
            <a:avLst/>
          </a:prstGeom>
          <a:noFill/>
          <a:ln w="9525">
            <a:noFill/>
            <a:miter lim="800000"/>
            <a:headEnd/>
            <a:tailEnd/>
          </a:ln>
        </p:spPr>
        <p:txBody>
          <a:bodyPr lIns="0" tIns="0" rIns="0" bIns="0" anchor="ctr" anchorCtr="1">
            <a:spAutoFit/>
          </a:bodyPr>
          <a:lstStyle/>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err="1">
                <a:latin typeface="Calibri" pitchFamily="34" charset="0"/>
              </a:rPr>
              <a:t>toinen</a:t>
            </a:r>
            <a:r>
              <a:rPr lang="en-GB" sz="1800" b="1" dirty="0">
                <a:latin typeface="Calibri" pitchFamily="34" charset="0"/>
              </a:rPr>
              <a:t/>
            </a:r>
            <a:br>
              <a:rPr lang="en-GB" sz="1800" b="1" dirty="0">
                <a:latin typeface="Calibri" pitchFamily="34" charset="0"/>
              </a:rPr>
            </a:br>
            <a:r>
              <a:rPr lang="en-GB" sz="1800" b="1" dirty="0" err="1">
                <a:latin typeface="Calibri" pitchFamily="34" charset="0"/>
              </a:rPr>
              <a:t>kotimainen</a:t>
            </a:r>
            <a:r>
              <a:rPr lang="en-GB" sz="1800" b="1" dirty="0">
                <a:latin typeface="Calibri" pitchFamily="34" charset="0"/>
              </a:rPr>
              <a:t/>
            </a:r>
            <a:br>
              <a:rPr lang="en-GB" sz="1800" b="1" dirty="0">
                <a:latin typeface="Calibri" pitchFamily="34" charset="0"/>
              </a:rPr>
            </a:br>
            <a:r>
              <a:rPr lang="en-GB" sz="1800" b="1" dirty="0" err="1" smtClean="0">
                <a:latin typeface="Calibri" pitchFamily="34" charset="0"/>
              </a:rPr>
              <a:t>kieli</a:t>
            </a:r>
            <a:endParaRPr lang="en-GB" sz="1800" b="1" dirty="0" smtClean="0">
              <a:latin typeface="Calibri" pitchFamily="34" charset="0"/>
            </a:endParaRPr>
          </a:p>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err="1">
                <a:solidFill>
                  <a:srgbClr val="FF0000"/>
                </a:solidFill>
                <a:latin typeface="Calibri" pitchFamily="34" charset="0"/>
              </a:rPr>
              <a:t>k</a:t>
            </a:r>
            <a:r>
              <a:rPr lang="en-GB" sz="1800" b="1" dirty="0" err="1" smtClean="0">
                <a:solidFill>
                  <a:srgbClr val="FF0000"/>
                </a:solidFill>
                <a:latin typeface="Calibri" pitchFamily="34" charset="0"/>
              </a:rPr>
              <a:t>eskipitkä</a:t>
            </a:r>
            <a:r>
              <a:rPr lang="en-GB" sz="1800" b="1" dirty="0" smtClean="0">
                <a:solidFill>
                  <a:srgbClr val="FF0000"/>
                </a:solidFill>
                <a:latin typeface="Calibri" pitchFamily="34" charset="0"/>
              </a:rPr>
              <a:t>/</a:t>
            </a:r>
            <a:r>
              <a:rPr lang="en-GB" sz="1800" b="1" dirty="0" err="1" smtClean="0">
                <a:solidFill>
                  <a:srgbClr val="FF0000"/>
                </a:solidFill>
                <a:latin typeface="Calibri" pitchFamily="34" charset="0"/>
              </a:rPr>
              <a:t>pitkä</a:t>
            </a:r>
            <a:endParaRPr lang="en-GB" sz="1800" b="1" dirty="0">
              <a:solidFill>
                <a:srgbClr val="FF0000"/>
              </a:solidFill>
              <a:latin typeface="Calibri" pitchFamily="34" charset="0"/>
            </a:endParaRPr>
          </a:p>
        </p:txBody>
      </p:sp>
      <p:sp>
        <p:nvSpPr>
          <p:cNvPr id="11" name="AutoShape 10"/>
          <p:cNvSpPr>
            <a:spLocks noChangeArrowheads="1"/>
          </p:cNvSpPr>
          <p:nvPr/>
        </p:nvSpPr>
        <p:spPr bwMode="auto">
          <a:xfrm>
            <a:off x="6934200" y="2650629"/>
            <a:ext cx="1670050" cy="1204913"/>
          </a:xfrm>
          <a:prstGeom prst="roundRect">
            <a:avLst>
              <a:gd name="adj" fmla="val 130"/>
            </a:avLst>
          </a:prstGeom>
          <a:solidFill>
            <a:srgbClr val="BADF89"/>
          </a:solidFill>
          <a:ln w="9360">
            <a:noFill/>
            <a:round/>
            <a:headEnd/>
            <a:tailEnd/>
          </a:ln>
          <a:effectLst>
            <a:outerShdw blurRad="330200" dist="292100" dir="12600000" algn="ctr" rotWithShape="0">
              <a:schemeClr val="bg1">
                <a:lumMod val="65000"/>
                <a:alpha val="99000"/>
              </a:schemeClr>
            </a:outerShdw>
          </a:effectLst>
        </p:spPr>
        <p:txBody>
          <a:bodyPr wrap="none" anchor="ctr"/>
          <a:lstStyle/>
          <a:p>
            <a:pPr>
              <a:defRPr/>
            </a:pPr>
            <a:endParaRPr lang="fi-FI">
              <a:latin typeface="Calibri" pitchFamily="34" charset="0"/>
            </a:endParaRPr>
          </a:p>
        </p:txBody>
      </p:sp>
      <p:sp>
        <p:nvSpPr>
          <p:cNvPr id="12" name="Text Box 11"/>
          <p:cNvSpPr txBox="1">
            <a:spLocks noChangeArrowheads="1"/>
          </p:cNvSpPr>
          <p:nvPr/>
        </p:nvSpPr>
        <p:spPr bwMode="auto">
          <a:xfrm>
            <a:off x="6948488" y="3106242"/>
            <a:ext cx="1655762" cy="292100"/>
          </a:xfrm>
          <a:prstGeom prst="rect">
            <a:avLst/>
          </a:prstGeom>
          <a:noFill/>
          <a:ln w="9525">
            <a:noFill/>
            <a:miter lim="800000"/>
            <a:headEnd/>
            <a:tailEnd/>
          </a:ln>
        </p:spPr>
        <p:txBody>
          <a:bodyPr lIns="0" tIns="0" rIns="0" bIns="0" anchor="ctr" anchorCtr="1">
            <a:spAutoFit/>
          </a:bodyPr>
          <a:lstStyle/>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a:latin typeface="Calibri" pitchFamily="34" charset="0"/>
              </a:rPr>
              <a:t>reaaliaine</a:t>
            </a:r>
          </a:p>
        </p:txBody>
      </p:sp>
      <p:sp>
        <p:nvSpPr>
          <p:cNvPr id="13" name="AutoShape 12"/>
          <p:cNvSpPr>
            <a:spLocks noChangeArrowheads="1"/>
          </p:cNvSpPr>
          <p:nvPr/>
        </p:nvSpPr>
        <p:spPr bwMode="auto">
          <a:xfrm>
            <a:off x="3219450" y="2650629"/>
            <a:ext cx="1676400" cy="1204913"/>
          </a:xfrm>
          <a:prstGeom prst="roundRect">
            <a:avLst>
              <a:gd name="adj" fmla="val 130"/>
            </a:avLst>
          </a:prstGeom>
          <a:solidFill>
            <a:srgbClr val="BADF89"/>
          </a:solidFill>
          <a:ln w="9360">
            <a:noFill/>
            <a:round/>
            <a:headEnd/>
            <a:tailEnd/>
          </a:ln>
          <a:effectLst>
            <a:outerShdw blurRad="50800" dist="38100" dir="2700000" algn="tl" rotWithShape="0">
              <a:prstClr val="black">
                <a:alpha val="40000"/>
              </a:prstClr>
            </a:outerShdw>
          </a:effectLst>
        </p:spPr>
        <p:txBody>
          <a:bodyPr wrap="none" anchor="ctr"/>
          <a:lstStyle/>
          <a:p>
            <a:pPr>
              <a:defRPr/>
            </a:pPr>
            <a:endParaRPr lang="fi-FI">
              <a:latin typeface="Calibri" pitchFamily="34" charset="0"/>
            </a:endParaRPr>
          </a:p>
        </p:txBody>
      </p:sp>
      <p:sp>
        <p:nvSpPr>
          <p:cNvPr id="14" name="Text Box 13"/>
          <p:cNvSpPr txBox="1">
            <a:spLocks noChangeArrowheads="1"/>
          </p:cNvSpPr>
          <p:nvPr/>
        </p:nvSpPr>
        <p:spPr bwMode="auto">
          <a:xfrm>
            <a:off x="3311525" y="2725994"/>
            <a:ext cx="1439863" cy="1052596"/>
          </a:xfrm>
          <a:prstGeom prst="rect">
            <a:avLst/>
          </a:prstGeom>
          <a:noFill/>
          <a:ln w="9525">
            <a:noFill/>
            <a:miter lim="800000"/>
            <a:headEnd/>
            <a:tailEnd/>
          </a:ln>
        </p:spPr>
        <p:txBody>
          <a:bodyPr lIns="0" tIns="0" rIns="0" bIns="0" anchor="ctr" anchorCtr="1">
            <a:spAutoFit/>
          </a:bodyPr>
          <a:lstStyle/>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err="1">
                <a:latin typeface="Calibri" pitchFamily="34" charset="0"/>
              </a:rPr>
              <a:t>vieras</a:t>
            </a:r>
            <a:r>
              <a:rPr lang="en-GB" sz="1800" b="1" dirty="0">
                <a:latin typeface="Calibri" pitchFamily="34" charset="0"/>
              </a:rPr>
              <a:t/>
            </a:r>
            <a:br>
              <a:rPr lang="en-GB" sz="1800" b="1" dirty="0">
                <a:latin typeface="Calibri" pitchFamily="34" charset="0"/>
              </a:rPr>
            </a:br>
            <a:r>
              <a:rPr lang="en-GB" sz="1800" b="1" dirty="0" err="1" smtClean="0">
                <a:latin typeface="Calibri" pitchFamily="34" charset="0"/>
              </a:rPr>
              <a:t>kieli</a:t>
            </a:r>
            <a:endParaRPr lang="en-GB" sz="1800" b="1" dirty="0" smtClean="0">
              <a:latin typeface="Calibri" pitchFamily="34" charset="0"/>
            </a:endParaRPr>
          </a:p>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b="1" dirty="0" smtClean="0">
              <a:latin typeface="Calibri" pitchFamily="34" charset="0"/>
            </a:endParaRPr>
          </a:p>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err="1" smtClean="0">
                <a:solidFill>
                  <a:srgbClr val="FF0000"/>
                </a:solidFill>
                <a:latin typeface="Calibri" pitchFamily="34" charset="0"/>
              </a:rPr>
              <a:t>pitkä</a:t>
            </a:r>
            <a:r>
              <a:rPr lang="en-GB" sz="1800" b="1" dirty="0" smtClean="0">
                <a:solidFill>
                  <a:srgbClr val="FF0000"/>
                </a:solidFill>
                <a:latin typeface="Calibri" pitchFamily="34" charset="0"/>
              </a:rPr>
              <a:t>/</a:t>
            </a:r>
            <a:r>
              <a:rPr lang="en-GB" sz="1800" b="1" dirty="0" err="1" smtClean="0">
                <a:solidFill>
                  <a:srgbClr val="FF0000"/>
                </a:solidFill>
                <a:latin typeface="Calibri" pitchFamily="34" charset="0"/>
              </a:rPr>
              <a:t>lyhyt</a:t>
            </a:r>
            <a:endParaRPr lang="en-GB" sz="1800" b="1" dirty="0">
              <a:solidFill>
                <a:srgbClr val="FF0000"/>
              </a:solidFill>
              <a:latin typeface="Calibri" pitchFamily="34" charset="0"/>
            </a:endParaRPr>
          </a:p>
        </p:txBody>
      </p:sp>
      <p:grpSp>
        <p:nvGrpSpPr>
          <p:cNvPr id="15" name="Group 14"/>
          <p:cNvGrpSpPr>
            <a:grpSpLocks/>
          </p:cNvGrpSpPr>
          <p:nvPr/>
        </p:nvGrpSpPr>
        <p:grpSpPr bwMode="auto">
          <a:xfrm>
            <a:off x="4953000" y="2650629"/>
            <a:ext cx="1658938" cy="1204913"/>
            <a:chOff x="4841" y="1597"/>
            <a:chExt cx="1243" cy="759"/>
          </a:xfrm>
          <a:solidFill>
            <a:srgbClr val="BADF89"/>
          </a:solidFill>
          <a:effectLst>
            <a:outerShdw blurRad="50800" dist="38100" dir="2700000" algn="tl" rotWithShape="0">
              <a:prstClr val="black">
                <a:alpha val="40000"/>
              </a:prstClr>
            </a:outerShdw>
          </a:effectLst>
        </p:grpSpPr>
        <p:sp>
          <p:nvSpPr>
            <p:cNvPr id="16" name="AutoShape 15"/>
            <p:cNvSpPr>
              <a:spLocks noChangeArrowheads="1"/>
            </p:cNvSpPr>
            <p:nvPr/>
          </p:nvSpPr>
          <p:spPr bwMode="auto">
            <a:xfrm>
              <a:off x="4841" y="1597"/>
              <a:ext cx="1243" cy="759"/>
            </a:xfrm>
            <a:prstGeom prst="roundRect">
              <a:avLst>
                <a:gd name="adj" fmla="val 130"/>
              </a:avLst>
            </a:prstGeom>
            <a:grpFill/>
            <a:ln w="9360">
              <a:noFill/>
              <a:round/>
              <a:headEnd/>
              <a:tailEnd/>
            </a:ln>
            <a:effectLst>
              <a:outerShdw blurRad="50800" dist="38100" dir="5400000" algn="t" rotWithShape="0">
                <a:prstClr val="black">
                  <a:alpha val="40000"/>
                </a:prstClr>
              </a:outerShdw>
            </a:effectLst>
          </p:spPr>
          <p:txBody>
            <a:bodyPr wrap="none" anchor="ctr"/>
            <a:lstStyle/>
            <a:p>
              <a:pPr>
                <a:defRPr/>
              </a:pPr>
              <a:endParaRPr lang="fi-FI">
                <a:latin typeface="Calibri" pitchFamily="34" charset="0"/>
              </a:endParaRPr>
            </a:p>
          </p:txBody>
        </p:sp>
        <p:sp>
          <p:nvSpPr>
            <p:cNvPr id="17" name="Text Box 16"/>
            <p:cNvSpPr txBox="1">
              <a:spLocks noChangeArrowheads="1"/>
            </p:cNvSpPr>
            <p:nvPr/>
          </p:nvSpPr>
          <p:spPr bwMode="auto">
            <a:xfrm>
              <a:off x="4841" y="1645"/>
              <a:ext cx="1242" cy="663"/>
            </a:xfrm>
            <a:prstGeom prst="rect">
              <a:avLst/>
            </a:prstGeom>
            <a:grpFill/>
            <a:ln w="9525">
              <a:noFill/>
              <a:miter lim="800000"/>
              <a:headEnd/>
              <a:tailEnd/>
            </a:ln>
          </p:spPr>
          <p:txBody>
            <a:bodyPr lIns="0" tIns="0" rIns="0" bIns="0" anchor="ctr" anchorCtr="1">
              <a:spAutoFit/>
            </a:bodyPr>
            <a:lstStyle/>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err="1">
                  <a:latin typeface="Calibri" pitchFamily="34" charset="0"/>
                </a:rPr>
                <a:t>m</a:t>
              </a:r>
              <a:r>
                <a:rPr lang="en-GB" sz="1800" b="1" dirty="0" err="1" smtClean="0">
                  <a:latin typeface="Calibri" pitchFamily="34" charset="0"/>
                </a:rPr>
                <a:t>atematiikka</a:t>
              </a:r>
              <a:endParaRPr lang="en-GB" sz="1800" b="1" dirty="0" smtClean="0">
                <a:latin typeface="Calibri" pitchFamily="34" charset="0"/>
              </a:endParaRPr>
            </a:p>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b="1" dirty="0" smtClean="0">
                <a:latin typeface="Calibri" pitchFamily="34" charset="0"/>
              </a:endParaRPr>
            </a:p>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b="1" dirty="0" smtClean="0">
                <a:latin typeface="Calibri" pitchFamily="34" charset="0"/>
              </a:endParaRPr>
            </a:p>
            <a:p>
              <a:pPr algn="ctr" hangingPunct="0">
                <a:lnSpc>
                  <a:spcPct val="95000"/>
                </a:lnSpc>
                <a:buClr>
                  <a:srgbClr val="000000"/>
                </a:buCl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smtClean="0">
                  <a:latin typeface="Calibri" pitchFamily="34" charset="0"/>
                </a:rPr>
                <a:t> </a:t>
              </a:r>
              <a:r>
                <a:rPr lang="en-GB" sz="1800" b="1" dirty="0" err="1" smtClean="0">
                  <a:solidFill>
                    <a:srgbClr val="FF0000"/>
                  </a:solidFill>
                  <a:latin typeface="Calibri" pitchFamily="34" charset="0"/>
                </a:rPr>
                <a:t>pitkä</a:t>
              </a:r>
              <a:r>
                <a:rPr lang="en-GB" sz="1800" b="1" dirty="0" smtClean="0">
                  <a:solidFill>
                    <a:srgbClr val="FF0000"/>
                  </a:solidFill>
                  <a:latin typeface="Calibri" pitchFamily="34" charset="0"/>
                </a:rPr>
                <a:t>/</a:t>
              </a:r>
              <a:r>
                <a:rPr lang="en-GB" sz="1800" b="1" dirty="0" err="1" smtClean="0">
                  <a:solidFill>
                    <a:srgbClr val="FF0000"/>
                  </a:solidFill>
                  <a:latin typeface="Calibri" pitchFamily="34" charset="0"/>
                </a:rPr>
                <a:t>lyhyt</a:t>
              </a:r>
              <a:endParaRPr lang="en-GB" sz="1800" b="1" dirty="0">
                <a:solidFill>
                  <a:srgbClr val="FF0000"/>
                </a:solidFill>
                <a:latin typeface="Calibri" pitchFamily="34" charset="0"/>
              </a:endParaRPr>
            </a:p>
          </p:txBody>
        </p:sp>
      </p:grpSp>
      <p:sp>
        <p:nvSpPr>
          <p:cNvPr id="18" name="Text Box 17"/>
          <p:cNvSpPr txBox="1">
            <a:spLocks noChangeArrowheads="1"/>
          </p:cNvSpPr>
          <p:nvPr/>
        </p:nvSpPr>
        <p:spPr bwMode="auto">
          <a:xfrm>
            <a:off x="1547813" y="4734868"/>
            <a:ext cx="2340321" cy="707886"/>
          </a:xfrm>
          <a:prstGeom prst="rect">
            <a:avLst/>
          </a:prstGeom>
          <a:noFill/>
          <a:ln w="9525">
            <a:noFill/>
            <a:miter lim="800000"/>
            <a:headEnd/>
            <a:tailEnd/>
          </a:ln>
        </p:spPr>
        <p:txBody>
          <a:bodyPr wrap="square">
            <a:spAutoFit/>
          </a:bodyPr>
          <a:lstStyle/>
          <a:p>
            <a:r>
              <a:rPr lang="fi-FI" sz="2000" b="1" dirty="0" smtClean="0">
                <a:latin typeface="Calibri" pitchFamily="34" charset="0"/>
              </a:rPr>
              <a:t>Ja lisäksi</a:t>
            </a:r>
            <a:r>
              <a:rPr lang="fi-FI" sz="2000" b="1" dirty="0">
                <a:latin typeface="Calibri" pitchFamily="34" charset="0"/>
              </a:rPr>
              <a:t> </a:t>
            </a:r>
            <a:r>
              <a:rPr lang="fi-FI" sz="2000" b="1" dirty="0" smtClean="0">
                <a:latin typeface="Calibri" pitchFamily="34" charset="0"/>
              </a:rPr>
              <a:t>voi ottaa </a:t>
            </a:r>
          </a:p>
          <a:p>
            <a:r>
              <a:rPr lang="fi-FI" sz="2000" b="1" dirty="0" smtClean="0">
                <a:latin typeface="Calibri" pitchFamily="34" charset="0"/>
              </a:rPr>
              <a:t>ylimääräisiä </a:t>
            </a:r>
            <a:r>
              <a:rPr lang="fi-FI" sz="2000" b="1" dirty="0">
                <a:latin typeface="Calibri" pitchFamily="34" charset="0"/>
              </a:rPr>
              <a:t>kokeita</a:t>
            </a:r>
          </a:p>
        </p:txBody>
      </p:sp>
      <p:sp>
        <p:nvSpPr>
          <p:cNvPr id="19" name="Text Box 18"/>
          <p:cNvSpPr txBox="1">
            <a:spLocks noChangeArrowheads="1"/>
          </p:cNvSpPr>
          <p:nvPr/>
        </p:nvSpPr>
        <p:spPr bwMode="auto">
          <a:xfrm>
            <a:off x="0" y="1484784"/>
            <a:ext cx="1296988" cy="708025"/>
          </a:xfrm>
          <a:prstGeom prst="rect">
            <a:avLst/>
          </a:prstGeom>
          <a:noFill/>
          <a:ln w="9525">
            <a:noFill/>
            <a:miter lim="800000"/>
            <a:headEnd/>
            <a:tailEnd/>
          </a:ln>
        </p:spPr>
        <p:txBody>
          <a:bodyPr wrap="none">
            <a:spAutoFit/>
          </a:bodyPr>
          <a:lstStyle/>
          <a:p>
            <a:r>
              <a:rPr lang="fi-FI" sz="2000" b="1" dirty="0">
                <a:latin typeface="Calibri" pitchFamily="34" charset="0"/>
              </a:rPr>
              <a:t>kaikille</a:t>
            </a:r>
            <a:br>
              <a:rPr lang="fi-FI" sz="2000" b="1" dirty="0">
                <a:latin typeface="Calibri" pitchFamily="34" charset="0"/>
              </a:rPr>
            </a:br>
            <a:r>
              <a:rPr lang="fi-FI" sz="2000" b="1" dirty="0">
                <a:latin typeface="Calibri" pitchFamily="34" charset="0"/>
              </a:rPr>
              <a:t>pakollinen</a:t>
            </a:r>
          </a:p>
        </p:txBody>
      </p:sp>
      <p:sp>
        <p:nvSpPr>
          <p:cNvPr id="20" name="Text Box 19"/>
          <p:cNvSpPr txBox="1">
            <a:spLocks noChangeArrowheads="1"/>
          </p:cNvSpPr>
          <p:nvPr/>
        </p:nvSpPr>
        <p:spPr bwMode="auto">
          <a:xfrm>
            <a:off x="458788" y="4509306"/>
            <a:ext cx="254000" cy="1323975"/>
          </a:xfrm>
          <a:prstGeom prst="rect">
            <a:avLst/>
          </a:prstGeom>
          <a:noFill/>
          <a:ln w="9525">
            <a:noFill/>
            <a:miter lim="800000"/>
            <a:headEnd/>
            <a:tailEnd/>
          </a:ln>
        </p:spPr>
        <p:txBody>
          <a:bodyPr wrap="none">
            <a:spAutoFit/>
          </a:bodyPr>
          <a:lstStyle/>
          <a:p>
            <a:r>
              <a:rPr lang="fi-FI" sz="2000" b="1" dirty="0">
                <a:latin typeface="Calibri" pitchFamily="34" charset="0"/>
              </a:rPr>
              <a:t>.</a:t>
            </a:r>
          </a:p>
          <a:p>
            <a:r>
              <a:rPr lang="fi-FI" sz="2000" b="1" dirty="0">
                <a:latin typeface="Calibri" pitchFamily="34" charset="0"/>
              </a:rPr>
              <a:t>.</a:t>
            </a:r>
          </a:p>
          <a:p>
            <a:r>
              <a:rPr lang="fi-FI" sz="2000" b="1" dirty="0">
                <a:latin typeface="Calibri" pitchFamily="34" charset="0"/>
              </a:rPr>
              <a:t>.</a:t>
            </a:r>
          </a:p>
          <a:p>
            <a:endParaRPr lang="fi-FI" sz="2000" b="1" dirty="0">
              <a:latin typeface="Calibri" pitchFamily="34" charset="0"/>
            </a:endParaRPr>
          </a:p>
        </p:txBody>
      </p:sp>
      <p:sp>
        <p:nvSpPr>
          <p:cNvPr id="21" name="Text Box 20"/>
          <p:cNvSpPr txBox="1">
            <a:spLocks noChangeArrowheads="1"/>
          </p:cNvSpPr>
          <p:nvPr/>
        </p:nvSpPr>
        <p:spPr bwMode="auto">
          <a:xfrm>
            <a:off x="431800" y="1916832"/>
            <a:ext cx="254000" cy="708025"/>
          </a:xfrm>
          <a:prstGeom prst="rect">
            <a:avLst/>
          </a:prstGeom>
          <a:noFill/>
          <a:ln w="9525">
            <a:noFill/>
            <a:miter lim="800000"/>
            <a:headEnd/>
            <a:tailEnd/>
          </a:ln>
        </p:spPr>
        <p:txBody>
          <a:bodyPr wrap="none">
            <a:spAutoFit/>
          </a:bodyPr>
          <a:lstStyle/>
          <a:p>
            <a:r>
              <a:rPr lang="fi-FI" sz="2000" b="1">
                <a:latin typeface="Calibri" pitchFamily="34" charset="0"/>
              </a:rPr>
              <a:t>.</a:t>
            </a:r>
          </a:p>
          <a:p>
            <a:r>
              <a:rPr lang="fi-FI" sz="2000" b="1">
                <a:latin typeface="Calibri" pitchFamily="34" charset="0"/>
              </a:rPr>
              <a:t>.</a:t>
            </a:r>
          </a:p>
        </p:txBody>
      </p:sp>
      <p:sp>
        <p:nvSpPr>
          <p:cNvPr id="22" name="AutoShape 21"/>
          <p:cNvSpPr>
            <a:spLocks noChangeArrowheads="1"/>
          </p:cNvSpPr>
          <p:nvPr/>
        </p:nvSpPr>
        <p:spPr bwMode="auto">
          <a:xfrm>
            <a:off x="4824413" y="4013200"/>
            <a:ext cx="1827212" cy="2474913"/>
          </a:xfrm>
          <a:prstGeom prst="roundRect">
            <a:avLst>
              <a:gd name="adj" fmla="val 79"/>
            </a:avLst>
          </a:prstGeom>
          <a:noFill/>
          <a:ln w="9360">
            <a:noFill/>
            <a:round/>
            <a:headEnd/>
            <a:tailEnd/>
          </a:ln>
        </p:spPr>
        <p:txBody>
          <a:bodyPr wrap="none" anchor="ctr"/>
          <a:lstStyle/>
          <a:p>
            <a:endParaRPr lang="fi-FI">
              <a:latin typeface="Calibri" pitchFamily="34" charset="0"/>
            </a:endParaRPr>
          </a:p>
        </p:txBody>
      </p:sp>
      <p:sp>
        <p:nvSpPr>
          <p:cNvPr id="23" name="AutoShape 23"/>
          <p:cNvSpPr>
            <a:spLocks noChangeArrowheads="1"/>
          </p:cNvSpPr>
          <p:nvPr/>
        </p:nvSpPr>
        <p:spPr bwMode="auto">
          <a:xfrm>
            <a:off x="6154738" y="3940175"/>
            <a:ext cx="2881312" cy="1747838"/>
          </a:xfrm>
          <a:prstGeom prst="roundRect">
            <a:avLst>
              <a:gd name="adj" fmla="val 56"/>
            </a:avLst>
          </a:prstGeom>
          <a:noFill/>
          <a:ln w="9360">
            <a:noFill/>
            <a:round/>
            <a:headEnd/>
            <a:tailEnd/>
          </a:ln>
        </p:spPr>
        <p:txBody>
          <a:bodyPr wrap="none" anchor="ctr"/>
          <a:lstStyle/>
          <a:p>
            <a:endParaRPr lang="fi-FI">
              <a:latin typeface="Calibri" pitchFamily="34" charset="0"/>
            </a:endParaRPr>
          </a:p>
        </p:txBody>
      </p:sp>
      <p:sp>
        <p:nvSpPr>
          <p:cNvPr id="24" name="Text Box 24"/>
          <p:cNvSpPr txBox="1">
            <a:spLocks noChangeArrowheads="1"/>
          </p:cNvSpPr>
          <p:nvPr/>
        </p:nvSpPr>
        <p:spPr bwMode="auto">
          <a:xfrm>
            <a:off x="6084888" y="4268713"/>
            <a:ext cx="1584325" cy="1174773"/>
          </a:xfrm>
          <a:prstGeom prst="rect">
            <a:avLst/>
          </a:prstGeom>
          <a:noFill/>
          <a:ln w="9525" algn="ctr">
            <a:noFill/>
            <a:miter lim="800000"/>
            <a:headEnd/>
            <a:tailEnd/>
          </a:ln>
        </p:spPr>
        <p:txBody>
          <a:bodyPr lIns="0" tIns="66132" rIns="0" bIns="0">
            <a:spAutoFit/>
          </a:bodyPr>
          <a:lstStyle/>
          <a:p>
            <a:pPr marL="185738" indent="-185738" defTabSz="839788" hangingPunct="0">
              <a:buClr>
                <a:srgbClr val="000000"/>
              </a:buClr>
              <a:buSzPct val="37000"/>
              <a:buFont typeface="StarSymbol"/>
              <a:buNone/>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Ainereaali</a:t>
            </a:r>
            <a:r>
              <a:rPr lang="en-GB" sz="1200" b="1" dirty="0">
                <a:latin typeface="Calibri" pitchFamily="34" charset="0"/>
              </a:rPr>
              <a:t> </a:t>
            </a:r>
            <a:r>
              <a:rPr lang="en-GB" sz="1200" b="1" dirty="0" err="1">
                <a:latin typeface="Calibri" pitchFamily="34" charset="0"/>
              </a:rPr>
              <a:t>koepäivä</a:t>
            </a:r>
            <a:r>
              <a:rPr lang="en-GB" sz="1200" b="1" dirty="0">
                <a:latin typeface="Calibri" pitchFamily="34" charset="0"/>
              </a:rPr>
              <a:t> </a:t>
            </a:r>
            <a:r>
              <a:rPr lang="en-GB" sz="1200" b="1" dirty="0" smtClean="0">
                <a:latin typeface="Calibri" pitchFamily="34" charset="0"/>
              </a:rPr>
              <a:t>I</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psykologia</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historia</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fysiikka</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biologia</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filosofia</a:t>
            </a:r>
            <a:endParaRPr lang="en-GB" sz="1200" b="1" dirty="0">
              <a:latin typeface="Calibri" pitchFamily="34" charset="0"/>
            </a:endParaRPr>
          </a:p>
        </p:txBody>
      </p:sp>
      <p:sp>
        <p:nvSpPr>
          <p:cNvPr id="25" name="Text Box 22"/>
          <p:cNvSpPr txBox="1">
            <a:spLocks noChangeArrowheads="1"/>
          </p:cNvSpPr>
          <p:nvPr/>
        </p:nvSpPr>
        <p:spPr bwMode="auto">
          <a:xfrm>
            <a:off x="7524750" y="4268713"/>
            <a:ext cx="1619250" cy="1534872"/>
          </a:xfrm>
          <a:prstGeom prst="rect">
            <a:avLst/>
          </a:prstGeom>
          <a:noFill/>
          <a:ln w="9525">
            <a:noFill/>
            <a:miter lim="800000"/>
            <a:headEnd/>
            <a:tailEnd/>
          </a:ln>
        </p:spPr>
        <p:txBody>
          <a:bodyPr lIns="0" tIns="66132" rIns="0" bIns="0">
            <a:spAutoFit/>
          </a:bodyPr>
          <a:lstStyle/>
          <a:p>
            <a:pPr marL="185738" indent="-185738" defTabSz="839788" hangingPunct="0">
              <a:lnSpc>
                <a:spcPct val="95000"/>
              </a:lnSpc>
              <a:buClr>
                <a:srgbClr val="000000"/>
              </a:buClr>
              <a:buSzPct val="45000"/>
              <a:buFont typeface="StarSymbol"/>
              <a:buNone/>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Ainereaali</a:t>
            </a:r>
            <a:r>
              <a:rPr lang="en-GB" sz="1200" b="1" dirty="0">
                <a:latin typeface="Calibri" pitchFamily="34" charset="0"/>
              </a:rPr>
              <a:t> </a:t>
            </a:r>
            <a:r>
              <a:rPr lang="en-GB" sz="1200" b="1" dirty="0" err="1">
                <a:latin typeface="Calibri" pitchFamily="34" charset="0"/>
              </a:rPr>
              <a:t>koepäivä</a:t>
            </a:r>
            <a:r>
              <a:rPr lang="en-GB" sz="1200" b="1" dirty="0">
                <a:latin typeface="Calibri" pitchFamily="34" charset="0"/>
              </a:rPr>
              <a:t> </a:t>
            </a:r>
            <a:r>
              <a:rPr lang="en-GB" sz="1200" b="1" dirty="0" smtClean="0">
                <a:latin typeface="Calibri" pitchFamily="34" charset="0"/>
              </a:rPr>
              <a:t>II</a:t>
            </a:r>
            <a:endParaRPr lang="en-GB" sz="14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uskonto</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elämänkatsomustieto</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yhteiskuntaoppi</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kemia</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maantiede</a:t>
            </a:r>
            <a:endParaRPr lang="en-GB" sz="1200" b="1" dirty="0">
              <a:latin typeface="Calibri" pitchFamily="34" charset="0"/>
            </a:endParaRP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r>
              <a:rPr lang="en-GB" sz="1200" b="1" dirty="0" err="1">
                <a:latin typeface="Calibri" pitchFamily="34" charset="0"/>
              </a:rPr>
              <a:t>terveystieto</a:t>
            </a:r>
            <a:r>
              <a:rPr lang="en-GB" sz="1200" b="1" dirty="0">
                <a:latin typeface="Calibri" pitchFamily="34" charset="0"/>
              </a:rPr>
              <a:t> </a:t>
            </a:r>
          </a:p>
          <a:p>
            <a:pPr marL="185738" indent="-185738" defTabSz="839788" hangingPunct="0">
              <a:buClr>
                <a:srgbClr val="000000"/>
              </a:buClr>
              <a:buSzPct val="37000"/>
              <a:buFont typeface="StarSymbol"/>
              <a:buChar char="●"/>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pPr>
            <a:endParaRPr lang="en-GB" sz="1200" b="1" dirty="0">
              <a:latin typeface="Calibri" pitchFamily="34" charset="0"/>
            </a:endParaRPr>
          </a:p>
        </p:txBody>
      </p:sp>
      <p:sp>
        <p:nvSpPr>
          <p:cNvPr id="26" name="Suorakulmio 26"/>
          <p:cNvSpPr>
            <a:spLocks noChangeArrowheads="1"/>
          </p:cNvSpPr>
          <p:nvPr/>
        </p:nvSpPr>
        <p:spPr bwMode="auto">
          <a:xfrm>
            <a:off x="1331913" y="3825206"/>
            <a:ext cx="5400675" cy="461665"/>
          </a:xfrm>
          <a:prstGeom prst="rect">
            <a:avLst/>
          </a:prstGeom>
          <a:noFill/>
          <a:ln w="9525">
            <a:noFill/>
            <a:miter lim="800000"/>
            <a:headEnd/>
            <a:tailEnd/>
          </a:ln>
        </p:spPr>
        <p:txBody>
          <a:bodyPr>
            <a:spAutoFit/>
          </a:bodyPr>
          <a:lstStyle/>
          <a:p>
            <a:pPr algn="ctr"/>
            <a:r>
              <a:rPr lang="fi-FI" b="1" dirty="0">
                <a:solidFill>
                  <a:schemeClr val="bg1"/>
                </a:solidFill>
                <a:latin typeface="Calibri" pitchFamily="34" charset="0"/>
                <a:ea typeface="Times New Roman" pitchFamily="18" charset="0"/>
                <a:cs typeface="ArialMT"/>
              </a:rPr>
              <a:t>näistä vähintään yksi vaativampi koe</a:t>
            </a:r>
            <a:endParaRPr lang="fi-FI" dirty="0">
              <a:solidFill>
                <a:schemeClr val="bg1"/>
              </a:solidFill>
              <a:ea typeface="Times New Roman" pitchFamily="18" charset="0"/>
              <a:cs typeface="ArialMT"/>
            </a:endParaRPr>
          </a:p>
        </p:txBody>
      </p:sp>
      <p:sp>
        <p:nvSpPr>
          <p:cNvPr id="27" name="Rectangle 6"/>
          <p:cNvSpPr>
            <a:spLocks noChangeArrowheads="1"/>
          </p:cNvSpPr>
          <p:nvPr/>
        </p:nvSpPr>
        <p:spPr bwMode="auto">
          <a:xfrm>
            <a:off x="1547813" y="980728"/>
            <a:ext cx="3672259" cy="338554"/>
          </a:xfrm>
          <a:prstGeom prst="rect">
            <a:avLst/>
          </a:prstGeom>
          <a:noFill/>
          <a:ln w="9525">
            <a:noFill/>
            <a:miter lim="800000"/>
            <a:headEnd/>
            <a:tailEnd/>
          </a:ln>
        </p:spPr>
        <p:txBody>
          <a:bodyPr wrap="square" anchor="ctr">
            <a:spAutoFit/>
          </a:bodyPr>
          <a:lstStyle/>
          <a:p>
            <a:pPr>
              <a:defRPr/>
            </a:pPr>
            <a:r>
              <a:rPr lang="fi-FI" sz="1600" b="1" dirty="0">
                <a:solidFill>
                  <a:srgbClr val="1F3E00"/>
                </a:solidFill>
                <a:latin typeface="Arial" pitchFamily="34" charset="0"/>
                <a:cs typeface="Arial" pitchFamily="34" charset="0"/>
              </a:rPr>
              <a:t>Pakolliset ja valinnaiset kokeet</a:t>
            </a:r>
          </a:p>
        </p:txBody>
      </p:sp>
    </p:spTree>
    <p:extLst>
      <p:ext uri="{BB962C8B-B14F-4D97-AF65-F5344CB8AC3E}">
        <p14:creationId xmlns:p14="http://schemas.microsoft.com/office/powerpoint/2010/main" val="132688701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54000" contrast="-74000"/>
            <a:grayscl/>
          </a:blip>
          <a:srcRect/>
          <a:stretch>
            <a:fillRect/>
          </a:stretch>
        </p:blipFill>
        <p:spPr bwMode="auto">
          <a:xfrm>
            <a:off x="0" y="5183188"/>
            <a:ext cx="9144000" cy="1674812"/>
          </a:xfrm>
          <a:prstGeom prst="rect">
            <a:avLst/>
          </a:prstGeom>
          <a:noFill/>
          <a:ln w="9525">
            <a:noFill/>
            <a:miter lim="800000"/>
            <a:headEnd/>
            <a:tailEnd/>
          </a:ln>
        </p:spPr>
      </p:pic>
      <p:sp>
        <p:nvSpPr>
          <p:cNvPr id="6" name="Päivämäärän paikkamerkki 1"/>
          <p:cNvSpPr>
            <a:spLocks noGrp="1"/>
          </p:cNvSpPr>
          <p:nvPr>
            <p:ph type="dt" sz="quarter" idx="10"/>
          </p:nvPr>
        </p:nvSpPr>
        <p:spPr>
          <a:xfrm>
            <a:off x="5424488" y="6353175"/>
            <a:ext cx="3719512" cy="504825"/>
          </a:xfrm>
        </p:spPr>
        <p:txBody>
          <a:bodyPr/>
          <a:lstStyle/>
          <a:p>
            <a:pPr algn="r">
              <a:defRPr/>
            </a:pPr>
            <a:r>
              <a:rPr lang="fi-FI" sz="1000" i="1" dirty="0"/>
              <a:t>Lohjan Yhteislyseon </a:t>
            </a:r>
            <a:r>
              <a:rPr lang="fi-FI" sz="1000" i="1" dirty="0" smtClean="0"/>
              <a:t>lukio</a:t>
            </a:r>
            <a:br>
              <a:rPr lang="fi-FI" sz="1000" i="1" dirty="0" smtClean="0"/>
            </a:br>
            <a:endParaRPr lang="fi-FI" sz="1000" i="1" dirty="0"/>
          </a:p>
        </p:txBody>
      </p:sp>
      <p:sp>
        <p:nvSpPr>
          <p:cNvPr id="5122" name="Rectangle 3"/>
          <p:cNvSpPr>
            <a:spLocks noChangeArrowheads="1"/>
          </p:cNvSpPr>
          <p:nvPr/>
        </p:nvSpPr>
        <p:spPr bwMode="auto">
          <a:xfrm>
            <a:off x="1035148" y="332656"/>
            <a:ext cx="7073703"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1pPr>
            <a:lvl2pPr marL="742950" indent="-28575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2pPr>
            <a:lvl3pPr marL="11430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3pPr>
            <a:lvl4pPr marL="16002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4pPr>
            <a:lvl5pPr marL="20574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9pPr>
          </a:lstStyle>
          <a:p>
            <a:pPr eaLnBrk="1" hangingPunct="1"/>
            <a:r>
              <a:rPr lang="fi-FI" altLang="fi-FI" sz="3200" b="1" dirty="0" smtClean="0">
                <a:solidFill>
                  <a:schemeClr val="accent3">
                    <a:lumMod val="75000"/>
                  </a:schemeClr>
                </a:solidFill>
                <a:latin typeface="+mj-lt"/>
                <a:ea typeface="+mj-ea"/>
                <a:cs typeface="+mj-cs"/>
              </a:rPr>
              <a:t>ENNAKKOKYSYMYKSET HUOLTAJILTA</a:t>
            </a:r>
            <a:endParaRPr lang="fi-FI" altLang="fi-FI" sz="3200" b="1" dirty="0">
              <a:solidFill>
                <a:schemeClr val="accent3">
                  <a:lumMod val="75000"/>
                </a:schemeClr>
              </a:solidFill>
              <a:latin typeface="+mj-lt"/>
              <a:ea typeface="+mj-ea"/>
              <a:cs typeface="+mj-cs"/>
            </a:endParaRPr>
          </a:p>
          <a:p>
            <a:pPr eaLnBrk="1" hangingPunct="1"/>
            <a:endParaRPr lang="fi-FI" altLang="fi-FI" sz="1800" b="1" dirty="0">
              <a:solidFill>
                <a:schemeClr val="accent3">
                  <a:lumMod val="50000"/>
                </a:schemeClr>
              </a:solidFill>
              <a:latin typeface="+mn-lt"/>
              <a:cs typeface="Times New Roman" pitchFamily="18" charset="0"/>
            </a:endParaRPr>
          </a:p>
          <a:p>
            <a:pPr marL="285750" indent="-285750" eaLnBrk="1" hangingPunct="1">
              <a:buFont typeface="Wingdings" panose="05000000000000000000" pitchFamily="2" charset="2"/>
              <a:buChar char="ü"/>
              <a:tabLst>
                <a:tab pos="-822325" algn="l"/>
                <a:tab pos="1646238" algn="l"/>
                <a:tab pos="2468563" algn="l"/>
                <a:tab pos="3292475" algn="l"/>
                <a:tab pos="4114800" algn="l"/>
                <a:tab pos="4937125" algn="l"/>
              </a:tabLst>
            </a:pPr>
            <a:r>
              <a:rPr lang="fi-FI" altLang="fi-FI" sz="1600" dirty="0" smtClean="0">
                <a:latin typeface="+mn-lt"/>
                <a:cs typeface="Times New Roman" pitchFamily="18" charset="0"/>
              </a:rPr>
              <a:t>Miten </a:t>
            </a:r>
            <a:r>
              <a:rPr lang="fi-FI" altLang="fi-FI" sz="1600" dirty="0">
                <a:latin typeface="+mn-lt"/>
                <a:cs typeface="Times New Roman" pitchFamily="18" charset="0"/>
              </a:rPr>
              <a:t>suhtaudutaan/anotaan perheen yhteiset lomat/ylimääräiset </a:t>
            </a:r>
            <a:r>
              <a:rPr lang="fi-FI" altLang="fi-FI" sz="1600" dirty="0" smtClean="0">
                <a:latin typeface="+mn-lt"/>
                <a:cs typeface="Times New Roman" pitchFamily="18" charset="0"/>
              </a:rPr>
              <a:t>vapaapäivät? Tilanne </a:t>
            </a:r>
            <a:r>
              <a:rPr lang="fi-FI" altLang="fi-FI" sz="1600" dirty="0">
                <a:latin typeface="+mn-lt"/>
                <a:cs typeface="Times New Roman" pitchFamily="18" charset="0"/>
              </a:rPr>
              <a:t>on se, että vanhemmat eivät voi pitää koulujen loma-aikoina (hiihtoloma, syysloma...) lomaa ja yksi perheenjäsen asuu yliopistovaihdossa ulkomailla. Olemme saaneet ymmärtää, että yhden jakson oppitunneilta voi olla poissa 2-4 tuntia tai kurssi katsotaan hylätyksi. Ja ne muutamat sallitut tunnit olisi hyvä säästää mahdollisia nuhakuumeita ym. varten. Jatkokysymyksenä, että voiko tunteja korvata jotenkin? On aika pitkä aika jättää perhelomat 3 vuodeksi, varsinkin kun vielä olisi tulossa sisaruskin 2 vuoden päästä lukioon.</a:t>
            </a:r>
          </a:p>
          <a:p>
            <a:pPr marL="285750" indent="-285750" eaLnBrk="1" hangingPunct="1">
              <a:buFont typeface="Wingdings" panose="05000000000000000000" pitchFamily="2" charset="2"/>
              <a:buChar char="ü"/>
              <a:tabLst>
                <a:tab pos="-822325" algn="l"/>
                <a:tab pos="1646238" algn="l"/>
                <a:tab pos="2468563" algn="l"/>
                <a:tab pos="3292475" algn="l"/>
                <a:tab pos="4114800" algn="l"/>
                <a:tab pos="4937125" algn="l"/>
              </a:tabLst>
            </a:pPr>
            <a:r>
              <a:rPr lang="fi-FI" altLang="fi-FI" sz="1600" dirty="0" smtClean="0">
                <a:latin typeface="+mn-lt"/>
                <a:cs typeface="Times New Roman" pitchFamily="18" charset="0"/>
              </a:rPr>
              <a:t>Tiedustelisin </a:t>
            </a:r>
            <a:r>
              <a:rPr lang="fi-FI" altLang="fi-FI" sz="1600" dirty="0" err="1">
                <a:latin typeface="+mn-lt"/>
                <a:cs typeface="Times New Roman" pitchFamily="18" charset="0"/>
              </a:rPr>
              <a:t>Lyllin</a:t>
            </a:r>
            <a:r>
              <a:rPr lang="fi-FI" altLang="fi-FI" sz="1600" dirty="0">
                <a:latin typeface="+mn-lt"/>
                <a:cs typeface="Times New Roman" pitchFamily="18" charset="0"/>
              </a:rPr>
              <a:t> käytäntöä kokeiden suorittamiseen, jos sairastuu kesken koeviikon. Jos olo on sietämätön, mitä mahdollisuuksia kokeen suorittamiseen on? Onko uusintapäivä ainoa mahdollisuus? Entä jos silloin on suoritettavana useampi koe? Tai mitä jos kipeä oppilas rämpii kokeen läpi hyväksytysti mutta omasta mielestään huonolla arvosanalla - onko tällaisen arvosanan korotukseen vain yksi mahdollisuus vuosittain? Ja pystyykö silloin korottamaan useampaa kuin yhtä kurssia?</a:t>
            </a:r>
          </a:p>
          <a:p>
            <a:pPr marL="285750" indent="-285750" eaLnBrk="1" hangingPunct="1">
              <a:buFont typeface="Wingdings" panose="05000000000000000000" pitchFamily="2" charset="2"/>
              <a:buChar char="ü"/>
              <a:tabLst>
                <a:tab pos="-822325" algn="l"/>
                <a:tab pos="1646238" algn="l"/>
                <a:tab pos="2468563" algn="l"/>
                <a:tab pos="3292475" algn="l"/>
                <a:tab pos="4114800" algn="l"/>
                <a:tab pos="4937125" algn="l"/>
              </a:tabLst>
            </a:pPr>
            <a:r>
              <a:rPr lang="fi-FI" altLang="fi-FI" sz="1600" dirty="0" smtClean="0">
                <a:latin typeface="+mn-lt"/>
                <a:cs typeface="Times New Roman" pitchFamily="18" charset="0"/>
              </a:rPr>
              <a:t>Työrauhakysymykset </a:t>
            </a:r>
            <a:r>
              <a:rPr lang="fi-FI" altLang="fi-FI" sz="1600" dirty="0">
                <a:latin typeface="+mn-lt"/>
                <a:cs typeface="Times New Roman" pitchFamily="18" charset="0"/>
              </a:rPr>
              <a:t>ovat puhuttaneet lastamme: Miten oppituntien työrauhaa voisi kohentaa, ei kai opettajien sietokyky häiriöihin ole kasvanut liiaksi?</a:t>
            </a:r>
          </a:p>
          <a:p>
            <a:pPr marL="285750" indent="-285750" eaLnBrk="1" hangingPunct="1">
              <a:buFont typeface="Wingdings" panose="05000000000000000000" pitchFamily="2" charset="2"/>
              <a:buChar char="ü"/>
              <a:tabLst>
                <a:tab pos="-822325" algn="l"/>
                <a:tab pos="1646238" algn="l"/>
                <a:tab pos="2468563" algn="l"/>
                <a:tab pos="3292475" algn="l"/>
                <a:tab pos="4114800" algn="l"/>
                <a:tab pos="4937125" algn="l"/>
              </a:tabLst>
            </a:pPr>
            <a:r>
              <a:rPr lang="fi-FI" altLang="fi-FI" sz="1600" dirty="0" smtClean="0">
                <a:latin typeface="+mn-lt"/>
                <a:cs typeface="Times New Roman" pitchFamily="18" charset="0"/>
              </a:rPr>
              <a:t>Mitä </a:t>
            </a:r>
            <a:r>
              <a:rPr lang="fi-FI" altLang="fi-FI" sz="1600" dirty="0">
                <a:latin typeface="+mn-lt"/>
                <a:cs typeface="Times New Roman" pitchFamily="18" charset="0"/>
              </a:rPr>
              <a:t>tukiopetusmuotoja on tarjolla oppilaille, joilla on ollut vaikeuksia jossain tietyssä oppiaineessa?</a:t>
            </a:r>
          </a:p>
        </p:txBody>
      </p:sp>
    </p:spTree>
    <p:extLst>
      <p:ext uri="{BB962C8B-B14F-4D97-AF65-F5344CB8AC3E}">
        <p14:creationId xmlns:p14="http://schemas.microsoft.com/office/powerpoint/2010/main" val="365912544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042988" y="1268413"/>
            <a:ext cx="3529012" cy="391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1pPr>
            <a:lvl2pPr marL="742950" indent="-28575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2pPr>
            <a:lvl3pPr marL="11430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3pPr>
            <a:lvl4pPr marL="16002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4pPr>
            <a:lvl5pPr marL="20574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9pPr>
          </a:lstStyle>
          <a:p>
            <a:r>
              <a:rPr lang="fi-FI" altLang="fi-FI" dirty="0">
                <a:solidFill>
                  <a:srgbClr val="FF0000"/>
                </a:solidFill>
                <a:latin typeface="Calibri" pitchFamily="34" charset="0"/>
              </a:rPr>
              <a:t>	</a:t>
            </a:r>
            <a:r>
              <a:rPr lang="fi-FI" altLang="fi-FI" dirty="0" smtClean="0">
                <a:solidFill>
                  <a:schemeClr val="tx2"/>
                </a:solidFill>
                <a:latin typeface="Calibri" pitchFamily="34" charset="0"/>
              </a:rPr>
              <a:t>OPINTOJEN </a:t>
            </a:r>
            <a:r>
              <a:rPr lang="fi-FI" altLang="fi-FI" dirty="0">
                <a:solidFill>
                  <a:schemeClr val="tx2"/>
                </a:solidFill>
                <a:latin typeface="Calibri" pitchFamily="34" charset="0"/>
              </a:rPr>
              <a:t>SUUNNITTELU:</a:t>
            </a:r>
          </a:p>
          <a:p>
            <a:r>
              <a:rPr lang="fi-FI" altLang="fi-FI" dirty="0" err="1" smtClean="0">
                <a:solidFill>
                  <a:schemeClr val="tx2"/>
                </a:solidFill>
                <a:latin typeface="Calibri" pitchFamily="34" charset="0"/>
                <a:hlinkClick r:id="rId2"/>
              </a:rPr>
              <a:t>Opintopolku.fi</a:t>
            </a:r>
            <a:endParaRPr lang="fi-FI" altLang="fi-FI" dirty="0" smtClean="0">
              <a:solidFill>
                <a:schemeClr val="tx2"/>
              </a:solidFill>
              <a:latin typeface="Calibri" pitchFamily="34" charset="0"/>
              <a:hlinkClick r:id="rId3"/>
            </a:endParaRPr>
          </a:p>
          <a:p>
            <a:r>
              <a:rPr lang="fi-FI" altLang="fi-FI" dirty="0" err="1" smtClean="0">
                <a:solidFill>
                  <a:schemeClr val="tx2"/>
                </a:solidFill>
                <a:latin typeface="Calibri" pitchFamily="34" charset="0"/>
                <a:hlinkClick r:id="rId4"/>
              </a:rPr>
              <a:t>Te-palvelut</a:t>
            </a:r>
            <a:endParaRPr lang="fi-FI" altLang="fi-FI" dirty="0">
              <a:solidFill>
                <a:schemeClr val="tx2"/>
              </a:solidFill>
              <a:latin typeface="Calibri" pitchFamily="34" charset="0"/>
            </a:endParaRPr>
          </a:p>
        </p:txBody>
      </p:sp>
      <p:sp>
        <p:nvSpPr>
          <p:cNvPr id="6" name="Suorakulmio 5"/>
          <p:cNvSpPr/>
          <p:nvPr/>
        </p:nvSpPr>
        <p:spPr>
          <a:xfrm>
            <a:off x="0" y="0"/>
            <a:ext cx="9144000" cy="769938"/>
          </a:xfrm>
          <a:prstGeom prst="rect">
            <a:avLst/>
          </a:prstGeom>
        </p:spPr>
        <p:txBody>
          <a:bodyPr>
            <a:spAutoFit/>
          </a:bodyPr>
          <a:lstStyle/>
          <a:p>
            <a:pPr algn="ctr">
              <a:tabLst>
                <a:tab pos="-822325" algn="l"/>
                <a:tab pos="320675" algn="l"/>
                <a:tab pos="822325" algn="l"/>
                <a:tab pos="1646238" algn="l"/>
                <a:tab pos="2468563" algn="l"/>
                <a:tab pos="3292475" algn="l"/>
                <a:tab pos="4114800" algn="l"/>
                <a:tab pos="4937125" algn="l"/>
              </a:tabLst>
              <a:defRPr/>
            </a:pPr>
            <a:r>
              <a:rPr lang="fi-FI" b="1" dirty="0">
                <a:solidFill>
                  <a:schemeClr val="accent3">
                    <a:lumMod val="75000"/>
                  </a:schemeClr>
                </a:solidFill>
                <a:latin typeface="Calibri" pitchFamily="34" charset="0"/>
                <a:cs typeface="Times New Roman" pitchFamily="18" charset="0"/>
              </a:rPr>
              <a:t> </a:t>
            </a:r>
            <a:r>
              <a:rPr lang="fi-FI" sz="4400" b="1" dirty="0">
                <a:solidFill>
                  <a:schemeClr val="accent3">
                    <a:lumMod val="75000"/>
                  </a:schemeClr>
                </a:solidFill>
                <a:latin typeface="Calibri" pitchFamily="34" charset="0"/>
                <a:ea typeface="+mj-ea"/>
                <a:cs typeface="+mj-cs"/>
              </a:rPr>
              <a:t>Hyödyllisiä</a:t>
            </a:r>
            <a:r>
              <a:rPr lang="fi-FI" sz="4400" dirty="0">
                <a:solidFill>
                  <a:schemeClr val="accent3">
                    <a:lumMod val="75000"/>
                  </a:schemeClr>
                </a:solidFill>
                <a:latin typeface="Calibri" pitchFamily="34" charset="0"/>
                <a:ea typeface="+mj-ea"/>
                <a:cs typeface="+mj-cs"/>
              </a:rPr>
              <a:t> </a:t>
            </a:r>
            <a:r>
              <a:rPr lang="fi-FI" sz="4400" b="1" dirty="0">
                <a:solidFill>
                  <a:schemeClr val="accent3">
                    <a:lumMod val="75000"/>
                  </a:schemeClr>
                </a:solidFill>
                <a:latin typeface="Calibri" pitchFamily="34" charset="0"/>
                <a:ea typeface="+mj-ea"/>
                <a:cs typeface="+mj-cs"/>
              </a:rPr>
              <a:t>linkkejä</a:t>
            </a:r>
          </a:p>
        </p:txBody>
      </p:sp>
      <p:sp>
        <p:nvSpPr>
          <p:cNvPr id="32774" name="Rectangle 3"/>
          <p:cNvSpPr>
            <a:spLocks noChangeArrowheads="1"/>
          </p:cNvSpPr>
          <p:nvPr/>
        </p:nvSpPr>
        <p:spPr bwMode="auto">
          <a:xfrm>
            <a:off x="5076825" y="1268413"/>
            <a:ext cx="35274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1pPr>
            <a:lvl2pPr marL="742950" indent="-28575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2pPr>
            <a:lvl3pPr marL="11430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3pPr>
            <a:lvl4pPr marL="16002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4pPr>
            <a:lvl5pPr marL="2057400" indent="-228600" eaLnBrk="0" hangingPunct="0">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822325" algn="l"/>
                <a:tab pos="822325" algn="l"/>
                <a:tab pos="1646238" algn="l"/>
                <a:tab pos="2468563" algn="l"/>
                <a:tab pos="3292475" algn="l"/>
                <a:tab pos="4114800" algn="l"/>
                <a:tab pos="4937125" algn="l"/>
              </a:tabLst>
              <a:defRPr sz="2400">
                <a:solidFill>
                  <a:schemeClr val="tx1"/>
                </a:solidFill>
                <a:latin typeface="Times New Roman" pitchFamily="18" charset="0"/>
              </a:defRPr>
            </a:lvl9pPr>
          </a:lstStyle>
          <a:p>
            <a:r>
              <a:rPr lang="fi-FI" altLang="fi-FI" dirty="0">
                <a:solidFill>
                  <a:schemeClr val="tx2"/>
                </a:solidFill>
                <a:latin typeface="Calibri" pitchFamily="34" charset="0"/>
              </a:rPr>
              <a:t>YLIOPPILASTUTKINTO:</a:t>
            </a:r>
          </a:p>
          <a:p>
            <a:r>
              <a:rPr lang="fi-FI" altLang="fi-FI" dirty="0" err="1">
                <a:solidFill>
                  <a:schemeClr val="tx2"/>
                </a:solidFill>
                <a:latin typeface="Calibri" pitchFamily="34" charset="0"/>
                <a:hlinkClick r:id="rId5"/>
              </a:rPr>
              <a:t>www.ylioppilastutkinto.fi</a:t>
            </a:r>
            <a:endParaRPr lang="fi-FI" altLang="fi-FI" dirty="0">
              <a:solidFill>
                <a:schemeClr val="tx2"/>
              </a:solidFill>
              <a:latin typeface="Calibri" pitchFamily="34" charset="0"/>
            </a:endParaRPr>
          </a:p>
          <a:p>
            <a:endParaRPr lang="fi-FI" altLang="fi-FI" dirty="0">
              <a:solidFill>
                <a:schemeClr val="tx2"/>
              </a:solidFill>
              <a:latin typeface="Calibri" pitchFamily="34" charset="0"/>
            </a:endParaRPr>
          </a:p>
          <a:p>
            <a:r>
              <a:rPr lang="fi-FI" altLang="fi-FI" dirty="0">
                <a:solidFill>
                  <a:schemeClr val="tx2"/>
                </a:solidFill>
                <a:latin typeface="Calibri" pitchFamily="34" charset="0"/>
              </a:rPr>
              <a:t>OPINTOSOSIAALISET EDUT:</a:t>
            </a:r>
          </a:p>
          <a:p>
            <a:r>
              <a:rPr lang="fi-FI" altLang="fi-FI" dirty="0" err="1">
                <a:solidFill>
                  <a:schemeClr val="tx2"/>
                </a:solidFill>
                <a:latin typeface="Calibri" pitchFamily="34" charset="0"/>
                <a:hlinkClick r:id="rId6"/>
              </a:rPr>
              <a:t>www.kela.fi</a:t>
            </a:r>
            <a:endParaRPr lang="fi-FI" altLang="fi-FI" dirty="0">
              <a:solidFill>
                <a:schemeClr val="tx2"/>
              </a:solidFill>
              <a:latin typeface="Calibri" pitchFamily="34" charset="0"/>
            </a:endParaRPr>
          </a:p>
        </p:txBody>
      </p:sp>
    </p:spTree>
    <p:extLst>
      <p:ext uri="{BB962C8B-B14F-4D97-AF65-F5344CB8AC3E}">
        <p14:creationId xmlns:p14="http://schemas.microsoft.com/office/powerpoint/2010/main" val="170940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p:cNvSpPr>
            <a:spLocks noGrp="1"/>
          </p:cNvSpPr>
          <p:nvPr>
            <p:ph type="title"/>
          </p:nvPr>
        </p:nvSpPr>
        <p:spPr>
          <a:xfrm>
            <a:off x="378098" y="260648"/>
            <a:ext cx="8229600" cy="792088"/>
          </a:xfrm>
        </p:spPr>
        <p:txBody>
          <a:bodyPr>
            <a:normAutofit/>
          </a:bodyPr>
          <a:lstStyle/>
          <a:p>
            <a:r>
              <a:rPr lang="fi-FI" altLang="fi-FI" sz="4400" dirty="0" smtClean="0">
                <a:solidFill>
                  <a:schemeClr val="tx1"/>
                </a:solidFill>
                <a:latin typeface="+mn-lt"/>
                <a:ea typeface="ＭＳ Ｐゴシック" panose="020B0600070205080204" pitchFamily="34" charset="-128"/>
              </a:rPr>
              <a:t>       Koulutusjärjestelmä</a:t>
            </a:r>
          </a:p>
        </p:txBody>
      </p:sp>
      <p:sp>
        <p:nvSpPr>
          <p:cNvPr id="2" name="Sisällön paikkamerkki 1"/>
          <p:cNvSpPr>
            <a:spLocks noGrp="1"/>
          </p:cNvSpPr>
          <p:nvPr>
            <p:ph sz="quarter" idx="1"/>
          </p:nvPr>
        </p:nvSpPr>
        <p:spPr/>
        <p:txBody>
          <a:bodyPr>
            <a:normAutofit/>
          </a:bodyPr>
          <a:lstStyle/>
          <a:p>
            <a:endParaRPr lang="fi-FI" dirty="0"/>
          </a:p>
        </p:txBody>
      </p:sp>
      <p:sp>
        <p:nvSpPr>
          <p:cNvPr id="6147" name="Sisällön paikkamerkki 3"/>
          <p:cNvSpPr>
            <a:spLocks noGrp="1"/>
          </p:cNvSpPr>
          <p:nvPr>
            <p:ph sz="quarter" idx="2"/>
          </p:nvPr>
        </p:nvSpPr>
        <p:spPr>
          <a:xfrm>
            <a:off x="4648200" y="1920875"/>
            <a:ext cx="4038600" cy="4433888"/>
          </a:xfrm>
        </p:spPr>
        <p:txBody>
          <a:bodyPr>
            <a:normAutofit/>
          </a:bodyPr>
          <a:lstStyle/>
          <a:p>
            <a:pPr marL="0" indent="0" eaLnBrk="1" hangingPunct="1">
              <a:buNone/>
            </a:pPr>
            <a:r>
              <a:rPr lang="fi-FI" altLang="fi-FI" sz="2400" b="1" dirty="0" smtClean="0">
                <a:solidFill>
                  <a:srgbClr val="000000"/>
                </a:solidFill>
                <a:ea typeface="ＭＳ Ｐゴシック" panose="020B0600070205080204" pitchFamily="34" charset="-128"/>
              </a:rPr>
              <a:t>Korkea-asteen koulutus</a:t>
            </a:r>
          </a:p>
          <a:p>
            <a:pPr>
              <a:buFont typeface="Arial" panose="020B0604020202020204" pitchFamily="34" charset="0"/>
              <a:buChar char="•"/>
            </a:pPr>
            <a:r>
              <a:rPr lang="fi-FI" altLang="fi-FI" sz="2000" dirty="0" smtClean="0">
                <a:solidFill>
                  <a:schemeClr val="tx1"/>
                </a:solidFill>
                <a:ea typeface="ＭＳ Ｐゴシック" panose="020B0600070205080204" pitchFamily="34" charset="-128"/>
              </a:rPr>
              <a:t>Yliopistot, akateemiset  ammatit ja akateemiset tutkinnot (tieteellinen tutkimus)</a:t>
            </a:r>
          </a:p>
          <a:p>
            <a:pPr>
              <a:buFont typeface="Arial" panose="020B0604020202020204" pitchFamily="34" charset="0"/>
              <a:buChar char="•"/>
            </a:pPr>
            <a:r>
              <a:rPr lang="fi-FI" altLang="fi-FI" sz="2000" dirty="0" smtClean="0">
                <a:solidFill>
                  <a:srgbClr val="000000"/>
                </a:solidFill>
                <a:ea typeface="ＭＳ Ｐゴシック" panose="020B0600070205080204" pitchFamily="34" charset="-128"/>
              </a:rPr>
              <a:t>Ammattikorkeakoulut; ammattiin valmistuminen (työelämäyhteys)</a:t>
            </a:r>
          </a:p>
          <a:p>
            <a:pPr eaLnBrk="1" hangingPunct="1">
              <a:buFont typeface="Arial" panose="020B0604020202020204" pitchFamily="34" charset="0"/>
              <a:buChar char="•"/>
            </a:pPr>
            <a:r>
              <a:rPr lang="fi-FI" altLang="fi-FI" sz="2000" dirty="0" smtClean="0">
                <a:solidFill>
                  <a:schemeClr val="tx1"/>
                </a:solidFill>
                <a:ea typeface="ＭＳ Ｐゴシック" panose="020B0600070205080204" pitchFamily="34" charset="-128"/>
              </a:rPr>
              <a:t>Yhden </a:t>
            </a:r>
            <a:r>
              <a:rPr lang="fi-FI" altLang="fi-FI" sz="2000" dirty="0" smtClean="0">
                <a:solidFill>
                  <a:srgbClr val="000000"/>
                </a:solidFill>
                <a:ea typeface="ＭＳ Ｐゴシック" panose="020B0600070205080204" pitchFamily="34" charset="-128"/>
              </a:rPr>
              <a:t>korkeakoulupaikan sääntö  </a:t>
            </a:r>
          </a:p>
          <a:p>
            <a:pPr lvl="1">
              <a:buFont typeface="Arial" panose="020B0604020202020204" pitchFamily="34" charset="0"/>
              <a:buChar char="•"/>
            </a:pPr>
            <a:r>
              <a:rPr lang="fi-FI" altLang="fi-FI" sz="2000" dirty="0" smtClean="0">
                <a:solidFill>
                  <a:srgbClr val="000000"/>
                </a:solidFill>
                <a:ea typeface="ＭＳ Ｐゴシック" panose="020B0600070205080204" pitchFamily="34" charset="-128"/>
              </a:rPr>
              <a:t>tarjotaan vain yhtä korkeakoulupaikkaa samana lukuvuonna alkavasta koulutuksesta (1.7.-31.8.)</a:t>
            </a:r>
          </a:p>
          <a:p>
            <a:endParaRPr lang="fi-FI" altLang="fi-FI" sz="2000" dirty="0" smtClean="0">
              <a:ea typeface="ＭＳ Ｐゴシック" panose="020B0600070205080204" pitchFamily="34" charset="-128"/>
            </a:endParaRPr>
          </a:p>
        </p:txBody>
      </p:sp>
      <p:pic>
        <p:nvPicPr>
          <p:cNvPr id="5"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91" y="1566875"/>
            <a:ext cx="3945707" cy="522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14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kt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alimo">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ak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Kak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Kak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Kak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Kak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Kak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4394</TotalTime>
  <Words>725</Words>
  <Application>Microsoft Office PowerPoint</Application>
  <PresentationFormat>Näytössä katseltava diaesitys (4:3)</PresentationFormat>
  <Paragraphs>200</Paragraphs>
  <Slides>12</Slides>
  <Notes>2</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12</vt:i4>
      </vt:variant>
    </vt:vector>
  </HeadingPairs>
  <TitlesOfParts>
    <vt:vector size="21" baseType="lpstr">
      <vt:lpstr>ＭＳ Ｐゴシック</vt:lpstr>
      <vt:lpstr>Arial</vt:lpstr>
      <vt:lpstr>Arial Narrow</vt:lpstr>
      <vt:lpstr>ArialMT</vt:lpstr>
      <vt:lpstr>Calibri</vt:lpstr>
      <vt:lpstr>StarSymbol</vt:lpstr>
      <vt:lpstr>Times New Roman</vt:lpstr>
      <vt:lpstr>Wingdings</vt:lpstr>
      <vt:lpstr>Kaktus</vt:lpstr>
      <vt:lpstr>PowerPoint-esitys</vt:lpstr>
      <vt:lpstr>PowerPoint-esitys</vt:lpstr>
      <vt:lpstr>PowerPoint-esitys</vt:lpstr>
      <vt:lpstr>PowerPoint-esitys</vt:lpstr>
      <vt:lpstr>PowerPoint-esitys</vt:lpstr>
      <vt:lpstr>PowerPoint-esitys</vt:lpstr>
      <vt:lpstr>PowerPoint-esitys</vt:lpstr>
      <vt:lpstr>PowerPoint-esitys</vt:lpstr>
      <vt:lpstr>       Koulutusjärjestelmä</vt:lpstr>
      <vt:lpstr>Ammattikorkeakoulujen todistusvalinnat 2020</vt:lpstr>
      <vt:lpstr>PowerPoint-esitys</vt:lpstr>
      <vt:lpstr>PowerPoint-esitys</vt:lpstr>
    </vt:vector>
  </TitlesOfParts>
  <Company>Lohjan kaupunki / opetustoimi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Lohjan lukio</dc:creator>
  <cp:lastModifiedBy>Kantola Siru</cp:lastModifiedBy>
  <cp:revision>204</cp:revision>
  <cp:lastPrinted>2019-02-12T07:42:49Z</cp:lastPrinted>
  <dcterms:created xsi:type="dcterms:W3CDTF">2002-11-11T23:42:30Z</dcterms:created>
  <dcterms:modified xsi:type="dcterms:W3CDTF">2020-02-11T13:43:00Z</dcterms:modified>
</cp:coreProperties>
</file>