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264" r:id="rId2"/>
    <p:sldId id="259" r:id="rId3"/>
    <p:sldId id="260" r:id="rId4"/>
  </p:sldIdLst>
  <p:sldSz cx="9144000" cy="6858000" type="screen4x3"/>
  <p:notesSz cx="6858000" cy="994727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71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B4009-BB85-4357-936F-4940FB2481CE}" type="datetimeFigureOut">
              <a:rPr lang="fi-FI" smtClean="0"/>
              <a:pPr/>
              <a:t>24.1.2023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F1A5A-7332-44B6-AC7F-B5B1F5022D4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24672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28973-B79E-4745-BC7A-F396A13A8081}" type="datetimeFigureOut">
              <a:rPr lang="fi-FI" smtClean="0"/>
              <a:pPr/>
              <a:t>24.1.2023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34067-CB9E-401E-998C-9BD96E9BF9C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0794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34067-CB9E-401E-998C-9BD96E9BF9CB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7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34067-CB9E-401E-998C-9BD96E9BF9CB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9297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34067-CB9E-401E-998C-9BD96E9BF9CB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9144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C0E884D-A944-4214-A351-D3060DC67785}" type="datetimeFigureOut">
              <a:rPr lang="fi-FI" smtClean="0"/>
              <a:pPr/>
              <a:t>24.1.2023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DA6248B-DB7F-442E-845C-BEF0F2D7127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884D-A944-4214-A351-D3060DC67785}" type="datetimeFigureOut">
              <a:rPr lang="fi-FI" smtClean="0"/>
              <a:pPr/>
              <a:t>24.1.2023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248B-DB7F-442E-845C-BEF0F2D7127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884D-A944-4214-A351-D3060DC67785}" type="datetimeFigureOut">
              <a:rPr lang="fi-FI" smtClean="0"/>
              <a:pPr/>
              <a:t>24.1.2023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248B-DB7F-442E-845C-BEF0F2D7127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884D-A944-4214-A351-D3060DC67785}" type="datetimeFigureOut">
              <a:rPr lang="fi-FI" smtClean="0"/>
              <a:pPr/>
              <a:t>24.1.2023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248B-DB7F-442E-845C-BEF0F2D7127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884D-A944-4214-A351-D3060DC67785}" type="datetimeFigureOut">
              <a:rPr lang="fi-FI" smtClean="0"/>
              <a:pPr/>
              <a:t>24.1.2023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248B-DB7F-442E-845C-BEF0F2D7127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884D-A944-4214-A351-D3060DC67785}" type="datetimeFigureOut">
              <a:rPr lang="fi-FI" smtClean="0"/>
              <a:pPr/>
              <a:t>24.1.2023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248B-DB7F-442E-845C-BEF0F2D7127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884D-A944-4214-A351-D3060DC67785}" type="datetimeFigureOut">
              <a:rPr lang="fi-FI" smtClean="0"/>
              <a:pPr/>
              <a:t>24.1.2023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248B-DB7F-442E-845C-BEF0F2D7127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884D-A944-4214-A351-D3060DC67785}" type="datetimeFigureOut">
              <a:rPr lang="fi-FI" smtClean="0"/>
              <a:pPr/>
              <a:t>24.1.2023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248B-DB7F-442E-845C-BEF0F2D7127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884D-A944-4214-A351-D3060DC67785}" type="datetimeFigureOut">
              <a:rPr lang="fi-FI" smtClean="0"/>
              <a:pPr/>
              <a:t>24.1.2023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248B-DB7F-442E-845C-BEF0F2D7127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884D-A944-4214-A351-D3060DC67785}" type="datetimeFigureOut">
              <a:rPr lang="fi-FI" smtClean="0"/>
              <a:pPr/>
              <a:t>24.1.2023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248B-DB7F-442E-845C-BEF0F2D7127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884D-A944-4214-A351-D3060DC67785}" type="datetimeFigureOut">
              <a:rPr lang="fi-FI" smtClean="0"/>
              <a:pPr/>
              <a:t>24.1.2023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6248B-DB7F-442E-845C-BEF0F2D7127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C0E884D-A944-4214-A351-D3060DC67785}" type="datetimeFigureOut">
              <a:rPr lang="fi-FI" smtClean="0"/>
              <a:pPr/>
              <a:t>24.1.2023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DA6248B-DB7F-442E-845C-BEF0F2D7127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6632"/>
            <a:ext cx="7344816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941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024744" cy="1143000"/>
          </a:xfrm>
        </p:spPr>
        <p:txBody>
          <a:bodyPr/>
          <a:lstStyle/>
          <a:p>
            <a:r>
              <a:rPr lang="fi-FI" dirty="0" smtClean="0"/>
              <a:t>LAUSEKE (s. 80)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1628800"/>
            <a:ext cx="7961538" cy="4824536"/>
          </a:xfrm>
        </p:spPr>
        <p:txBody>
          <a:bodyPr>
            <a:noAutofit/>
          </a:bodyPr>
          <a:lstStyle/>
          <a:p>
            <a:r>
              <a:rPr lang="fi-FI" sz="3200" dirty="0" smtClean="0"/>
              <a:t>LAUSE = persoonamuotoinen verbi + lauseke/lausekkeita</a:t>
            </a:r>
          </a:p>
          <a:p>
            <a:pPr lvl="1"/>
            <a:r>
              <a:rPr lang="fi-FI" sz="2800" dirty="0" smtClean="0"/>
              <a:t>Persoonamuotoinen verbi taipuu persoonissa ja aikamuodoissa</a:t>
            </a:r>
          </a:p>
          <a:p>
            <a:pPr lvl="1"/>
            <a:r>
              <a:rPr lang="fi-FI" sz="2800" dirty="0" smtClean="0"/>
              <a:t>Lauseke: muodostaa merkityskokonaisuuden &gt; yksi tai useampia yhteen kuuluvia sanoja</a:t>
            </a:r>
          </a:p>
          <a:p>
            <a:pPr lvl="2"/>
            <a:r>
              <a:rPr lang="fi-FI" sz="2800" dirty="0" smtClean="0"/>
              <a:t>Esim. </a:t>
            </a:r>
            <a:r>
              <a:rPr lang="fi-FI" sz="2800" i="1" dirty="0" smtClean="0"/>
              <a:t>[Kaikki luokat] opiskelevat [useita   	oppiaineita.]</a:t>
            </a:r>
            <a:endParaRPr lang="fi-FI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92696"/>
            <a:ext cx="8147248" cy="5688632"/>
          </a:xfrm>
        </p:spPr>
        <p:txBody>
          <a:bodyPr>
            <a:noAutofit/>
          </a:bodyPr>
          <a:lstStyle/>
          <a:p>
            <a:r>
              <a:rPr lang="fi-FI" sz="3200" dirty="0" smtClean="0"/>
              <a:t>PÄÄSANA: </a:t>
            </a:r>
          </a:p>
          <a:p>
            <a:pPr lvl="1"/>
            <a:r>
              <a:rPr lang="fi-FI" sz="2800" dirty="0" smtClean="0"/>
              <a:t>Lausekkeen tärkein sana</a:t>
            </a:r>
          </a:p>
          <a:p>
            <a:pPr lvl="1"/>
            <a:r>
              <a:rPr lang="fi-FI" sz="2800" dirty="0" smtClean="0"/>
              <a:t>Usein lausekkeen lopussa</a:t>
            </a:r>
          </a:p>
          <a:p>
            <a:r>
              <a:rPr lang="fi-FI" sz="3200" dirty="0" smtClean="0"/>
              <a:t>MÄÄRITE: </a:t>
            </a:r>
          </a:p>
          <a:p>
            <a:pPr lvl="1"/>
            <a:r>
              <a:rPr lang="fi-FI" sz="2800" dirty="0" smtClean="0"/>
              <a:t>Lausekkeen osa, joka antaa lisätietoa pääsanasta</a:t>
            </a:r>
          </a:p>
          <a:p>
            <a:pPr lvl="1"/>
            <a:r>
              <a:rPr lang="fi-FI" sz="2800" dirty="0" smtClean="0"/>
              <a:t>Esim. [</a:t>
            </a:r>
            <a:r>
              <a:rPr lang="fi-FI" sz="2800" i="1" dirty="0" smtClean="0"/>
              <a:t>pimeä    linna</a:t>
            </a:r>
            <a:r>
              <a:rPr lang="fi-FI" sz="2800" dirty="0" smtClean="0"/>
              <a:t>]</a:t>
            </a:r>
          </a:p>
          <a:p>
            <a:pPr lvl="1">
              <a:buNone/>
            </a:pPr>
            <a:r>
              <a:rPr lang="fi-FI" sz="2800" dirty="0" smtClean="0"/>
              <a:t>		          </a:t>
            </a:r>
            <a:r>
              <a:rPr lang="fi-FI" sz="2800" dirty="0" err="1" smtClean="0"/>
              <a:t>määr</a:t>
            </a:r>
            <a:r>
              <a:rPr lang="fi-FI" sz="2800" dirty="0" smtClean="0"/>
              <a:t>.   pääsana</a:t>
            </a:r>
          </a:p>
          <a:p>
            <a:pPr lvl="1">
              <a:buNone/>
            </a:pPr>
            <a:r>
              <a:rPr lang="fi-FI" sz="2800" dirty="0"/>
              <a:t>	</a:t>
            </a:r>
            <a:r>
              <a:rPr lang="fi-FI" sz="2800" dirty="0" smtClean="0"/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236</TotalTime>
  <Words>64</Words>
  <Application>Microsoft Office PowerPoint</Application>
  <PresentationFormat>Näytössä katseltava diaesitys (4:3)</PresentationFormat>
  <Paragraphs>16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Calibri</vt:lpstr>
      <vt:lpstr>Century Gothic</vt:lpstr>
      <vt:lpstr>Wingdings 2</vt:lpstr>
      <vt:lpstr>Austin</vt:lpstr>
      <vt:lpstr>PowerPoint-esitys</vt:lpstr>
      <vt:lpstr>LAUSEKE (s. 80)</vt:lpstr>
      <vt:lpstr>PowerPoint-esitys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opettaja</dc:creator>
  <cp:lastModifiedBy>Opettaja</cp:lastModifiedBy>
  <cp:revision>25</cp:revision>
  <cp:lastPrinted>2013-04-22T13:43:57Z</cp:lastPrinted>
  <dcterms:created xsi:type="dcterms:W3CDTF">2012-03-22T11:59:15Z</dcterms:created>
  <dcterms:modified xsi:type="dcterms:W3CDTF">2023-01-24T07:46:38Z</dcterms:modified>
</cp:coreProperties>
</file>