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5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2AED8E5B-0D98-4FE1-9B26-D1041E3A89F9}" type="datetimeFigureOut">
              <a:rPr lang="en-US" smtClean="0"/>
              <a:t>5/7/2017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0901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ama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4D3C1-679D-44D8-8A9C-D402CE4EF569}" type="datetimeFigureOut">
              <a:rPr lang="en-US" smtClean="0"/>
              <a:t>5/7/2017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18989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4D3C1-679D-44D8-8A9C-D402CE4EF569}" type="datetimeFigureOut">
              <a:rPr lang="en-US" smtClean="0"/>
              <a:t>5/7/2017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9772974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4D3C1-679D-44D8-8A9C-D402CE4EF569}" type="datetimeFigureOut">
              <a:rPr lang="en-US" smtClean="0"/>
              <a:t>5/7/2017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8961767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4D3C1-679D-44D8-8A9C-D402CE4EF569}" type="datetimeFigureOut">
              <a:rPr lang="en-US" smtClean="0"/>
              <a:t>5/7/2017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987689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ksen 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4D3C1-679D-44D8-8A9C-D402CE4EF569}" type="datetimeFigureOut">
              <a:rPr lang="en-US" smtClean="0"/>
              <a:t>5/7/2017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0837275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si tai epät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4D3C1-679D-44D8-8A9C-D402CE4EF569}" type="datetimeFigureOut">
              <a:rPr lang="en-US" smtClean="0"/>
              <a:t>5/7/2017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8621059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159CD-DA3A-463F-AFEF-A68838A6859B}" type="datetimeFigureOut">
              <a:rPr lang="en-US" smtClean="0"/>
              <a:t>5/7/2017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26581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2A925-E007-46C2-84AB-35EE10DCAD39}" type="datetimeFigureOut">
              <a:rPr lang="en-US" smtClean="0"/>
              <a:t>5/7/2017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4551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C2DCB-466C-4061-8D51-D3254DD77FA1}" type="datetimeFigureOut">
              <a:rPr lang="en-US" smtClean="0"/>
              <a:t>5/7/2017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18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2357F-39F6-401C-9FF8-3072724998F3}" type="datetimeFigureOut">
              <a:rPr lang="en-US" smtClean="0"/>
              <a:t>5/7/2017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8312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DB09B-D413-414E-B13F-B1984CD8FF65}" type="datetimeFigureOut">
              <a:rPr lang="en-US" smtClean="0"/>
              <a:t>5/7/2017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8246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8F992-55E7-4B2D-A6F1-8C9243CBFE1B}" type="datetimeFigureOut">
              <a:rPr lang="en-US" smtClean="0"/>
              <a:t>5/7/2017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3049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98110-BAA6-4256-A2E5-BB66A47D2616}" type="datetimeFigureOut">
              <a:rPr lang="en-US" smtClean="0"/>
              <a:t>5/7/2017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4863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03892-3343-4E4E-B81B-70A099359AD2}" type="datetimeFigureOut">
              <a:rPr lang="en-US" smtClean="0"/>
              <a:t>5/7/2017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515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32F85-D33A-46AF-9088-5A7400C1018E}" type="datetimeFigureOut">
              <a:rPr lang="en-US" smtClean="0"/>
              <a:t>5/7/2017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9817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3A624-F501-46A9-B8CA-4949E24E27C8}" type="datetimeFigureOut">
              <a:rPr lang="en-US" smtClean="0"/>
              <a:t>5/7/2017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251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0C4D3C1-679D-44D8-8A9C-D402CE4EF569}" type="datetimeFigureOut">
              <a:rPr lang="en-US" smtClean="0"/>
              <a:t>5/7/2017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64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  <p:sldLayoutId id="2147483857" r:id="rId12"/>
    <p:sldLayoutId id="2147483858" r:id="rId13"/>
    <p:sldLayoutId id="2147483859" r:id="rId14"/>
    <p:sldLayoutId id="2147483860" r:id="rId15"/>
    <p:sldLayoutId id="2147483861" r:id="rId16"/>
    <p:sldLayoutId id="2147483862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cSuafFRWYQ" TargetMode="External"/><Relationship Id="rId2" Type="http://schemas.openxmlformats.org/officeDocument/2006/relationships/hyperlink" Target="https://www.youtube.com/watch?v=4emC0VDQGz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svspel.solidtango.com/video/vad-skulle-du-gora-om-du-vann-75-miljoner--2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Jossittelua… </a:t>
            </a:r>
            <a:r>
              <a:rPr lang="fi-FI" dirty="0" err="1"/>
              <a:t>På</a:t>
            </a:r>
            <a:r>
              <a:rPr lang="fi-FI" dirty="0"/>
              <a:t> </a:t>
            </a:r>
            <a:r>
              <a:rPr lang="fi-FI" dirty="0" err="1"/>
              <a:t>Svenska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				Eli kurkistus konditionaalin</a:t>
            </a: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9809" y="3508370"/>
            <a:ext cx="257175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4800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Repetering</a:t>
            </a:r>
            <a:r>
              <a:rPr lang="fi-FI" dirty="0"/>
              <a:t>: imperfekti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295401" y="2556931"/>
            <a:ext cx="9934976" cy="3650685"/>
          </a:xfrm>
        </p:spPr>
        <p:txBody>
          <a:bodyPr/>
          <a:lstStyle/>
          <a:p>
            <a:r>
              <a:rPr lang="fi-FI" dirty="0"/>
              <a:t>Muistathan imperfektin taivutuksen?</a:t>
            </a:r>
          </a:p>
          <a:p>
            <a:r>
              <a:rPr lang="fi-FI" dirty="0"/>
              <a:t>      perusmuoto		preesens		imperfekti</a:t>
            </a:r>
          </a:p>
          <a:p>
            <a:r>
              <a:rPr lang="fi-FI" dirty="0"/>
              <a:t>I     </a:t>
            </a:r>
            <a:r>
              <a:rPr lang="fi-FI" dirty="0" err="1"/>
              <a:t>spela</a:t>
            </a:r>
            <a:r>
              <a:rPr lang="fi-FI" dirty="0"/>
              <a:t>				</a:t>
            </a:r>
            <a:r>
              <a:rPr lang="fi-FI" dirty="0" err="1"/>
              <a:t>spelar</a:t>
            </a:r>
            <a:r>
              <a:rPr lang="fi-FI" dirty="0"/>
              <a:t>			</a:t>
            </a:r>
            <a:r>
              <a:rPr lang="fi-FI" dirty="0" err="1"/>
              <a:t>spelade</a:t>
            </a:r>
            <a:r>
              <a:rPr lang="fi-FI" dirty="0"/>
              <a:t>             -</a:t>
            </a:r>
            <a:r>
              <a:rPr lang="fi-FI" dirty="0" err="1"/>
              <a:t>ade</a:t>
            </a:r>
            <a:endParaRPr lang="fi-FI" dirty="0"/>
          </a:p>
          <a:p>
            <a:r>
              <a:rPr lang="fi-FI" dirty="0"/>
              <a:t>II    </a:t>
            </a:r>
            <a:r>
              <a:rPr lang="fi-FI" dirty="0" err="1"/>
              <a:t>ringa</a:t>
            </a:r>
            <a:r>
              <a:rPr lang="fi-FI" dirty="0"/>
              <a:t>			</a:t>
            </a:r>
            <a:r>
              <a:rPr lang="fi-FI" dirty="0" err="1"/>
              <a:t>ringer</a:t>
            </a:r>
            <a:r>
              <a:rPr lang="fi-FI" dirty="0"/>
              <a:t>			</a:t>
            </a:r>
            <a:r>
              <a:rPr lang="fi-FI" dirty="0" err="1"/>
              <a:t>ringde</a:t>
            </a:r>
            <a:r>
              <a:rPr lang="fi-FI" dirty="0"/>
              <a:t>			-de</a:t>
            </a:r>
          </a:p>
          <a:p>
            <a:r>
              <a:rPr lang="fi-FI" dirty="0"/>
              <a:t>      </a:t>
            </a:r>
            <a:r>
              <a:rPr lang="fi-FI" dirty="0" err="1"/>
              <a:t>köpa</a:t>
            </a:r>
            <a:r>
              <a:rPr lang="fi-FI" dirty="0"/>
              <a:t>				</a:t>
            </a:r>
            <a:r>
              <a:rPr lang="fi-FI" dirty="0" err="1"/>
              <a:t>köper</a:t>
            </a:r>
            <a:r>
              <a:rPr lang="fi-FI" dirty="0"/>
              <a:t>               </a:t>
            </a:r>
            <a:r>
              <a:rPr lang="fi-FI" dirty="0" err="1"/>
              <a:t>köpte</a:t>
            </a:r>
            <a:r>
              <a:rPr lang="fi-FI" dirty="0"/>
              <a:t>                - te        -KTP SX –te-pääte</a:t>
            </a:r>
          </a:p>
          <a:p>
            <a:r>
              <a:rPr lang="fi-FI" dirty="0"/>
              <a:t>III  </a:t>
            </a:r>
            <a:r>
              <a:rPr lang="fi-FI" dirty="0" err="1"/>
              <a:t>bo</a:t>
            </a:r>
            <a:r>
              <a:rPr lang="fi-FI" dirty="0"/>
              <a:t> 				</a:t>
            </a:r>
            <a:r>
              <a:rPr lang="fi-FI" dirty="0" err="1"/>
              <a:t>bor</a:t>
            </a:r>
            <a:r>
              <a:rPr lang="fi-FI" dirty="0"/>
              <a:t>				</a:t>
            </a:r>
            <a:r>
              <a:rPr lang="fi-FI" dirty="0" err="1"/>
              <a:t>bodde</a:t>
            </a:r>
            <a:r>
              <a:rPr lang="fi-FI" dirty="0"/>
              <a:t>			-</a:t>
            </a:r>
            <a:r>
              <a:rPr lang="fi-FI" dirty="0" err="1"/>
              <a:t>dde</a:t>
            </a:r>
            <a:r>
              <a:rPr lang="fi-FI" dirty="0"/>
              <a:t>      lyhyitä verbejä</a:t>
            </a:r>
          </a:p>
          <a:p>
            <a:r>
              <a:rPr lang="fi-FI" dirty="0"/>
              <a:t>IV   </a:t>
            </a:r>
            <a:r>
              <a:rPr lang="fi-FI" dirty="0" err="1"/>
              <a:t>vinna</a:t>
            </a:r>
            <a:r>
              <a:rPr lang="fi-FI" dirty="0"/>
              <a:t>			</a:t>
            </a:r>
            <a:r>
              <a:rPr lang="fi-FI" dirty="0" err="1"/>
              <a:t>vinner</a:t>
            </a:r>
            <a:r>
              <a:rPr lang="fi-FI" dirty="0"/>
              <a:t>			</a:t>
            </a:r>
            <a:r>
              <a:rPr lang="fi-FI" dirty="0" err="1"/>
              <a:t>vann</a:t>
            </a:r>
            <a:r>
              <a:rPr lang="fi-FI" dirty="0"/>
              <a:t>			epäsäännölliset</a:t>
            </a:r>
          </a:p>
        </p:txBody>
      </p:sp>
      <p:pic>
        <p:nvPicPr>
          <p:cNvPr id="1026" name="Picture 2" descr="Tux, Eläinten, Lintu, Kirja, Kirj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5485" y="2448909"/>
            <a:ext cx="16764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92555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Konditionaali: päälause ja </a:t>
            </a:r>
            <a:r>
              <a:rPr lang="fi-FI" dirty="0" err="1"/>
              <a:t>om</a:t>
            </a:r>
            <a:r>
              <a:rPr lang="fi-FI" dirty="0"/>
              <a:t>-sivulause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Tunnet systeemin jo englannin kielestä</a:t>
            </a:r>
          </a:p>
          <a:p>
            <a:r>
              <a:rPr lang="fi-FI" dirty="0" err="1">
                <a:hlinkClick r:id="rId2"/>
              </a:rPr>
              <a:t>Fransifiweresorryeuroviisubiisi</a:t>
            </a:r>
            <a:endParaRPr lang="fi-FI" dirty="0"/>
          </a:p>
          <a:p>
            <a:pPr marL="0" indent="0">
              <a:buNone/>
            </a:pPr>
            <a:r>
              <a:rPr lang="fi-FI" dirty="0"/>
              <a:t>Tutki ruotsin euroviisuedustuskappaleen ruotsin ja </a:t>
            </a:r>
            <a:r>
              <a:rPr lang="fi-FI" dirty="0" err="1"/>
              <a:t>enkun</a:t>
            </a:r>
            <a:r>
              <a:rPr lang="fi-FI" dirty="0"/>
              <a:t> kielisiä lyriikoita ja vertaa tummennettuja kohtia</a:t>
            </a:r>
          </a:p>
          <a:p>
            <a:r>
              <a:rPr lang="fi-FI" dirty="0" err="1">
                <a:hlinkClick r:id="rId3"/>
              </a:rPr>
              <a:t>Danielsversion</a:t>
            </a:r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9539" y="4216400"/>
            <a:ext cx="257175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0012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Englanti	I </a:t>
            </a:r>
            <a:r>
              <a:rPr lang="fi-FI" b="1" dirty="0" err="1"/>
              <a:t>would</a:t>
            </a:r>
            <a:r>
              <a:rPr lang="fi-FI" b="1" dirty="0"/>
              <a:t> </a:t>
            </a:r>
            <a:r>
              <a:rPr lang="fi-FI" b="1" dirty="0" err="1"/>
              <a:t>hold</a:t>
            </a:r>
            <a:r>
              <a:rPr lang="fi-FI" b="1" dirty="0"/>
              <a:t> </a:t>
            </a:r>
            <a:r>
              <a:rPr lang="fi-FI" dirty="0"/>
              <a:t>my </a:t>
            </a:r>
            <a:r>
              <a:rPr lang="fi-FI" dirty="0" err="1"/>
              <a:t>breath</a:t>
            </a:r>
            <a:r>
              <a:rPr lang="fi-FI" dirty="0"/>
              <a:t>, </a:t>
            </a:r>
            <a:r>
              <a:rPr lang="fi-FI" b="1" dirty="0"/>
              <a:t>I </a:t>
            </a:r>
            <a:r>
              <a:rPr lang="fi-FI" b="1" dirty="0" err="1"/>
              <a:t>would</a:t>
            </a:r>
            <a:r>
              <a:rPr lang="fi-FI" b="1" dirty="0"/>
              <a:t> </a:t>
            </a:r>
            <a:r>
              <a:rPr lang="fi-FI" b="1" dirty="0" err="1"/>
              <a:t>rob</a:t>
            </a:r>
            <a:r>
              <a:rPr lang="fi-FI" b="1" dirty="0"/>
              <a:t> </a:t>
            </a:r>
            <a:r>
              <a:rPr lang="fi-FI" dirty="0"/>
              <a:t>a </a:t>
            </a:r>
            <a:r>
              <a:rPr lang="fi-FI" dirty="0" err="1"/>
              <a:t>bank</a:t>
            </a:r>
            <a:r>
              <a:rPr lang="fi-FI" dirty="0"/>
              <a:t> … </a:t>
            </a:r>
            <a:r>
              <a:rPr lang="fi-FI" b="1" dirty="0" err="1"/>
              <a:t>if</a:t>
            </a:r>
            <a:r>
              <a:rPr lang="fi-FI" b="1" dirty="0"/>
              <a:t> I </a:t>
            </a:r>
            <a:r>
              <a:rPr lang="fi-FI" b="1" dirty="0" err="1"/>
              <a:t>were</a:t>
            </a:r>
            <a:r>
              <a:rPr lang="fi-FI" b="1" dirty="0"/>
              <a:t> </a:t>
            </a:r>
            <a:r>
              <a:rPr lang="fi-FI" dirty="0" err="1"/>
              <a:t>sorry</a:t>
            </a:r>
            <a:r>
              <a:rPr lang="fi-FI" dirty="0"/>
              <a:t>.</a:t>
            </a:r>
          </a:p>
          <a:p>
            <a:r>
              <a:rPr lang="fi-FI" dirty="0"/>
              <a:t>Ruotsi </a:t>
            </a:r>
            <a:r>
              <a:rPr lang="fi-FI" dirty="0" err="1"/>
              <a:t>Jag</a:t>
            </a:r>
            <a:r>
              <a:rPr lang="fi-FI" dirty="0"/>
              <a:t> </a:t>
            </a:r>
            <a:r>
              <a:rPr lang="fi-FI" b="1" dirty="0" err="1"/>
              <a:t>skulle</a:t>
            </a:r>
            <a:r>
              <a:rPr lang="fi-FI" b="1" dirty="0"/>
              <a:t> </a:t>
            </a:r>
            <a:r>
              <a:rPr lang="fi-FI" b="1" dirty="0" err="1"/>
              <a:t>hålla</a:t>
            </a:r>
            <a:r>
              <a:rPr lang="fi-FI" b="1" dirty="0"/>
              <a:t> </a:t>
            </a:r>
            <a:r>
              <a:rPr lang="fi-FI" dirty="0"/>
              <a:t>min </a:t>
            </a:r>
            <a:r>
              <a:rPr lang="fi-FI" dirty="0" err="1"/>
              <a:t>andan</a:t>
            </a:r>
            <a:r>
              <a:rPr lang="fi-FI" dirty="0"/>
              <a:t>, </a:t>
            </a:r>
            <a:r>
              <a:rPr lang="fi-FI" dirty="0" err="1"/>
              <a:t>jag</a:t>
            </a:r>
            <a:r>
              <a:rPr lang="fi-FI" dirty="0"/>
              <a:t> </a:t>
            </a:r>
            <a:r>
              <a:rPr lang="fi-FI" b="1" dirty="0" err="1"/>
              <a:t>skulle</a:t>
            </a:r>
            <a:r>
              <a:rPr lang="fi-FI" b="1" dirty="0"/>
              <a:t> </a:t>
            </a:r>
            <a:r>
              <a:rPr lang="fi-FI" b="1" dirty="0" err="1"/>
              <a:t>råna</a:t>
            </a:r>
            <a:r>
              <a:rPr lang="fi-FI" b="1" dirty="0"/>
              <a:t> </a:t>
            </a:r>
            <a:r>
              <a:rPr lang="fi-FI" dirty="0"/>
              <a:t>en </a:t>
            </a:r>
            <a:r>
              <a:rPr lang="fi-FI" dirty="0" err="1"/>
              <a:t>bank</a:t>
            </a:r>
            <a:r>
              <a:rPr lang="fi-FI" dirty="0"/>
              <a:t>… </a:t>
            </a:r>
            <a:r>
              <a:rPr lang="fi-FI" b="1" dirty="0" err="1"/>
              <a:t>om</a:t>
            </a:r>
            <a:r>
              <a:rPr lang="fi-FI" b="1" dirty="0"/>
              <a:t> </a:t>
            </a:r>
            <a:r>
              <a:rPr lang="fi-FI" b="1" dirty="0" err="1"/>
              <a:t>jag</a:t>
            </a:r>
            <a:r>
              <a:rPr lang="fi-FI" b="1" dirty="0"/>
              <a:t> </a:t>
            </a:r>
            <a:r>
              <a:rPr lang="fi-FI" b="1" dirty="0" err="1"/>
              <a:t>var</a:t>
            </a:r>
            <a:r>
              <a:rPr lang="fi-FI" b="1" dirty="0"/>
              <a:t> </a:t>
            </a:r>
            <a:r>
              <a:rPr lang="fi-FI" dirty="0" err="1"/>
              <a:t>ledsen</a:t>
            </a:r>
            <a:endParaRPr lang="fi-FI" dirty="0"/>
          </a:p>
          <a:p>
            <a:r>
              <a:rPr lang="fi-FI" dirty="0"/>
              <a:t>(Pidättä</a:t>
            </a:r>
            <a:r>
              <a:rPr lang="fi-FI" b="1" dirty="0"/>
              <a:t>isi</a:t>
            </a:r>
            <a:r>
              <a:rPr lang="fi-FI" dirty="0"/>
              <a:t>n henkeäni, ryöstä</a:t>
            </a:r>
            <a:r>
              <a:rPr lang="fi-FI" b="1" dirty="0"/>
              <a:t>isi</a:t>
            </a:r>
            <a:r>
              <a:rPr lang="fi-FI" dirty="0"/>
              <a:t>n pankin…jos ol</a:t>
            </a:r>
            <a:r>
              <a:rPr lang="fi-FI" b="1" dirty="0"/>
              <a:t>isi</a:t>
            </a:r>
            <a:r>
              <a:rPr lang="fi-FI" dirty="0"/>
              <a:t>n surullinen</a:t>
            </a:r>
          </a:p>
          <a:p>
            <a:r>
              <a:rPr lang="fi-FI" dirty="0"/>
              <a:t>Sääntö: Päälauseessa: </a:t>
            </a:r>
            <a:r>
              <a:rPr lang="fi-FI" dirty="0" err="1"/>
              <a:t>skulle</a:t>
            </a:r>
            <a:r>
              <a:rPr lang="fi-FI" dirty="0"/>
              <a:t> + verbin perusmuoto</a:t>
            </a:r>
          </a:p>
          <a:p>
            <a:pPr marL="0" indent="0">
              <a:buNone/>
            </a:pPr>
            <a:r>
              <a:rPr lang="fi-FI" dirty="0"/>
              <a:t>			Sivulause: </a:t>
            </a:r>
            <a:r>
              <a:rPr lang="fi-FI" dirty="0" err="1"/>
              <a:t>om</a:t>
            </a:r>
            <a:r>
              <a:rPr lang="fi-FI" dirty="0"/>
              <a:t>-konjunktio + verbi imperfektimuodossa</a:t>
            </a:r>
          </a:p>
        </p:txBody>
      </p:sp>
      <p:pic>
        <p:nvPicPr>
          <p:cNvPr id="4098" name="Picture 2" descr="Pankkiryöstö, Raha Pussi, Käsi, Koliko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8972" y="3865585"/>
            <a:ext cx="146685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43283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Vad</a:t>
            </a:r>
            <a:r>
              <a:rPr lang="fi-FI" dirty="0"/>
              <a:t> </a:t>
            </a:r>
            <a:r>
              <a:rPr lang="fi-FI" dirty="0" err="1"/>
              <a:t>skulle</a:t>
            </a:r>
            <a:r>
              <a:rPr lang="fi-FI" dirty="0"/>
              <a:t> du </a:t>
            </a:r>
            <a:r>
              <a:rPr lang="fi-FI" dirty="0" err="1"/>
              <a:t>göra</a:t>
            </a:r>
            <a:r>
              <a:rPr lang="fi-FI" dirty="0"/>
              <a:t> </a:t>
            </a:r>
            <a:r>
              <a:rPr lang="fi-FI" dirty="0" err="1"/>
              <a:t>om</a:t>
            </a:r>
            <a:r>
              <a:rPr lang="fi-FI" dirty="0"/>
              <a:t> du </a:t>
            </a:r>
            <a:r>
              <a:rPr lang="fi-FI" dirty="0" err="1"/>
              <a:t>vann</a:t>
            </a:r>
            <a:r>
              <a:rPr lang="fi-FI" dirty="0"/>
              <a:t> </a:t>
            </a:r>
            <a:r>
              <a:rPr lang="fi-FI" dirty="0" err="1"/>
              <a:t>på</a:t>
            </a:r>
            <a:r>
              <a:rPr lang="fi-FI" dirty="0"/>
              <a:t> lotto?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238522" y="2522007"/>
            <a:ext cx="9601196" cy="3318936"/>
          </a:xfrm>
        </p:spPr>
        <p:txBody>
          <a:bodyPr/>
          <a:lstStyle/>
          <a:p>
            <a:r>
              <a:rPr lang="fi-FI" dirty="0">
                <a:hlinkClick r:id="rId2"/>
              </a:rPr>
              <a:t>Lotto</a:t>
            </a:r>
            <a:endParaRPr lang="fi-FI" dirty="0"/>
          </a:p>
          <a:p>
            <a:r>
              <a:rPr lang="fi-FI" dirty="0" err="1"/>
              <a:t>Skriv</a:t>
            </a:r>
            <a:r>
              <a:rPr lang="fi-FI" dirty="0"/>
              <a:t> </a:t>
            </a:r>
            <a:r>
              <a:rPr lang="fi-FI" dirty="0" err="1"/>
              <a:t>fem</a:t>
            </a:r>
            <a:r>
              <a:rPr lang="fi-FI" dirty="0"/>
              <a:t> </a:t>
            </a:r>
            <a:r>
              <a:rPr lang="fi-FI" dirty="0" err="1"/>
              <a:t>satser</a:t>
            </a:r>
            <a:r>
              <a:rPr lang="fi-FI" dirty="0"/>
              <a:t>! </a:t>
            </a:r>
            <a:r>
              <a:rPr lang="fi-FI" dirty="0" err="1"/>
              <a:t>Vad</a:t>
            </a:r>
            <a:r>
              <a:rPr lang="fi-FI" dirty="0"/>
              <a:t> </a:t>
            </a:r>
            <a:r>
              <a:rPr lang="fi-FI" b="1" dirty="0" err="1"/>
              <a:t>skulle</a:t>
            </a:r>
            <a:r>
              <a:rPr lang="fi-FI" dirty="0"/>
              <a:t> du </a:t>
            </a:r>
            <a:r>
              <a:rPr lang="fi-FI" b="1" dirty="0" err="1"/>
              <a:t>göra</a:t>
            </a:r>
            <a:r>
              <a:rPr lang="fi-FI" b="1" dirty="0"/>
              <a:t> </a:t>
            </a:r>
            <a:r>
              <a:rPr lang="fi-FI" b="1" dirty="0" err="1"/>
              <a:t>om</a:t>
            </a:r>
            <a:r>
              <a:rPr lang="fi-FI" b="1" dirty="0"/>
              <a:t> </a:t>
            </a:r>
            <a:r>
              <a:rPr lang="fi-FI" dirty="0"/>
              <a:t>du </a:t>
            </a:r>
            <a:r>
              <a:rPr lang="fi-FI" b="1" dirty="0" err="1"/>
              <a:t>vann</a:t>
            </a:r>
            <a:r>
              <a:rPr lang="fi-FI" dirty="0"/>
              <a:t> </a:t>
            </a:r>
            <a:r>
              <a:rPr lang="fi-FI" dirty="0" err="1"/>
              <a:t>på</a:t>
            </a:r>
            <a:r>
              <a:rPr lang="fi-FI" dirty="0"/>
              <a:t> lotto?</a:t>
            </a:r>
          </a:p>
          <a:p>
            <a:endParaRPr lang="fi-FI" dirty="0"/>
          </a:p>
          <a:p>
            <a:r>
              <a:rPr lang="fi-FI" dirty="0" err="1"/>
              <a:t>T.ex</a:t>
            </a:r>
            <a:r>
              <a:rPr lang="fi-FI" dirty="0"/>
              <a:t>. </a:t>
            </a:r>
            <a:r>
              <a:rPr lang="fi-FI" b="1" dirty="0" err="1"/>
              <a:t>Om</a:t>
            </a:r>
            <a:r>
              <a:rPr lang="fi-FI" b="1" dirty="0"/>
              <a:t> </a:t>
            </a:r>
            <a:r>
              <a:rPr lang="fi-FI" dirty="0" err="1"/>
              <a:t>jag</a:t>
            </a:r>
            <a:r>
              <a:rPr lang="fi-FI" dirty="0"/>
              <a:t> </a:t>
            </a:r>
            <a:r>
              <a:rPr lang="fi-FI" b="1" dirty="0" err="1"/>
              <a:t>vann</a:t>
            </a:r>
            <a:r>
              <a:rPr lang="fi-FI" dirty="0"/>
              <a:t> </a:t>
            </a:r>
            <a:r>
              <a:rPr lang="fi-FI" dirty="0" err="1"/>
              <a:t>på</a:t>
            </a:r>
            <a:r>
              <a:rPr lang="fi-FI" dirty="0"/>
              <a:t> lotto, </a:t>
            </a:r>
            <a:r>
              <a:rPr lang="fi-FI" b="1" dirty="0" err="1"/>
              <a:t>skulle</a:t>
            </a:r>
            <a:r>
              <a:rPr lang="fi-FI" dirty="0"/>
              <a:t> </a:t>
            </a:r>
            <a:r>
              <a:rPr lang="fi-FI" dirty="0" err="1"/>
              <a:t>jag</a:t>
            </a:r>
            <a:r>
              <a:rPr lang="fi-FI" dirty="0"/>
              <a:t> </a:t>
            </a:r>
            <a:r>
              <a:rPr lang="fi-FI" b="1" dirty="0" err="1"/>
              <a:t>resa</a:t>
            </a:r>
            <a:r>
              <a:rPr lang="fi-FI" dirty="0"/>
              <a:t> </a:t>
            </a:r>
            <a:r>
              <a:rPr lang="fi-FI" dirty="0" err="1"/>
              <a:t>utomlands</a:t>
            </a:r>
            <a:r>
              <a:rPr lang="fi-FI" dirty="0"/>
              <a:t>.  </a:t>
            </a:r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9457" y="2522007"/>
            <a:ext cx="1285875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3535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aninen">
  <a:themeElements>
    <a:clrScheme name="Orgaaninen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aninen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anine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57</TotalTime>
  <Words>76</Words>
  <Application>Microsoft Office PowerPoint</Application>
  <PresentationFormat>Laajakuva</PresentationFormat>
  <Paragraphs>25</Paragraphs>
  <Slides>5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5</vt:i4>
      </vt:variant>
    </vt:vector>
  </HeadingPairs>
  <TitlesOfParts>
    <vt:vector size="8" baseType="lpstr">
      <vt:lpstr>Arial</vt:lpstr>
      <vt:lpstr>Garamond</vt:lpstr>
      <vt:lpstr>Orgaaninen</vt:lpstr>
      <vt:lpstr>Jossittelua… På Svenska</vt:lpstr>
      <vt:lpstr>Repetering: imperfekti</vt:lpstr>
      <vt:lpstr>Konditionaali: päälause ja om-sivulause</vt:lpstr>
      <vt:lpstr>PowerPoint-esitys</vt:lpstr>
      <vt:lpstr>Vad skulle du göra om du vann på lotto?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Jossittelua… På Svenska</dc:title>
  <dc:creator>Mari Nyyssönen</dc:creator>
  <cp:lastModifiedBy>Aronen Mari Johanna</cp:lastModifiedBy>
  <cp:revision>7</cp:revision>
  <dcterms:created xsi:type="dcterms:W3CDTF">2016-05-15T06:59:00Z</dcterms:created>
  <dcterms:modified xsi:type="dcterms:W3CDTF">2017-05-07T12:28:29Z</dcterms:modified>
</cp:coreProperties>
</file>