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5.3.2015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507288" cy="111331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Suome</a:t>
            </a:r>
            <a:r>
              <a:rPr lang="fi-FI" dirty="0" smtClean="0"/>
              <a:t>n ulkopolitiikka maailmansotien välillä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altLang="fi-FI" sz="1800" dirty="0"/>
              <a:t>Ulkopolitiikan perustana halu saada turvaa </a:t>
            </a:r>
            <a:r>
              <a:rPr lang="fi-FI" altLang="fi-FI" sz="1800" dirty="0" smtClean="0"/>
              <a:t>Neuvosto-Venäjän/Neuvostoliiton uhkaa vastaan</a:t>
            </a:r>
          </a:p>
          <a:p>
            <a:pPr>
              <a:buFontTx/>
              <a:buChar char="-"/>
            </a:pPr>
            <a:endParaRPr lang="fi-FI" altLang="fi-FI" sz="1800" dirty="0"/>
          </a:p>
          <a:p>
            <a:pPr>
              <a:buFontTx/>
              <a:buChar char="-"/>
            </a:pPr>
            <a:r>
              <a:rPr lang="fi-FI" altLang="fi-FI" sz="1800" dirty="0"/>
              <a:t>Suhteita Neuvosto-Venäjään hiersi 1920-luvun taitteessa saksalaissympatioiden ohella Itä-Karjalan kysymys -&gt; </a:t>
            </a:r>
            <a:r>
              <a:rPr lang="fi-FI" altLang="fi-FI" sz="1800" i="1" dirty="0"/>
              <a:t>Heimosodat</a:t>
            </a:r>
            <a:r>
              <a:rPr lang="fi-FI" altLang="fi-FI" sz="1800" dirty="0"/>
              <a:t> 1918-1922 (</a:t>
            </a:r>
            <a:r>
              <a:rPr lang="fi-FI" altLang="fi-FI" sz="1800" i="1" dirty="0"/>
              <a:t>Suur-Suomi –aate</a:t>
            </a:r>
            <a:r>
              <a:rPr lang="fi-FI" altLang="fi-FI" sz="1800" dirty="0"/>
              <a:t>) -&gt; Tarton rauha 1920 -&gt; Yhteys Jäämerelle (Petsamo) -&gt; </a:t>
            </a:r>
            <a:r>
              <a:rPr lang="fi-FI" altLang="fi-FI" sz="1800" dirty="0" smtClean="0"/>
              <a:t>AKS</a:t>
            </a:r>
          </a:p>
          <a:p>
            <a:pPr>
              <a:buFontTx/>
              <a:buChar char="-"/>
            </a:pPr>
            <a:endParaRPr lang="fi-FI" altLang="fi-FI" sz="1800" dirty="0"/>
          </a:p>
          <a:p>
            <a:pPr>
              <a:buFontTx/>
              <a:buChar char="-"/>
            </a:pPr>
            <a:r>
              <a:rPr lang="fi-FI" altLang="fi-FI" sz="1800" dirty="0"/>
              <a:t>Suhteet Ruotsiin jäissä 1920-luvun alussa -&gt; Ahvenanmaan kiista, jonka </a:t>
            </a:r>
            <a:r>
              <a:rPr lang="fi-FI" altLang="fi-FI" sz="1800" i="1" dirty="0"/>
              <a:t>Kansainliitto</a:t>
            </a:r>
            <a:r>
              <a:rPr lang="fi-FI" altLang="fi-FI" sz="1800" dirty="0"/>
              <a:t> ratkaisi Suomen hyväksi </a:t>
            </a:r>
            <a:r>
              <a:rPr lang="fi-FI" altLang="fi-FI" sz="1800" dirty="0" smtClean="0"/>
              <a:t>1921</a:t>
            </a:r>
          </a:p>
          <a:p>
            <a:pPr>
              <a:buFontTx/>
              <a:buChar char="-"/>
            </a:pPr>
            <a:endParaRPr lang="fi-FI" altLang="fi-FI" sz="1800" dirty="0"/>
          </a:p>
          <a:p>
            <a:pPr>
              <a:buFontTx/>
              <a:buChar char="-"/>
            </a:pPr>
            <a:r>
              <a:rPr lang="fi-FI" altLang="fi-FI" sz="1800" dirty="0"/>
              <a:t>Suomea, Baltian maita ja Puolaa yhdisti Venäjän pelko -&gt;  </a:t>
            </a:r>
            <a:r>
              <a:rPr lang="fi-FI" altLang="fi-FI" sz="1800" i="1" dirty="0"/>
              <a:t>Reunavaltiopolitiikka</a:t>
            </a:r>
            <a:r>
              <a:rPr lang="fi-FI" altLang="fi-FI" sz="1800" dirty="0"/>
              <a:t> 1920-luvun alkupuoliskolla -&gt; Kariutui lopullisesti Suomen eduskunnan vastustukseen</a:t>
            </a:r>
          </a:p>
          <a:p>
            <a:pPr marL="609600" indent="-609600">
              <a:buFontTx/>
              <a:buChar char="-"/>
            </a:pPr>
            <a:endParaRPr lang="fi-FI" altLang="fi-FI" sz="1800" i="1" dirty="0"/>
          </a:p>
          <a:p>
            <a:pPr marL="609600" indent="-609600">
              <a:buFontTx/>
              <a:buChar char="-"/>
            </a:pPr>
            <a:endParaRPr lang="fi-FI" altLang="fi-FI" sz="1600" dirty="0"/>
          </a:p>
          <a:p>
            <a:pPr marL="609600" indent="-609600">
              <a:buFontTx/>
              <a:buChar char="-"/>
            </a:pPr>
            <a:endParaRPr lang="fi-FI" altLang="fi-FI" sz="1600" dirty="0" smtClean="0"/>
          </a:p>
          <a:p>
            <a:pPr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260648"/>
            <a:ext cx="89289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altLang="fi-FI" dirty="0" smtClean="0"/>
              <a:t>Seuraavaksi </a:t>
            </a:r>
            <a:r>
              <a:rPr lang="fi-FI" altLang="fi-FI" dirty="0"/>
              <a:t>turvauduttiin Kansainliittoon 1920-luvun lopulla -&gt; KL osoittautui heikoksi </a:t>
            </a:r>
            <a:r>
              <a:rPr lang="fi-FI" altLang="fi-FI" dirty="0" smtClean="0"/>
              <a:t>1930-luvun </a:t>
            </a:r>
            <a:r>
              <a:rPr lang="fi-FI" altLang="fi-FI" dirty="0"/>
              <a:t>alkupuoliskolla -&gt; Ei riittäviä turvatakuita -&gt; </a:t>
            </a:r>
            <a:r>
              <a:rPr lang="fi-FI" altLang="fi-FI" i="1" dirty="0"/>
              <a:t>Hyökkäämättömyyssopimus</a:t>
            </a:r>
            <a:r>
              <a:rPr lang="fi-FI" altLang="fi-FI" dirty="0"/>
              <a:t> Neuvostoliiton kanssa </a:t>
            </a:r>
            <a:r>
              <a:rPr lang="fi-FI" altLang="fi-FI" dirty="0" smtClean="0"/>
              <a:t>1932</a:t>
            </a:r>
          </a:p>
          <a:p>
            <a:endParaRPr lang="fi-FI" altLang="fi-FI" dirty="0"/>
          </a:p>
          <a:p>
            <a:pPr marL="285750" indent="-285750">
              <a:buFontTx/>
              <a:buChar char="-"/>
            </a:pPr>
            <a:r>
              <a:rPr lang="fi-FI" altLang="fi-FI" dirty="0" smtClean="0"/>
              <a:t>Lähentyminen </a:t>
            </a:r>
            <a:r>
              <a:rPr lang="fi-FI" altLang="fi-FI" dirty="0"/>
              <a:t>Pohjoismaihin 1935 eteenpäin -&gt; Ei sotilaallista liittoa -&gt; Ulkopolitiikan perustaksi </a:t>
            </a:r>
            <a:r>
              <a:rPr lang="fi-FI" altLang="fi-FI" i="1" dirty="0" smtClean="0"/>
              <a:t>puolueettomuus</a:t>
            </a:r>
          </a:p>
          <a:p>
            <a:pPr marL="285750" indent="-285750">
              <a:buFontTx/>
              <a:buChar char="-"/>
            </a:pPr>
            <a:endParaRPr lang="fi-FI" altLang="fi-FI" i="1" dirty="0"/>
          </a:p>
          <a:p>
            <a:pPr marL="285750" indent="-285750">
              <a:buFontTx/>
              <a:buChar char="-"/>
            </a:pPr>
            <a:r>
              <a:rPr lang="fi-FI" altLang="fi-FI" dirty="0" smtClean="0"/>
              <a:t>Toisen </a:t>
            </a:r>
            <a:r>
              <a:rPr lang="fi-FI" altLang="fi-FI" dirty="0"/>
              <a:t>maailmansodan kynnyksellä Suomi oli jäänyt yksin ilman </a:t>
            </a:r>
            <a:r>
              <a:rPr lang="fi-FI" altLang="fi-FI" dirty="0" smtClean="0"/>
              <a:t>turvatakuita</a:t>
            </a:r>
          </a:p>
          <a:p>
            <a:endParaRPr lang="fi-FI" altLang="fi-FI" dirty="0"/>
          </a:p>
          <a:p>
            <a:endParaRPr lang="fi-FI" altLang="fi-FI" dirty="0"/>
          </a:p>
          <a:p>
            <a:pPr>
              <a:buFontTx/>
              <a:buChar char="-"/>
            </a:pPr>
            <a:endParaRPr lang="fi-FI" altLang="fi-FI" dirty="0"/>
          </a:p>
          <a:p>
            <a:r>
              <a:rPr lang="fi-FI" altLang="fi-FI" b="1" dirty="0"/>
              <a:t>Olisiko Suomi voinut välttää talvisodan?</a:t>
            </a:r>
          </a:p>
          <a:p>
            <a:endParaRPr lang="fi-FI" altLang="fi-FI" b="1" dirty="0"/>
          </a:p>
          <a:p>
            <a:pPr marL="609600" indent="-609600">
              <a:buFontTx/>
              <a:buChar char="-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382578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469</TotalTime>
  <Words>123</Words>
  <Application>Microsoft Office PowerPoint</Application>
  <PresentationFormat>Näytössä katseltava diaesitys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Module</vt:lpstr>
      <vt:lpstr>Suomen ulkopolitiikka maailmansotien välillä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Windows-käyttäjä</cp:lastModifiedBy>
  <cp:revision>68</cp:revision>
  <cp:lastPrinted>2015-02-09T11:13:58Z</cp:lastPrinted>
  <dcterms:created xsi:type="dcterms:W3CDTF">2013-07-30T12:06:37Z</dcterms:created>
  <dcterms:modified xsi:type="dcterms:W3CDTF">2015-03-05T07:43:41Z</dcterms:modified>
</cp:coreProperties>
</file>