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0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90E2CFD-756C-4734-8ED7-C2B90BD81E62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yöristetty suorakulmi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yöristetty suorakulmi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0" name="Alaotsikk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yöristetty suorakulmi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yöristetty suorakulmi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yöristetty suorakulmi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Yhdestä kulmasta pyöristetty suorakulmi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yöristetty suorakulmi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Otsikon paikkamerkki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F97C17-1546-47B0-A978-691C8F6386A0}" type="datetimeFigureOut">
              <a:rPr lang="fi-FI" smtClean="0"/>
              <a:t>28.4.2017</a:t>
            </a:fld>
            <a:endParaRPr lang="fi-FI" dirty="0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2FD75D-8418-44A2-B6FC-E550E17EC984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i-FI" sz="6000" dirty="0" smtClean="0">
                <a:solidFill>
                  <a:srgbClr val="FFFF00"/>
                </a:solidFill>
              </a:rPr>
              <a:t>ÄIJÄNSUO</a:t>
            </a:r>
            <a:endParaRPr lang="fi-FI" sz="6000" dirty="0">
              <a:solidFill>
                <a:srgbClr val="FFFF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2448272"/>
          </a:xfrm>
        </p:spPr>
        <p:txBody>
          <a:bodyPr>
            <a:normAutofit/>
          </a:bodyPr>
          <a:lstStyle/>
          <a:p>
            <a:pPr algn="ctr"/>
            <a:r>
              <a:rPr lang="fi-FI" sz="2800" dirty="0" smtClean="0">
                <a:solidFill>
                  <a:schemeClr val="tx1"/>
                </a:solidFill>
              </a:rPr>
              <a:t>Äijänsuon urheilukeskuksessa voi pelata jääkiekkoa ,</a:t>
            </a:r>
            <a:r>
              <a:rPr lang="fi-FI" sz="2800" dirty="0" smtClean="0">
                <a:solidFill>
                  <a:schemeClr val="tx1"/>
                </a:solidFill>
              </a:rPr>
              <a:t>jalkapalloa, uida </a:t>
            </a:r>
            <a:r>
              <a:rPr lang="fi-FI" sz="2800" dirty="0" smtClean="0">
                <a:solidFill>
                  <a:schemeClr val="tx1"/>
                </a:solidFill>
              </a:rPr>
              <a:t>ja käydä salilla.  </a:t>
            </a:r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352928" cy="282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0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2808312" cy="1738114"/>
          </a:xfrm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rgbClr val="FFFF00"/>
                </a:solidFill>
              </a:rPr>
              <a:t>Kivikylänareena</a:t>
            </a:r>
            <a:endParaRPr lang="fi-FI" sz="4000" dirty="0">
              <a:solidFill>
                <a:srgbClr val="FFFF0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2"/>
          </p:nvPr>
        </p:nvSpPr>
        <p:spPr>
          <a:xfrm>
            <a:off x="5364088" y="620688"/>
            <a:ext cx="3024336" cy="5040560"/>
          </a:xfrm>
        </p:spPr>
        <p:txBody>
          <a:bodyPr>
            <a:normAutofit fontScale="25000" lnSpcReduction="20000"/>
          </a:bodyPr>
          <a:lstStyle/>
          <a:p>
            <a:r>
              <a:rPr lang="fi-FI" sz="9600" dirty="0" smtClean="0"/>
              <a:t>Kivikylän areena on Rauman Lukon kotiareena ,joka rakennettiin vuonna 1970. Areenassa 32 aitiota. Areenan nimi vaihtui vuonna 2009 Kivikylän areenaksi. Aiempia nimiä oli Äijänsuon jäähalli ja DNA-areena. Vuonna 2008 halliin saatiin mediakuutio. </a:t>
            </a:r>
          </a:p>
          <a:p>
            <a:endParaRPr lang="fi-FI" sz="3200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4625975" cy="2765936"/>
          </a:xfrm>
        </p:spPr>
      </p:pic>
    </p:spTree>
    <p:extLst>
      <p:ext uri="{BB962C8B-B14F-4D97-AF65-F5344CB8AC3E}">
        <p14:creationId xmlns:p14="http://schemas.microsoft.com/office/powerpoint/2010/main" val="41223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fi-FI" sz="6000" dirty="0" smtClean="0">
                <a:solidFill>
                  <a:srgbClr val="FFFF00"/>
                </a:solidFill>
              </a:rPr>
              <a:t>Rauman Lukko </a:t>
            </a:r>
            <a:endParaRPr lang="fi-FI" sz="6000" dirty="0">
              <a:solidFill>
                <a:srgbClr val="FFFF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916832"/>
            <a:ext cx="3168352" cy="3618728"/>
          </a:xfrm>
        </p:spPr>
        <p:txBody>
          <a:bodyPr>
            <a:normAutofit fontScale="92500" lnSpcReduction="10000"/>
          </a:bodyPr>
          <a:lstStyle/>
          <a:p>
            <a:r>
              <a:rPr lang="fi-FI" sz="3200" dirty="0" smtClean="0">
                <a:solidFill>
                  <a:srgbClr val="FFFF00"/>
                </a:solidFill>
              </a:rPr>
              <a:t>Perustettiin vuonna 1936.</a:t>
            </a:r>
          </a:p>
          <a:p>
            <a:r>
              <a:rPr lang="fi-FI" sz="3200" dirty="0" smtClean="0">
                <a:solidFill>
                  <a:srgbClr val="FFFF00"/>
                </a:solidFill>
              </a:rPr>
              <a:t>Lukolla on 1 </a:t>
            </a:r>
            <a:r>
              <a:rPr lang="fi-FI" sz="3200" dirty="0" smtClean="0">
                <a:solidFill>
                  <a:srgbClr val="FFFF00"/>
                </a:solidFill>
              </a:rPr>
              <a:t>kulta- </a:t>
            </a:r>
            <a:r>
              <a:rPr lang="fi-FI" sz="3200" dirty="0" smtClean="0">
                <a:solidFill>
                  <a:srgbClr val="FFFF00"/>
                </a:solidFill>
              </a:rPr>
              <a:t>3 </a:t>
            </a:r>
            <a:r>
              <a:rPr lang="fi-FI" sz="3200" dirty="0" smtClean="0">
                <a:solidFill>
                  <a:srgbClr val="FFFF00"/>
                </a:solidFill>
              </a:rPr>
              <a:t>hopea- </a:t>
            </a:r>
            <a:r>
              <a:rPr lang="fi-FI" sz="3200" dirty="0" smtClean="0">
                <a:solidFill>
                  <a:srgbClr val="FFFF00"/>
                </a:solidFill>
              </a:rPr>
              <a:t>ja 6 pronssi- mitalia.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888432" cy="14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41" y="1556792"/>
            <a:ext cx="2586965" cy="25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24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fi-FI" sz="6000" dirty="0" err="1" smtClean="0">
                <a:solidFill>
                  <a:schemeClr val="tx1"/>
                </a:solidFill>
              </a:rPr>
              <a:t>Pallo-Iirot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204864"/>
            <a:ext cx="8183880" cy="2873480"/>
          </a:xfrm>
        </p:spPr>
        <p:txBody>
          <a:bodyPr/>
          <a:lstStyle/>
          <a:p>
            <a:r>
              <a:rPr lang="fi-FI" dirty="0" smtClean="0"/>
              <a:t>Perustettu </a:t>
            </a:r>
            <a:r>
              <a:rPr lang="fi-FI" dirty="0" smtClean="0"/>
              <a:t>1930</a:t>
            </a:r>
            <a:endParaRPr lang="fi-FI" dirty="0" smtClean="0"/>
          </a:p>
          <a:p>
            <a:r>
              <a:rPr lang="fi-FI" dirty="0" smtClean="0"/>
              <a:t>Päävalmentaja on Kimmo </a:t>
            </a:r>
            <a:r>
              <a:rPr lang="fi-FI" dirty="0" err="1" smtClean="0"/>
              <a:t>Hörkkö</a:t>
            </a:r>
            <a:endParaRPr lang="fi-FI" dirty="0" smtClean="0"/>
          </a:p>
          <a:p>
            <a:r>
              <a:rPr lang="fi-FI" dirty="0" smtClean="0"/>
              <a:t>Jalkapallo ja </a:t>
            </a:r>
            <a:r>
              <a:rPr lang="fi-FI" dirty="0" smtClean="0"/>
              <a:t>jääpallo</a:t>
            </a:r>
            <a:endParaRPr lang="fi-FI" dirty="0" smtClean="0"/>
          </a:p>
          <a:p>
            <a:r>
              <a:rPr lang="fi-FI" dirty="0" smtClean="0"/>
              <a:t>Jääpallon </a:t>
            </a:r>
            <a:r>
              <a:rPr lang="fi-FI" dirty="0" smtClean="0"/>
              <a:t>SM-sarjassa </a:t>
            </a:r>
            <a:r>
              <a:rPr lang="fi-FI" dirty="0" smtClean="0"/>
              <a:t>1946 ja </a:t>
            </a:r>
            <a:r>
              <a:rPr lang="fi-FI" dirty="0" smtClean="0"/>
              <a:t>1948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03522"/>
            <a:ext cx="1234651" cy="13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7" y="4436098"/>
            <a:ext cx="792088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Jalkapallostadion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3816424"/>
          </a:xfrm>
        </p:spPr>
        <p:txBody>
          <a:bodyPr/>
          <a:lstStyle/>
          <a:p>
            <a:r>
              <a:rPr lang="fi-FI" dirty="0" smtClean="0"/>
              <a:t>Areenalle mahtuu 2000 </a:t>
            </a:r>
            <a:r>
              <a:rPr lang="fi-FI" dirty="0" smtClean="0"/>
              <a:t>katsojaa</a:t>
            </a:r>
            <a:endParaRPr lang="fi-FI" dirty="0" smtClean="0"/>
          </a:p>
          <a:p>
            <a:r>
              <a:rPr lang="fi-FI" dirty="0" smtClean="0"/>
              <a:t>Lämmitetty </a:t>
            </a:r>
            <a:r>
              <a:rPr lang="fi-FI" dirty="0" smtClean="0"/>
              <a:t>tekonurmi</a:t>
            </a:r>
            <a:endParaRPr lang="fi-FI" dirty="0" smtClean="0"/>
          </a:p>
          <a:p>
            <a:r>
              <a:rPr lang="fi-FI" dirty="0" smtClean="0"/>
              <a:t>FC </a:t>
            </a:r>
            <a:r>
              <a:rPr lang="fi-FI" dirty="0"/>
              <a:t>R</a:t>
            </a:r>
            <a:r>
              <a:rPr lang="fi-FI" dirty="0" smtClean="0"/>
              <a:t>auma ja </a:t>
            </a:r>
            <a:r>
              <a:rPr lang="fi-FI" dirty="0" err="1" smtClean="0"/>
              <a:t>Pallo-Iirot</a:t>
            </a:r>
            <a:endParaRPr lang="fi-FI" dirty="0" smtClean="0"/>
          </a:p>
          <a:p>
            <a:r>
              <a:rPr lang="fi-FI" dirty="0" smtClean="0"/>
              <a:t>Pelataan myös Amerikkalaista jalkapalloa (</a:t>
            </a:r>
            <a:r>
              <a:rPr lang="fi-FI" dirty="0" err="1"/>
              <a:t>S</a:t>
            </a:r>
            <a:r>
              <a:rPr lang="fi-FI" dirty="0" err="1" smtClean="0"/>
              <a:t>ea</a:t>
            </a:r>
            <a:r>
              <a:rPr lang="fi-FI" dirty="0" smtClean="0"/>
              <a:t> City </a:t>
            </a:r>
            <a:r>
              <a:rPr lang="fi-FI" dirty="0" err="1"/>
              <a:t>S</a:t>
            </a:r>
            <a:r>
              <a:rPr lang="fi-FI" dirty="0" err="1" smtClean="0"/>
              <a:t>torm</a:t>
            </a:r>
            <a:r>
              <a:rPr lang="fi-FI" dirty="0" smtClean="0"/>
              <a:t>)</a:t>
            </a:r>
            <a:endParaRPr lang="fi-FI" dirty="0" smtClean="0"/>
          </a:p>
          <a:p>
            <a:r>
              <a:rPr lang="fi-FI" dirty="0" smtClean="0"/>
              <a:t>Yleisöennätys 1278 </a:t>
            </a:r>
            <a:r>
              <a:rPr lang="fi-FI" dirty="0" smtClean="0"/>
              <a:t>katsojaa</a:t>
            </a:r>
            <a:endParaRPr lang="fi-FI" dirty="0" smtClean="0"/>
          </a:p>
          <a:p>
            <a:r>
              <a:rPr lang="fi-FI" dirty="0" smtClean="0"/>
              <a:t>Rauman pääasiallinen </a:t>
            </a:r>
            <a:r>
              <a:rPr lang="fi-FI" dirty="0" smtClean="0"/>
              <a:t>jalkapallostadion</a:t>
            </a:r>
            <a:endParaRPr lang="fi-FI" dirty="0" smtClean="0"/>
          </a:p>
          <a:p>
            <a:r>
              <a:rPr lang="fi-FI" dirty="0" smtClean="0"/>
              <a:t>Koko on 105 m x 65 m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569"/>
            <a:ext cx="1552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2006"/>
            <a:ext cx="1476834" cy="147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Talviharjoitteluhalli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3744416"/>
          </a:xfrm>
        </p:spPr>
        <p:txBody>
          <a:bodyPr/>
          <a:lstStyle/>
          <a:p>
            <a:r>
              <a:rPr lang="fi-FI" dirty="0" smtClean="0"/>
              <a:t>Paloi 25.10.02 ,koska pikkupojat leikkivät tulitikuilla.</a:t>
            </a:r>
          </a:p>
          <a:p>
            <a:r>
              <a:rPr lang="fi-FI" dirty="0" smtClean="0"/>
              <a:t>Uusi halli valmistui keväällä 2004.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1545"/>
            <a:ext cx="2880320" cy="215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FC Rauma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043936"/>
          </a:xfrm>
        </p:spPr>
        <p:txBody>
          <a:bodyPr/>
          <a:lstStyle/>
          <a:p>
            <a:r>
              <a:rPr lang="fi-FI" dirty="0" smtClean="0"/>
              <a:t>Perustettu 1996</a:t>
            </a:r>
          </a:p>
          <a:p>
            <a:r>
              <a:rPr lang="fi-FI" dirty="0" smtClean="0"/>
              <a:t>14 </a:t>
            </a:r>
            <a:r>
              <a:rPr lang="fi-FI" dirty="0" smtClean="0"/>
              <a:t>juniorijoukkuetta</a:t>
            </a:r>
            <a:endParaRPr lang="fi-FI" dirty="0" smtClean="0"/>
          </a:p>
          <a:p>
            <a:r>
              <a:rPr lang="fi-FI" dirty="0" smtClean="0"/>
              <a:t>Päävalmentaja Joel </a:t>
            </a:r>
            <a:r>
              <a:rPr lang="fi-FI" dirty="0" err="1" smtClean="0"/>
              <a:t>Grasso</a:t>
            </a:r>
            <a:endParaRPr lang="fi-FI" dirty="0" smtClean="0"/>
          </a:p>
          <a:p>
            <a:r>
              <a:rPr lang="fi-FI" dirty="0" smtClean="0"/>
              <a:t>Kotikenttä </a:t>
            </a:r>
            <a:r>
              <a:rPr lang="fi-FI" dirty="0" smtClean="0"/>
              <a:t>Äijänsuon </a:t>
            </a:r>
            <a:r>
              <a:rPr lang="fi-FI" dirty="0" smtClean="0"/>
              <a:t>stadion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1872208" cy="178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tekijät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2204864"/>
            <a:ext cx="8183880" cy="3539880"/>
          </a:xfrm>
        </p:spPr>
        <p:txBody>
          <a:bodyPr/>
          <a:lstStyle/>
          <a:p>
            <a:pPr algn="ctr"/>
            <a:r>
              <a:rPr lang="fi-FI" dirty="0" smtClean="0"/>
              <a:t>Akseli</a:t>
            </a:r>
          </a:p>
          <a:p>
            <a:pPr algn="ctr"/>
            <a:r>
              <a:rPr lang="fi-FI" dirty="0"/>
              <a:t>Oliver</a:t>
            </a:r>
          </a:p>
          <a:p>
            <a:pPr algn="ctr"/>
            <a:r>
              <a:rPr lang="fi-FI" dirty="0" smtClean="0"/>
              <a:t>Aaro</a:t>
            </a:r>
            <a:endParaRPr lang="fi-FI" dirty="0"/>
          </a:p>
          <a:p>
            <a:pPr algn="ctr"/>
            <a:r>
              <a:rPr lang="fi-FI" dirty="0" smtClean="0"/>
              <a:t>Viivi</a:t>
            </a:r>
          </a:p>
          <a:p>
            <a:pPr algn="ctr"/>
            <a:r>
              <a:rPr lang="fi-FI" dirty="0" err="1" smtClean="0"/>
              <a:t>Seidi</a:t>
            </a:r>
            <a:endParaRPr lang="fi-FI" dirty="0" smtClean="0"/>
          </a:p>
          <a:p>
            <a:pPr algn="ctr"/>
            <a:r>
              <a:rPr lang="fi-FI" dirty="0" smtClean="0"/>
              <a:t>Lotta</a:t>
            </a:r>
          </a:p>
          <a:p>
            <a:pPr algn="ctr"/>
            <a:r>
              <a:rPr lang="fi-FI" dirty="0" err="1" smtClean="0"/>
              <a:t>Nea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5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Lähteet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3683896"/>
          </a:xfrm>
        </p:spPr>
        <p:txBody>
          <a:bodyPr>
            <a:normAutofit/>
          </a:bodyPr>
          <a:lstStyle/>
          <a:p>
            <a:r>
              <a:rPr lang="fi-FI" dirty="0" err="1" smtClean="0"/>
              <a:t>Wikipedia</a:t>
            </a:r>
            <a:r>
              <a:rPr lang="fi-FI" dirty="0" smtClean="0"/>
              <a:t> </a:t>
            </a:r>
          </a:p>
          <a:p>
            <a:r>
              <a:rPr lang="fi-FI" dirty="0" smtClean="0"/>
              <a:t>Keskustelupalstat</a:t>
            </a:r>
          </a:p>
          <a:p>
            <a:r>
              <a:rPr lang="fi-FI" dirty="0" smtClean="0"/>
              <a:t>Seurojen etusivut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83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ltarusko">
  <a:themeElements>
    <a:clrScheme name="Mukautettu 1">
      <a:dk1>
        <a:srgbClr val="FFFF00"/>
      </a:dk1>
      <a:lt1>
        <a:srgbClr val="00B0F0"/>
      </a:lt1>
      <a:dk2>
        <a:srgbClr val="0070C0"/>
      </a:dk2>
      <a:lt2>
        <a:srgbClr val="2456CE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Iltarusk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ltarus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</TotalTime>
  <Words>158</Words>
  <Application>Microsoft Office PowerPoint</Application>
  <PresentationFormat>Näytössä katseltava diaesitys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Iltarusko</vt:lpstr>
      <vt:lpstr>ÄIJÄNSUO</vt:lpstr>
      <vt:lpstr>Kivikylänareena</vt:lpstr>
      <vt:lpstr>Rauman Lukko </vt:lpstr>
      <vt:lpstr>Pallo-Iirot</vt:lpstr>
      <vt:lpstr>Jalkapallostadion</vt:lpstr>
      <vt:lpstr>Talviharjoitteluhalli</vt:lpstr>
      <vt:lpstr>FC Rauma</vt:lpstr>
      <vt:lpstr>tekijät</vt:lpstr>
      <vt:lpstr>Lähteet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ÄIJÄNSUO</dc:title>
  <dc:creator>Windows-käyttäjä</dc:creator>
  <cp:lastModifiedBy>Windows-käyttäjä</cp:lastModifiedBy>
  <cp:revision>32</cp:revision>
  <dcterms:created xsi:type="dcterms:W3CDTF">2017-04-26T07:34:03Z</dcterms:created>
  <dcterms:modified xsi:type="dcterms:W3CDTF">2017-04-28T06:13:41Z</dcterms:modified>
</cp:coreProperties>
</file>