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68" r:id="rId6"/>
    <p:sldId id="259" r:id="rId7"/>
    <p:sldId id="260" r:id="rId8"/>
    <p:sldId id="265" r:id="rId9"/>
    <p:sldId id="261" r:id="rId10"/>
    <p:sldId id="262" r:id="rId11"/>
    <p:sldId id="263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B842-10DD-4976-A897-EEBDE1B3DEFA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12DB-5F12-4B78-A071-82441709CB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73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http://www.youtube.com/watch?v=4H5HGBteMMQ</a:t>
            </a:r>
          </a:p>
          <a:p>
            <a:r>
              <a:rPr lang="fi-FI" dirty="0" smtClean="0"/>
              <a:t>Fazer mainos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012DB-5F12-4B78-A071-82441709CB9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183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14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113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07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152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057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622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88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264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689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08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96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E5C62-044E-4FFE-A263-84EABE528B27}" type="datetimeFigureOut">
              <a:rPr lang="fi-FI" smtClean="0"/>
              <a:t>28.5.2017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8913-B9E4-43C8-B892-26CA89BDA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478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Suomi</a:t>
            </a:r>
            <a:br>
              <a:rPr lang="fi-FI" dirty="0" smtClean="0"/>
            </a:br>
            <a:r>
              <a:rPr lang="fi-FI" dirty="0" smtClean="0"/>
              <a:t>Finland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699792" y="756131"/>
            <a:ext cx="35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solidFill>
                  <a:schemeClr val="bg1">
                    <a:lumMod val="95000"/>
                  </a:schemeClr>
                </a:solidFill>
              </a:rPr>
              <a:t>Suomi           Finland</a:t>
            </a:r>
            <a:endParaRPr lang="fi-FI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9" y="478943"/>
            <a:ext cx="3024336" cy="226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62" y="1124744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508870" cy="376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2272"/>
            <a:ext cx="2414546" cy="308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62" y="1701385"/>
            <a:ext cx="2819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103"/>
            <a:ext cx="2306563" cy="115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72" y="414908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6516216" y="50896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Marimekko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1827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food:b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9" y="234888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0" y="18864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17" y="1772817"/>
            <a:ext cx="1900064" cy="21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79" y="218877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55325"/>
            <a:ext cx="3196103" cy="203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45" y="4221088"/>
            <a:ext cx="18669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55385"/>
            <a:ext cx="2411093" cy="153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55" y="4605338"/>
            <a:ext cx="1460804" cy="20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81" y="2028825"/>
            <a:ext cx="1482689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644"/>
            <a:ext cx="32385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82" y="223123"/>
            <a:ext cx="273011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9" y="2686539"/>
            <a:ext cx="2736304" cy="193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44" y="4147464"/>
            <a:ext cx="3301719" cy="24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86253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3" y="4520987"/>
            <a:ext cx="16383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72" y="324644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53" y="2203381"/>
            <a:ext cx="1918320" cy="19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2" y="4751234"/>
            <a:ext cx="2857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3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828256" cy="18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560845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300958" cy="184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149235" cy="20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08714"/>
            <a:ext cx="3041027" cy="20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41" y="242088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72071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98" y="48878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5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fi-FI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Thank</a:t>
            </a:r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</a:t>
            </a:r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&lt;33</a:t>
            </a:r>
            <a:endParaRPr lang="fi-F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5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91" y="55024"/>
            <a:ext cx="3677876" cy="648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59" y="5589240"/>
            <a:ext cx="1623814" cy="121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661249"/>
            <a:ext cx="1527803" cy="114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00" y="3117506"/>
            <a:ext cx="1605558" cy="103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47" y="4224597"/>
            <a:ext cx="2436862" cy="13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5" y="51846"/>
            <a:ext cx="29146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15" y="72131"/>
            <a:ext cx="32766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7" y="1715170"/>
            <a:ext cx="2389807" cy="143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" y="501317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8" y="1462781"/>
            <a:ext cx="2619375" cy="16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0043"/>
            <a:ext cx="27527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historical</a:t>
            </a:r>
            <a:r>
              <a:rPr lang="fi-FI" dirty="0" smtClean="0"/>
              <a:t> </a:t>
            </a:r>
            <a:r>
              <a:rPr lang="fi-FI" dirty="0" err="1" smtClean="0"/>
              <a:t>stuff</a:t>
            </a: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170364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131840" y="17728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Turun linna</a:t>
            </a:r>
            <a:endParaRPr lang="fi-F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76" y="2142148"/>
            <a:ext cx="30575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3419872" y="36450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Suomenlinna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6444208" y="440197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armorial</a:t>
            </a:r>
            <a:r>
              <a:rPr lang="fi-FI" dirty="0" smtClean="0"/>
              <a:t> </a:t>
            </a:r>
            <a:r>
              <a:rPr lang="fi-FI" dirty="0" err="1" smtClean="0"/>
              <a:t>bearings</a:t>
            </a:r>
            <a:endParaRPr lang="fi-FI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0" y="375863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5292080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art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90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2574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90686"/>
            <a:ext cx="330517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52" y="21027"/>
            <a:ext cx="1590443" cy="220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155"/>
            <a:ext cx="118786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1" y="3717441"/>
            <a:ext cx="47910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77" y="48904"/>
            <a:ext cx="2001011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6002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76" y="279696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42711"/>
            <a:ext cx="1440292" cy="220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9068"/>
            <a:ext cx="1754266" cy="22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540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1147"/>
            <a:ext cx="20097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01" y="3740272"/>
            <a:ext cx="2286198" cy="199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99" y="3068960"/>
            <a:ext cx="232096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95536" y="257522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Aleksis Kivi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4582724" y="2781757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</a:t>
            </a:r>
            <a:r>
              <a:rPr lang="fi-FI" dirty="0" smtClean="0"/>
              <a:t>önnrot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422840" y="58679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Väinö Linna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4255435" y="58213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Runeberg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21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faces</a:t>
            </a:r>
            <a:endParaRPr lang="fi-F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" y="169937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1922088" y="92038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Jean Sibelius</a:t>
            </a:r>
            <a:endParaRPr lang="fi-FI" sz="2000" dirty="0"/>
          </a:p>
        </p:txBody>
      </p:sp>
      <p:sp>
        <p:nvSpPr>
          <p:cNvPr id="6" name="Tekstiruutu 5"/>
          <p:cNvSpPr txBox="1"/>
          <p:nvPr/>
        </p:nvSpPr>
        <p:spPr>
          <a:xfrm>
            <a:off x="1044622" y="6339399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Snellman</a:t>
            </a:r>
            <a:endParaRPr lang="fi-FI" sz="20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5" y="2653224"/>
            <a:ext cx="21145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2052734" y="2397894"/>
            <a:ext cx="138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Alvar Aalto</a:t>
            </a:r>
            <a:endParaRPr lang="fi-FI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01" y="1320498"/>
            <a:ext cx="18192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6880585" y="836712"/>
            <a:ext cx="218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 Sauli Niinistö</a:t>
            </a:r>
            <a:endParaRPr lang="fi-FI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37725"/>
            <a:ext cx="2286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4426797" y="6154733"/>
            <a:ext cx="16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Teemu Selänne</a:t>
            </a:r>
            <a:endParaRPr lang="fi-FI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56" y="482239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7240830" y="445305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Duudsonit</a:t>
            </a: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97" y="836712"/>
            <a:ext cx="2621507" cy="17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4909362" y="2617395"/>
            <a:ext cx="176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Kimi Räikkönen</a:t>
            </a:r>
            <a:endParaRPr lang="fi-F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40848"/>
            <a:ext cx="2428231" cy="161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911999" y="4005064"/>
            <a:ext cx="210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Miss suomi 2013</a:t>
            </a:r>
            <a:endParaRPr lang="fi-F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0" y="4374395"/>
            <a:ext cx="1514565" cy="204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61345"/>
            <a:ext cx="8229600" cy="1143000"/>
          </a:xfrm>
        </p:spPr>
        <p:txBody>
          <a:bodyPr/>
          <a:lstStyle/>
          <a:p>
            <a:r>
              <a:rPr lang="fi-FI" dirty="0"/>
              <a:t> </a:t>
            </a:r>
            <a:r>
              <a:rPr lang="fi-FI" dirty="0" smtClean="0"/>
              <a:t>    Muumit</a:t>
            </a:r>
            <a:endParaRPr lang="fi-F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9" y="1378868"/>
            <a:ext cx="446754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4631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90268"/>
            <a:ext cx="2381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8" y="4509120"/>
            <a:ext cx="1656184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81" y="4465443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74" y="2390268"/>
            <a:ext cx="1647626" cy="164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9" y="0"/>
            <a:ext cx="32861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73367"/>
            <a:ext cx="2536156" cy="18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4652969" y="4869160"/>
            <a:ext cx="149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Tove </a:t>
            </a:r>
            <a:r>
              <a:rPr lang="fi-FI" dirty="0"/>
              <a:t>J</a:t>
            </a:r>
            <a:r>
              <a:rPr lang="fi-FI" dirty="0" smtClean="0"/>
              <a:t>ansson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38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animals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282803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72" y="3472986"/>
            <a:ext cx="3606919" cy="320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76933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3" y="2657805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9" y="4513886"/>
            <a:ext cx="35762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84506"/>
            <a:ext cx="2819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33" y="2872316"/>
            <a:ext cx="1948408" cy="14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                                        Fazer </a:t>
            </a:r>
            <a:r>
              <a:rPr lang="fi-FI" dirty="0" err="1" smtClean="0"/>
              <a:t>chocolatte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152151" y="117356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Karl Fazer</a:t>
            </a:r>
            <a:endParaRPr lang="fi-FI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04" y="2964216"/>
            <a:ext cx="3806648" cy="163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00" y="2022208"/>
            <a:ext cx="3888432" cy="25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" y="451300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34336"/>
            <a:ext cx="2911287" cy="21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82" y="4357658"/>
            <a:ext cx="20383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" y="-33682"/>
            <a:ext cx="5020792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9" y="2243189"/>
            <a:ext cx="1267618" cy="154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547664" y="24208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Berta Fazer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56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66</Words>
  <Application>Microsoft Office PowerPoint</Application>
  <PresentationFormat>Näytössä katseltava diaesitys (4:3)</PresentationFormat>
  <Paragraphs>33</Paragraphs>
  <Slides>14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5" baseType="lpstr">
      <vt:lpstr>Office-teema</vt:lpstr>
      <vt:lpstr>Suomi Finland</vt:lpstr>
      <vt:lpstr>PowerPoint-esitys</vt:lpstr>
      <vt:lpstr>Some historical stuff</vt:lpstr>
      <vt:lpstr>PowerPoint-esitys</vt:lpstr>
      <vt:lpstr>PowerPoint-esitys</vt:lpstr>
      <vt:lpstr>Some Finnish faces</vt:lpstr>
      <vt:lpstr>     Muumit</vt:lpstr>
      <vt:lpstr>Finnish animals</vt:lpstr>
      <vt:lpstr>                                        Fazer chocolatte</vt:lpstr>
      <vt:lpstr>PowerPoint-esitys</vt:lpstr>
      <vt:lpstr>Finnish food:b</vt:lpstr>
      <vt:lpstr> </vt:lpstr>
      <vt:lpstr>PowerPoint-esitys</vt:lpstr>
      <vt:lpstr>Thank you &lt;33</vt:lpstr>
    </vt:vector>
  </TitlesOfParts>
  <Company>Iitin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Finland</dc:title>
  <dc:creator>Kaisa Frost</dc:creator>
  <cp:lastModifiedBy>Tarja Virtanen</cp:lastModifiedBy>
  <cp:revision>16</cp:revision>
  <dcterms:created xsi:type="dcterms:W3CDTF">2014-04-14T08:17:07Z</dcterms:created>
  <dcterms:modified xsi:type="dcterms:W3CDTF">2017-05-28T07:45:37Z</dcterms:modified>
</cp:coreProperties>
</file>