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7.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 id="2147483669" r:id="rId5"/>
    <p:sldMasterId id="2147483705" r:id="rId6"/>
    <p:sldMasterId id="2147483723" r:id="rId7"/>
    <p:sldMasterId id="2147483753" r:id="rId8"/>
    <p:sldMasterId id="2147483765" r:id="rId9"/>
    <p:sldMasterId id="2147483795" r:id="rId10"/>
    <p:sldMasterId id="2147483813" r:id="rId11"/>
    <p:sldMasterId id="2147483825" r:id="rId12"/>
  </p:sldMasterIdLst>
  <p:notesMasterIdLst>
    <p:notesMasterId r:id="rId67"/>
  </p:notesMasterIdLst>
  <p:sldIdLst>
    <p:sldId id="321" r:id="rId13"/>
    <p:sldId id="257" r:id="rId14"/>
    <p:sldId id="258" r:id="rId15"/>
    <p:sldId id="266" r:id="rId16"/>
    <p:sldId id="267" r:id="rId17"/>
    <p:sldId id="262" r:id="rId18"/>
    <p:sldId id="263" r:id="rId19"/>
    <p:sldId id="272" r:id="rId20"/>
    <p:sldId id="270" r:id="rId21"/>
    <p:sldId id="271"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12" r:id="rId53"/>
    <p:sldId id="313" r:id="rId54"/>
    <p:sldId id="314" r:id="rId55"/>
    <p:sldId id="315" r:id="rId56"/>
    <p:sldId id="316" r:id="rId57"/>
    <p:sldId id="317" r:id="rId58"/>
    <p:sldId id="304" r:id="rId59"/>
    <p:sldId id="305" r:id="rId60"/>
    <p:sldId id="306" r:id="rId61"/>
    <p:sldId id="307" r:id="rId62"/>
    <p:sldId id="308" r:id="rId63"/>
    <p:sldId id="309" r:id="rId64"/>
    <p:sldId id="310" r:id="rId65"/>
    <p:sldId id="311"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tuaihe" id="{15202A74-163D-4B71-BBA8-E2FCD164262F}">
          <p14:sldIdLst>
            <p14:sldId id="321"/>
            <p14:sldId id="257"/>
            <p14:sldId id="258"/>
            <p14:sldId id="266"/>
            <p14:sldId id="267"/>
          </p14:sldIdLst>
        </p14:section>
        <p14:section name="Ryhmän jäsen 1" id="{0860697E-8C4A-43F9-A7C0-C435911657B2}">
          <p14:sldIdLst>
            <p14:sldId id="262"/>
            <p14:sldId id="263"/>
            <p14:sldId id="272"/>
          </p14:sldIdLst>
        </p14:section>
        <p14:section name="Ryhmän jäsen 2" id="{ED02CA79-8112-418E-8BC2-0FD9B68AECB3}">
          <p14:sldIdLst/>
        </p14:section>
        <p14:section name="Ryhmän jäsen 3" id="{0DAD77B1-60C5-4EB2-933E-C56E97A5B2A7}">
          <p14:sldIdLst>
            <p14:sldId id="270"/>
            <p14:sldId id="271"/>
          </p14:sldIdLst>
        </p14:section>
        <p14:section name="Yleinen sulkeminen" id="{4AB6C702-EE4D-4283-ACB0-770710E41AE6}">
          <p14:sldIdLst>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12"/>
            <p14:sldId id="313"/>
            <p14:sldId id="314"/>
            <p14:sldId id="315"/>
            <p14:sldId id="316"/>
            <p14:sldId id="317"/>
            <p14:sldId id="304"/>
            <p14:sldId id="305"/>
            <p14:sldId id="306"/>
            <p14:sldId id="307"/>
            <p14:sldId id="308"/>
            <p14:sldId id="309"/>
            <p14:sldId id="310"/>
            <p14:sldId id="31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42" autoAdjust="0"/>
    <p:restoredTop sz="59942" autoAdjust="0"/>
  </p:normalViewPr>
  <p:slideViewPr>
    <p:cSldViewPr snapToGrid="0">
      <p:cViewPr varScale="1">
        <p:scale>
          <a:sx n="78" d="100"/>
          <a:sy n="78" d="100"/>
        </p:scale>
        <p:origin x="120"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166"/>
    </p:cViewPr>
  </p:sorterViewPr>
  <p:notesViewPr>
    <p:cSldViewPr snapToGrid="0">
      <p:cViewPr varScale="1">
        <p:scale>
          <a:sx n="65" d="100"/>
          <a:sy n="65" d="100"/>
        </p:scale>
        <p:origin x="2796"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fi-FI"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latinLnBrk="0">
              <a:defRPr lang="fi-FI" sz="1200"/>
            </a:lvl1pPr>
          </a:lstStyle>
          <a:p>
            <a:fld id="{E3775AAE-0936-40B9-ACF9-A981EEF95D23}" type="datetimeFigureOut">
              <a:t>9.12.2015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latinLnBrk="0">
              <a:defRPr lang="fi-FI"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latinLnBrk="0">
              <a:defRPr lang="fi-FI" sz="1200"/>
            </a:lvl1pPr>
          </a:lstStyle>
          <a:p>
            <a:fld id="{B37B1F30-39B2-4CE2-8EF3-91F3179569A5}" type="slidenum">
              <a:t>‹#›</a:t>
            </a:fld>
            <a:endParaRPr lang="fi-FI"/>
          </a:p>
        </p:txBody>
      </p:sp>
    </p:spTree>
    <p:extLst>
      <p:ext uri="{BB962C8B-B14F-4D97-AF65-F5344CB8AC3E}">
        <p14:creationId xmlns:p14="http://schemas.microsoft.com/office/powerpoint/2010/main" val="3319242866"/>
      </p:ext>
    </p:extLst>
  </p:cSld>
  <p:clrMap bg1="lt1" tx1="dk1" bg2="lt2" tx2="dk2" accent1="accent1" accent2="accent2" accent3="accent3" accent4="accent4" accent5="accent5" accent6="accent6" hlink="hlink" folHlink="folHlink"/>
  <p:notesStyle>
    <a:lvl1pPr marL="0" algn="l" defTabSz="914400" rtl="0" eaLnBrk="1" latinLnBrk="0" hangingPunct="1">
      <a:defRPr lang="fi-FI" sz="1200" kern="1200">
        <a:solidFill>
          <a:schemeClr val="tx1"/>
        </a:solidFill>
        <a:latin typeface="+mn-lt"/>
        <a:ea typeface="+mn-ea"/>
        <a:cs typeface="+mn-cs"/>
      </a:defRPr>
    </a:lvl1pPr>
    <a:lvl2pPr marL="457200" algn="l" defTabSz="914400" rtl="0" eaLnBrk="1" latinLnBrk="0" hangingPunct="1">
      <a:defRPr lang="fi-FI" sz="1200" kern="1200">
        <a:solidFill>
          <a:schemeClr val="tx1"/>
        </a:solidFill>
        <a:latin typeface="+mn-lt"/>
        <a:ea typeface="+mn-ea"/>
        <a:cs typeface="+mn-cs"/>
      </a:defRPr>
    </a:lvl2pPr>
    <a:lvl3pPr marL="914400" algn="l" defTabSz="914400" rtl="0" eaLnBrk="1" latinLnBrk="0" hangingPunct="1">
      <a:defRPr lang="fi-FI" sz="1200" kern="1200">
        <a:solidFill>
          <a:schemeClr val="tx1"/>
        </a:solidFill>
        <a:latin typeface="+mn-lt"/>
        <a:ea typeface="+mn-ea"/>
        <a:cs typeface="+mn-cs"/>
      </a:defRPr>
    </a:lvl3pPr>
    <a:lvl4pPr marL="1371600" algn="l" defTabSz="914400" rtl="0" eaLnBrk="1" latinLnBrk="0" hangingPunct="1">
      <a:defRPr lang="fi-FI" sz="1200" kern="1200">
        <a:solidFill>
          <a:schemeClr val="tx1"/>
        </a:solidFill>
        <a:latin typeface="+mn-lt"/>
        <a:ea typeface="+mn-ea"/>
        <a:cs typeface="+mn-cs"/>
      </a:defRPr>
    </a:lvl4pPr>
    <a:lvl5pPr marL="1828800" algn="l" defTabSz="914400" rtl="0" eaLnBrk="1" latinLnBrk="0" hangingPunct="1">
      <a:defRPr lang="fi-FI" sz="1200" kern="1200">
        <a:solidFill>
          <a:schemeClr val="tx1"/>
        </a:solidFill>
        <a:latin typeface="+mn-lt"/>
        <a:ea typeface="+mn-ea"/>
        <a:cs typeface="+mn-cs"/>
      </a:defRPr>
    </a:lvl5pPr>
    <a:lvl6pPr marL="2286000" algn="l" defTabSz="914400" rtl="0" eaLnBrk="1" latinLnBrk="0" hangingPunct="1">
      <a:defRPr lang="fi-FI" sz="1200" kern="1200">
        <a:solidFill>
          <a:schemeClr val="tx1"/>
        </a:solidFill>
        <a:latin typeface="+mn-lt"/>
        <a:ea typeface="+mn-ea"/>
        <a:cs typeface="+mn-cs"/>
      </a:defRPr>
    </a:lvl6pPr>
    <a:lvl7pPr marL="2743200" algn="l" defTabSz="914400" rtl="0" eaLnBrk="1" latinLnBrk="0" hangingPunct="1">
      <a:defRPr lang="fi-FI" sz="1200" kern="1200">
        <a:solidFill>
          <a:schemeClr val="tx1"/>
        </a:solidFill>
        <a:latin typeface="+mn-lt"/>
        <a:ea typeface="+mn-ea"/>
        <a:cs typeface="+mn-cs"/>
      </a:defRPr>
    </a:lvl7pPr>
    <a:lvl8pPr marL="3200400" algn="l" defTabSz="914400" rtl="0" eaLnBrk="1" latinLnBrk="0" hangingPunct="1">
      <a:defRPr lang="fi-FI" sz="1200" kern="1200">
        <a:solidFill>
          <a:schemeClr val="tx1"/>
        </a:solidFill>
        <a:latin typeface="+mn-lt"/>
        <a:ea typeface="+mn-ea"/>
        <a:cs typeface="+mn-cs"/>
      </a:defRPr>
    </a:lvl8pPr>
    <a:lvl9pPr marL="3657600" algn="l" defTabSz="914400" rtl="0" eaLnBrk="1" latinLnBrk="0" hangingPunct="1">
      <a:defRPr lang="fi-FI"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uomautusten paikkamerkki 2"/>
          <p:cNvSpPr>
            <a:spLocks noGrp="1"/>
          </p:cNvSpPr>
          <p:nvPr>
            <p:ph type="body" idx="1"/>
          </p:nvPr>
        </p:nvSpPr>
        <p:spPr/>
        <p:txBody>
          <a:bodyPr/>
          <a:lstStyle/>
          <a:p>
            <a:r>
              <a:rPr lang="fi-FI" smtClean="0"/>
              <a:t>Tämä malli on suunniteltu siten, että jokaisella projektitiimillä on erilaiset diat. Jäsenet voivat lisätä uuden dian vain omaan diajoukkoonsa seuraavasti: </a:t>
            </a:r>
          </a:p>
          <a:p>
            <a:r>
              <a:rPr lang="fi-FI" smtClean="0"/>
              <a:t/>
            </a:r>
            <a:br>
              <a:rPr lang="fi-FI" smtClean="0"/>
            </a:br>
            <a:endParaRPr lang="fi-FI" smtClean="0"/>
          </a:p>
          <a:p>
            <a:r>
              <a:rPr lang="fi-FI" smtClean="0"/>
              <a:t>Valitse kohta, johon haluat lisätä dian. Valitse jokin olemassa oleva dia pikkukuvaruudusta, napsauta Uusi dia -painiketta ja valitse asettelu. </a:t>
            </a:r>
          </a:p>
          <a:p>
            <a:r>
              <a:rPr lang="fi-FI" smtClean="0"/>
              <a:t/>
            </a:r>
            <a:br>
              <a:rPr lang="fi-FI" smtClean="0"/>
            </a:br>
            <a:endParaRPr lang="fi-FI" smtClean="0"/>
          </a:p>
          <a:p>
            <a:r>
              <a:rPr lang="fi-FI" smtClean="0"/>
              <a:t>Uuden dian teema on sama kuin aiemmin valitsemallasi dialla. </a:t>
            </a:r>
          </a:p>
          <a:p>
            <a:r>
              <a:rPr lang="fi-FI" smtClean="0"/>
              <a:t/>
            </a:r>
            <a:br>
              <a:rPr lang="fi-FI" smtClean="0"/>
            </a:br>
            <a:endParaRPr lang="fi-FI" smtClean="0"/>
          </a:p>
          <a:p>
            <a:r>
              <a:rPr lang="fi-FI" smtClean="0"/>
              <a:t>Ole varovainen! Älä ärsytä muita esittäjiä muuttamalla heidän teemojaan vahingossa. Näin voi käydä, jos valitset teemaksi Variant Rakenne-välilehdestä, sillä se vaihtaa esityksen kaikkien diojen teemat . </a:t>
            </a:r>
            <a:endParaRPr lang="fi-FI" dirty="0"/>
          </a:p>
        </p:txBody>
      </p:sp>
      <p:sp>
        <p:nvSpPr>
          <p:cNvPr id="4" name="Dian numeron paikkamerkki 3"/>
          <p:cNvSpPr>
            <a:spLocks noGrp="1"/>
          </p:cNvSpPr>
          <p:nvPr>
            <p:ph type="sldNum" sz="quarter" idx="10"/>
          </p:nvPr>
        </p:nvSpPr>
        <p:spPr/>
        <p:txBody>
          <a:bodyPr/>
          <a:lstStyle/>
          <a:p>
            <a:fld id="{A7666ED7-631A-46AF-B451-227D0A8685A0}" type="slidenum">
              <a:rPr lang="fi-FI" smtClean="0"/>
              <a:pPr/>
              <a:t>2</a:t>
            </a:fld>
            <a:endParaRPr lang="fi-FI"/>
          </a:p>
        </p:txBody>
      </p:sp>
      <p:sp>
        <p:nvSpPr>
          <p:cNvPr id="7" name="Dian kuvan paikkamerkki 6"/>
          <p:cNvSpPr>
            <a:spLocks noGrp="1" noRot="1" noChangeAspect="1"/>
          </p:cNvSpPr>
          <p:nvPr>
            <p:ph type="sldImg"/>
          </p:nvPr>
        </p:nvSpPr>
        <p:spPr/>
      </p:sp>
    </p:spTree>
    <p:extLst>
      <p:ext uri="{BB962C8B-B14F-4D97-AF65-F5344CB8AC3E}">
        <p14:creationId xmlns:p14="http://schemas.microsoft.com/office/powerpoint/2010/main" val="854613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1050EE4D-DD06-4E6B-925C-A0784CC18003}" type="slidenum">
              <a:rPr lang="fi-FI">
                <a:solidFill>
                  <a:prstClr val="black"/>
                </a:solidFill>
              </a:rPr>
              <a:pPr/>
              <a:t>11</a:t>
            </a:fld>
            <a:endParaRPr lang="fi-FI">
              <a:solidFill>
                <a:prstClr val="black"/>
              </a:solidFill>
            </a:endParaRPr>
          </a:p>
        </p:txBody>
      </p:sp>
    </p:spTree>
    <p:extLst>
      <p:ext uri="{BB962C8B-B14F-4D97-AF65-F5344CB8AC3E}">
        <p14:creationId xmlns:p14="http://schemas.microsoft.com/office/powerpoint/2010/main" val="1554578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1050EE4D-DD06-4E6B-925C-A0784CC18003}" type="slidenum">
              <a:rPr lang="fi-FI">
                <a:solidFill>
                  <a:prstClr val="black"/>
                </a:solidFill>
              </a:rPr>
              <a:pPr/>
              <a:t>12</a:t>
            </a:fld>
            <a:endParaRPr lang="fi-FI">
              <a:solidFill>
                <a:prstClr val="black"/>
              </a:solidFill>
            </a:endParaRPr>
          </a:p>
        </p:txBody>
      </p:sp>
    </p:spTree>
    <p:extLst>
      <p:ext uri="{BB962C8B-B14F-4D97-AF65-F5344CB8AC3E}">
        <p14:creationId xmlns:p14="http://schemas.microsoft.com/office/powerpoint/2010/main" val="1042915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1050EE4D-DD06-4E6B-925C-A0784CC18003}" type="slidenum">
              <a:rPr lang="fi-FI">
                <a:solidFill>
                  <a:prstClr val="black"/>
                </a:solidFill>
              </a:rPr>
              <a:pPr/>
              <a:t>13</a:t>
            </a:fld>
            <a:endParaRPr lang="fi-FI">
              <a:solidFill>
                <a:prstClr val="black"/>
              </a:solidFill>
            </a:endParaRPr>
          </a:p>
        </p:txBody>
      </p:sp>
    </p:spTree>
    <p:extLst>
      <p:ext uri="{BB962C8B-B14F-4D97-AF65-F5344CB8AC3E}">
        <p14:creationId xmlns:p14="http://schemas.microsoft.com/office/powerpoint/2010/main" val="3407862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1050EE4D-DD06-4E6B-925C-A0784CC18003}" type="slidenum">
              <a:rPr lang="fi-FI">
                <a:solidFill>
                  <a:prstClr val="black"/>
                </a:solidFill>
              </a:rPr>
              <a:pPr/>
              <a:t>14</a:t>
            </a:fld>
            <a:endParaRPr lang="fi-FI">
              <a:solidFill>
                <a:prstClr val="black"/>
              </a:solidFill>
            </a:endParaRPr>
          </a:p>
        </p:txBody>
      </p:sp>
    </p:spTree>
    <p:extLst>
      <p:ext uri="{BB962C8B-B14F-4D97-AF65-F5344CB8AC3E}">
        <p14:creationId xmlns:p14="http://schemas.microsoft.com/office/powerpoint/2010/main" val="3220551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1050EE4D-DD06-4E6B-925C-A0784CC18003}" type="slidenum">
              <a:rPr lang="fi-FI">
                <a:solidFill>
                  <a:prstClr val="black"/>
                </a:solidFill>
              </a:rPr>
              <a:pPr/>
              <a:t>15</a:t>
            </a:fld>
            <a:endParaRPr lang="fi-FI">
              <a:solidFill>
                <a:prstClr val="black"/>
              </a:solidFill>
            </a:endParaRPr>
          </a:p>
        </p:txBody>
      </p:sp>
    </p:spTree>
    <p:extLst>
      <p:ext uri="{BB962C8B-B14F-4D97-AF65-F5344CB8AC3E}">
        <p14:creationId xmlns:p14="http://schemas.microsoft.com/office/powerpoint/2010/main" val="31780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1050EE4D-DD06-4E6B-925C-A0784CC18003}" type="slidenum">
              <a:rPr lang="fi-FI">
                <a:solidFill>
                  <a:prstClr val="black"/>
                </a:solidFill>
              </a:rPr>
              <a:pPr/>
              <a:t>16</a:t>
            </a:fld>
            <a:endParaRPr lang="fi-FI">
              <a:solidFill>
                <a:prstClr val="black"/>
              </a:solidFill>
            </a:endParaRPr>
          </a:p>
        </p:txBody>
      </p:sp>
    </p:spTree>
    <p:extLst>
      <p:ext uri="{BB962C8B-B14F-4D97-AF65-F5344CB8AC3E}">
        <p14:creationId xmlns:p14="http://schemas.microsoft.com/office/powerpoint/2010/main" val="3045276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1050EE4D-DD06-4E6B-925C-A0784CC18003}" type="slidenum">
              <a:rPr lang="fi-FI">
                <a:solidFill>
                  <a:prstClr val="black"/>
                </a:solidFill>
              </a:rPr>
              <a:pPr/>
              <a:t>17</a:t>
            </a:fld>
            <a:endParaRPr lang="fi-FI">
              <a:solidFill>
                <a:prstClr val="black"/>
              </a:solidFill>
            </a:endParaRPr>
          </a:p>
        </p:txBody>
      </p:sp>
    </p:spTree>
    <p:extLst>
      <p:ext uri="{BB962C8B-B14F-4D97-AF65-F5344CB8AC3E}">
        <p14:creationId xmlns:p14="http://schemas.microsoft.com/office/powerpoint/2010/main" val="527166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26082DD-99EE-42E2-8147-2E77D0C349F4}" type="slidenum">
              <a:rPr lang="fi-FI">
                <a:solidFill>
                  <a:prstClr val="black"/>
                </a:solidFill>
              </a:rPr>
              <a:pPr/>
              <a:t>18</a:t>
            </a:fld>
            <a:endParaRPr lang="fi-FI">
              <a:solidFill>
                <a:prstClr val="black"/>
              </a:solidFill>
            </a:endParaRPr>
          </a:p>
        </p:txBody>
      </p:sp>
    </p:spTree>
    <p:extLst>
      <p:ext uri="{BB962C8B-B14F-4D97-AF65-F5344CB8AC3E}">
        <p14:creationId xmlns:p14="http://schemas.microsoft.com/office/powerpoint/2010/main" val="4271583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26082DD-99EE-42E2-8147-2E77D0C349F4}" type="slidenum">
              <a:rPr lang="fi-FI">
                <a:solidFill>
                  <a:prstClr val="black"/>
                </a:solidFill>
              </a:rPr>
              <a:pPr/>
              <a:t>19</a:t>
            </a:fld>
            <a:endParaRPr lang="fi-FI">
              <a:solidFill>
                <a:prstClr val="black"/>
              </a:solidFill>
            </a:endParaRPr>
          </a:p>
        </p:txBody>
      </p:sp>
    </p:spTree>
    <p:extLst>
      <p:ext uri="{BB962C8B-B14F-4D97-AF65-F5344CB8AC3E}">
        <p14:creationId xmlns:p14="http://schemas.microsoft.com/office/powerpoint/2010/main" val="2612507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26082DD-99EE-42E2-8147-2E77D0C349F4}" type="slidenum">
              <a:rPr lang="fi-FI">
                <a:solidFill>
                  <a:prstClr val="black"/>
                </a:solidFill>
              </a:rPr>
              <a:pPr/>
              <a:t>20</a:t>
            </a:fld>
            <a:endParaRPr lang="fi-FI">
              <a:solidFill>
                <a:prstClr val="black"/>
              </a:solidFill>
            </a:endParaRPr>
          </a:p>
        </p:txBody>
      </p:sp>
    </p:spTree>
    <p:extLst>
      <p:ext uri="{BB962C8B-B14F-4D97-AF65-F5344CB8AC3E}">
        <p14:creationId xmlns:p14="http://schemas.microsoft.com/office/powerpoint/2010/main" val="4128318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7666ED7-631A-46AF-B451-227D0A8685A0}" type="slidenum">
              <a:rPr lang="fi-FI"/>
              <a:t>3</a:t>
            </a:fld>
            <a:endParaRPr lang="fi-FI"/>
          </a:p>
        </p:txBody>
      </p:sp>
    </p:spTree>
    <p:extLst>
      <p:ext uri="{BB962C8B-B14F-4D97-AF65-F5344CB8AC3E}">
        <p14:creationId xmlns:p14="http://schemas.microsoft.com/office/powerpoint/2010/main" val="3290616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26082DD-99EE-42E2-8147-2E77D0C349F4}" type="slidenum">
              <a:rPr lang="fi-FI">
                <a:solidFill>
                  <a:prstClr val="black"/>
                </a:solidFill>
              </a:rPr>
              <a:pPr/>
              <a:t>21</a:t>
            </a:fld>
            <a:endParaRPr lang="fi-FI">
              <a:solidFill>
                <a:prstClr val="black"/>
              </a:solidFill>
            </a:endParaRPr>
          </a:p>
        </p:txBody>
      </p:sp>
    </p:spTree>
    <p:extLst>
      <p:ext uri="{BB962C8B-B14F-4D97-AF65-F5344CB8AC3E}">
        <p14:creationId xmlns:p14="http://schemas.microsoft.com/office/powerpoint/2010/main" val="126982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26082DD-99EE-42E2-8147-2E77D0C349F4}" type="slidenum">
              <a:rPr lang="fi-FI">
                <a:solidFill>
                  <a:prstClr val="black"/>
                </a:solidFill>
              </a:rPr>
              <a:pPr/>
              <a:t>22</a:t>
            </a:fld>
            <a:endParaRPr lang="fi-FI">
              <a:solidFill>
                <a:prstClr val="black"/>
              </a:solidFill>
            </a:endParaRPr>
          </a:p>
        </p:txBody>
      </p:sp>
    </p:spTree>
    <p:extLst>
      <p:ext uri="{BB962C8B-B14F-4D97-AF65-F5344CB8AC3E}">
        <p14:creationId xmlns:p14="http://schemas.microsoft.com/office/powerpoint/2010/main" val="4266207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26082DD-99EE-42E2-8147-2E77D0C349F4}" type="slidenum">
              <a:rPr lang="fi-FI">
                <a:solidFill>
                  <a:prstClr val="black"/>
                </a:solidFill>
              </a:rPr>
              <a:pPr/>
              <a:t>23</a:t>
            </a:fld>
            <a:endParaRPr lang="fi-FI">
              <a:solidFill>
                <a:prstClr val="black"/>
              </a:solidFill>
            </a:endParaRPr>
          </a:p>
        </p:txBody>
      </p:sp>
    </p:spTree>
    <p:extLst>
      <p:ext uri="{BB962C8B-B14F-4D97-AF65-F5344CB8AC3E}">
        <p14:creationId xmlns:p14="http://schemas.microsoft.com/office/powerpoint/2010/main" val="3812353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26082DD-99EE-42E2-8147-2E77D0C349F4}" type="slidenum">
              <a:rPr lang="fi-FI">
                <a:solidFill>
                  <a:prstClr val="black"/>
                </a:solidFill>
              </a:rPr>
              <a:pPr/>
              <a:t>24</a:t>
            </a:fld>
            <a:endParaRPr lang="fi-FI">
              <a:solidFill>
                <a:prstClr val="black"/>
              </a:solidFill>
            </a:endParaRPr>
          </a:p>
        </p:txBody>
      </p:sp>
    </p:spTree>
    <p:extLst>
      <p:ext uri="{BB962C8B-B14F-4D97-AF65-F5344CB8AC3E}">
        <p14:creationId xmlns:p14="http://schemas.microsoft.com/office/powerpoint/2010/main" val="1993662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26082DD-99EE-42E2-8147-2E77D0C349F4}" type="slidenum">
              <a:rPr lang="fi-FI">
                <a:solidFill>
                  <a:prstClr val="black"/>
                </a:solidFill>
              </a:rPr>
              <a:pPr/>
              <a:t>25</a:t>
            </a:fld>
            <a:endParaRPr lang="fi-FI">
              <a:solidFill>
                <a:prstClr val="black"/>
              </a:solidFill>
            </a:endParaRPr>
          </a:p>
        </p:txBody>
      </p:sp>
    </p:spTree>
    <p:extLst>
      <p:ext uri="{BB962C8B-B14F-4D97-AF65-F5344CB8AC3E}">
        <p14:creationId xmlns:p14="http://schemas.microsoft.com/office/powerpoint/2010/main" val="1414922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0E5AF5BD-3A2A-46C1-AE36-D125134598E4}" type="slidenum">
              <a:rPr lang="fi-FI">
                <a:solidFill>
                  <a:prstClr val="black"/>
                </a:solidFill>
              </a:rPr>
              <a:pPr/>
              <a:t>26</a:t>
            </a:fld>
            <a:endParaRPr lang="fi-FI">
              <a:solidFill>
                <a:prstClr val="black"/>
              </a:solidFill>
            </a:endParaRPr>
          </a:p>
        </p:txBody>
      </p:sp>
    </p:spTree>
    <p:extLst>
      <p:ext uri="{BB962C8B-B14F-4D97-AF65-F5344CB8AC3E}">
        <p14:creationId xmlns:p14="http://schemas.microsoft.com/office/powerpoint/2010/main" val="25447357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0E5AF5BD-3A2A-46C1-AE36-D125134598E4}" type="slidenum">
              <a:rPr lang="fi-FI">
                <a:solidFill>
                  <a:prstClr val="black"/>
                </a:solidFill>
              </a:rPr>
              <a:pPr/>
              <a:t>27</a:t>
            </a:fld>
            <a:endParaRPr lang="fi-FI">
              <a:solidFill>
                <a:prstClr val="black"/>
              </a:solidFill>
            </a:endParaRPr>
          </a:p>
        </p:txBody>
      </p:sp>
    </p:spTree>
    <p:extLst>
      <p:ext uri="{BB962C8B-B14F-4D97-AF65-F5344CB8AC3E}">
        <p14:creationId xmlns:p14="http://schemas.microsoft.com/office/powerpoint/2010/main" val="3760513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0E5AF5BD-3A2A-46C1-AE36-D125134598E4}" type="slidenum">
              <a:rPr lang="fi-FI">
                <a:solidFill>
                  <a:prstClr val="black"/>
                </a:solidFill>
              </a:rPr>
              <a:pPr/>
              <a:t>28</a:t>
            </a:fld>
            <a:endParaRPr lang="fi-FI">
              <a:solidFill>
                <a:prstClr val="black"/>
              </a:solidFill>
            </a:endParaRPr>
          </a:p>
        </p:txBody>
      </p:sp>
    </p:spTree>
    <p:extLst>
      <p:ext uri="{BB962C8B-B14F-4D97-AF65-F5344CB8AC3E}">
        <p14:creationId xmlns:p14="http://schemas.microsoft.com/office/powerpoint/2010/main" val="3465525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0E5AF5BD-3A2A-46C1-AE36-D125134598E4}" type="slidenum">
              <a:rPr lang="fi-FI">
                <a:solidFill>
                  <a:prstClr val="black"/>
                </a:solidFill>
              </a:rPr>
              <a:pPr/>
              <a:t>29</a:t>
            </a:fld>
            <a:endParaRPr lang="fi-FI">
              <a:solidFill>
                <a:prstClr val="black"/>
              </a:solidFill>
            </a:endParaRPr>
          </a:p>
        </p:txBody>
      </p:sp>
    </p:spTree>
    <p:extLst>
      <p:ext uri="{BB962C8B-B14F-4D97-AF65-F5344CB8AC3E}">
        <p14:creationId xmlns:p14="http://schemas.microsoft.com/office/powerpoint/2010/main" val="1538265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0E5AF5BD-3A2A-46C1-AE36-D125134598E4}" type="slidenum">
              <a:rPr lang="fi-FI">
                <a:solidFill>
                  <a:prstClr val="black"/>
                </a:solidFill>
              </a:rPr>
              <a:pPr/>
              <a:t>30</a:t>
            </a:fld>
            <a:endParaRPr lang="fi-FI">
              <a:solidFill>
                <a:prstClr val="black"/>
              </a:solidFill>
            </a:endParaRPr>
          </a:p>
        </p:txBody>
      </p:sp>
    </p:spTree>
    <p:extLst>
      <p:ext uri="{BB962C8B-B14F-4D97-AF65-F5344CB8AC3E}">
        <p14:creationId xmlns:p14="http://schemas.microsoft.com/office/powerpoint/2010/main" val="1889030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7666ED7-631A-46AF-B451-227D0A8685A0}" type="slidenum">
              <a:rPr lang="fi-FI"/>
              <a:t>4</a:t>
            </a:fld>
            <a:endParaRPr lang="fi-FI"/>
          </a:p>
        </p:txBody>
      </p:sp>
    </p:spTree>
    <p:extLst>
      <p:ext uri="{BB962C8B-B14F-4D97-AF65-F5344CB8AC3E}">
        <p14:creationId xmlns:p14="http://schemas.microsoft.com/office/powerpoint/2010/main" val="2763084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0E5AF5BD-3A2A-46C1-AE36-D125134598E4}" type="slidenum">
              <a:rPr lang="fi-FI">
                <a:solidFill>
                  <a:prstClr val="black"/>
                </a:solidFill>
              </a:rPr>
              <a:pPr/>
              <a:t>31</a:t>
            </a:fld>
            <a:endParaRPr lang="fi-FI">
              <a:solidFill>
                <a:prstClr val="black"/>
              </a:solidFill>
            </a:endParaRPr>
          </a:p>
        </p:txBody>
      </p:sp>
    </p:spTree>
    <p:extLst>
      <p:ext uri="{BB962C8B-B14F-4D97-AF65-F5344CB8AC3E}">
        <p14:creationId xmlns:p14="http://schemas.microsoft.com/office/powerpoint/2010/main" val="2399900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6CB545D7-5B22-47E6-B334-01B38B0F24AC}" type="slidenum">
              <a:rPr lang="fi-FI">
                <a:solidFill>
                  <a:prstClr val="black"/>
                </a:solidFill>
              </a:rPr>
              <a:pPr/>
              <a:t>32</a:t>
            </a:fld>
            <a:endParaRPr lang="fi-FI">
              <a:solidFill>
                <a:prstClr val="black"/>
              </a:solidFill>
            </a:endParaRPr>
          </a:p>
        </p:txBody>
      </p:sp>
    </p:spTree>
    <p:extLst>
      <p:ext uri="{BB962C8B-B14F-4D97-AF65-F5344CB8AC3E}">
        <p14:creationId xmlns:p14="http://schemas.microsoft.com/office/powerpoint/2010/main" val="32176814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6CB545D7-5B22-47E6-B334-01B38B0F24AC}" type="slidenum">
              <a:rPr lang="fi-FI">
                <a:solidFill>
                  <a:prstClr val="black"/>
                </a:solidFill>
              </a:rPr>
              <a:pPr/>
              <a:t>33</a:t>
            </a:fld>
            <a:endParaRPr lang="fi-FI">
              <a:solidFill>
                <a:prstClr val="black"/>
              </a:solidFill>
            </a:endParaRPr>
          </a:p>
        </p:txBody>
      </p:sp>
    </p:spTree>
    <p:extLst>
      <p:ext uri="{BB962C8B-B14F-4D97-AF65-F5344CB8AC3E}">
        <p14:creationId xmlns:p14="http://schemas.microsoft.com/office/powerpoint/2010/main" val="2511243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6CB545D7-5B22-47E6-B334-01B38B0F24AC}" type="slidenum">
              <a:rPr lang="fi-FI">
                <a:solidFill>
                  <a:prstClr val="black"/>
                </a:solidFill>
              </a:rPr>
              <a:pPr/>
              <a:t>34</a:t>
            </a:fld>
            <a:endParaRPr lang="fi-FI">
              <a:solidFill>
                <a:prstClr val="black"/>
              </a:solidFill>
            </a:endParaRPr>
          </a:p>
        </p:txBody>
      </p:sp>
    </p:spTree>
    <p:extLst>
      <p:ext uri="{BB962C8B-B14F-4D97-AF65-F5344CB8AC3E}">
        <p14:creationId xmlns:p14="http://schemas.microsoft.com/office/powerpoint/2010/main" val="34264040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6CB545D7-5B22-47E6-B334-01B38B0F24AC}" type="slidenum">
              <a:rPr lang="fi-FI">
                <a:solidFill>
                  <a:prstClr val="black"/>
                </a:solidFill>
              </a:rPr>
              <a:pPr/>
              <a:t>35</a:t>
            </a:fld>
            <a:endParaRPr lang="fi-FI">
              <a:solidFill>
                <a:prstClr val="black"/>
              </a:solidFill>
            </a:endParaRPr>
          </a:p>
        </p:txBody>
      </p:sp>
    </p:spTree>
    <p:extLst>
      <p:ext uri="{BB962C8B-B14F-4D97-AF65-F5344CB8AC3E}">
        <p14:creationId xmlns:p14="http://schemas.microsoft.com/office/powerpoint/2010/main" val="24005300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6CB545D7-5B22-47E6-B334-01B38B0F24AC}" type="slidenum">
              <a:rPr lang="fi-FI">
                <a:solidFill>
                  <a:prstClr val="black"/>
                </a:solidFill>
              </a:rPr>
              <a:pPr/>
              <a:t>36</a:t>
            </a:fld>
            <a:endParaRPr lang="fi-FI">
              <a:solidFill>
                <a:prstClr val="black"/>
              </a:solidFill>
            </a:endParaRPr>
          </a:p>
        </p:txBody>
      </p:sp>
    </p:spTree>
    <p:extLst>
      <p:ext uri="{BB962C8B-B14F-4D97-AF65-F5344CB8AC3E}">
        <p14:creationId xmlns:p14="http://schemas.microsoft.com/office/powerpoint/2010/main" val="34037002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6CB545D7-5B22-47E6-B334-01B38B0F24AC}" type="slidenum">
              <a:rPr lang="fi-FI">
                <a:solidFill>
                  <a:prstClr val="black"/>
                </a:solidFill>
              </a:rPr>
              <a:pPr/>
              <a:t>37</a:t>
            </a:fld>
            <a:endParaRPr lang="fi-FI">
              <a:solidFill>
                <a:prstClr val="black"/>
              </a:solidFill>
            </a:endParaRPr>
          </a:p>
        </p:txBody>
      </p:sp>
    </p:spTree>
    <p:extLst>
      <p:ext uri="{BB962C8B-B14F-4D97-AF65-F5344CB8AC3E}">
        <p14:creationId xmlns:p14="http://schemas.microsoft.com/office/powerpoint/2010/main" val="27876066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6CB545D7-5B22-47E6-B334-01B38B0F24AC}" type="slidenum">
              <a:rPr lang="fi-FI">
                <a:solidFill>
                  <a:prstClr val="black"/>
                </a:solidFill>
              </a:rPr>
              <a:pPr/>
              <a:t>38</a:t>
            </a:fld>
            <a:endParaRPr lang="fi-FI">
              <a:solidFill>
                <a:prstClr val="black"/>
              </a:solidFill>
            </a:endParaRPr>
          </a:p>
        </p:txBody>
      </p:sp>
    </p:spTree>
    <p:extLst>
      <p:ext uri="{BB962C8B-B14F-4D97-AF65-F5344CB8AC3E}">
        <p14:creationId xmlns:p14="http://schemas.microsoft.com/office/powerpoint/2010/main" val="23529412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6CB545D7-5B22-47E6-B334-01B38B0F24AC}" type="slidenum">
              <a:rPr lang="fi-FI">
                <a:solidFill>
                  <a:prstClr val="black"/>
                </a:solidFill>
              </a:rPr>
              <a:pPr/>
              <a:t>39</a:t>
            </a:fld>
            <a:endParaRPr lang="fi-FI">
              <a:solidFill>
                <a:prstClr val="black"/>
              </a:solidFill>
            </a:endParaRPr>
          </a:p>
        </p:txBody>
      </p:sp>
    </p:spTree>
    <p:extLst>
      <p:ext uri="{BB962C8B-B14F-4D97-AF65-F5344CB8AC3E}">
        <p14:creationId xmlns:p14="http://schemas.microsoft.com/office/powerpoint/2010/main" val="27475274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6CB545D7-5B22-47E6-B334-01B38B0F24AC}" type="slidenum">
              <a:rPr lang="fi-FI">
                <a:solidFill>
                  <a:prstClr val="black"/>
                </a:solidFill>
              </a:rPr>
              <a:pPr/>
              <a:t>40</a:t>
            </a:fld>
            <a:endParaRPr lang="fi-FI">
              <a:solidFill>
                <a:prstClr val="black"/>
              </a:solidFill>
            </a:endParaRPr>
          </a:p>
        </p:txBody>
      </p:sp>
    </p:spTree>
    <p:extLst>
      <p:ext uri="{BB962C8B-B14F-4D97-AF65-F5344CB8AC3E}">
        <p14:creationId xmlns:p14="http://schemas.microsoft.com/office/powerpoint/2010/main" val="2021105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7666ED7-631A-46AF-B451-227D0A8685A0}" type="slidenum">
              <a:rPr lang="fi-FI"/>
              <a:t>5</a:t>
            </a:fld>
            <a:endParaRPr lang="fi-FI"/>
          </a:p>
        </p:txBody>
      </p:sp>
    </p:spTree>
    <p:extLst>
      <p:ext uri="{BB962C8B-B14F-4D97-AF65-F5344CB8AC3E}">
        <p14:creationId xmlns:p14="http://schemas.microsoft.com/office/powerpoint/2010/main" val="4939754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8EF57F7C-A6FA-4E63-9D43-185AA8942465}" type="slidenum">
              <a:rPr lang="fi-FI">
                <a:solidFill>
                  <a:prstClr val="black"/>
                </a:solidFill>
              </a:rPr>
              <a:pPr/>
              <a:t>41</a:t>
            </a:fld>
            <a:endParaRPr lang="fi-FI">
              <a:solidFill>
                <a:prstClr val="black"/>
              </a:solidFill>
            </a:endParaRPr>
          </a:p>
        </p:txBody>
      </p:sp>
    </p:spTree>
    <p:extLst>
      <p:ext uri="{BB962C8B-B14F-4D97-AF65-F5344CB8AC3E}">
        <p14:creationId xmlns:p14="http://schemas.microsoft.com/office/powerpoint/2010/main" val="1493454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8EF57F7C-A6FA-4E63-9D43-185AA8942465}" type="slidenum">
              <a:rPr lang="fi-FI">
                <a:solidFill>
                  <a:prstClr val="black"/>
                </a:solidFill>
              </a:rPr>
              <a:pPr/>
              <a:t>42</a:t>
            </a:fld>
            <a:endParaRPr lang="fi-FI">
              <a:solidFill>
                <a:prstClr val="black"/>
              </a:solidFill>
            </a:endParaRPr>
          </a:p>
        </p:txBody>
      </p:sp>
    </p:spTree>
    <p:extLst>
      <p:ext uri="{BB962C8B-B14F-4D97-AF65-F5344CB8AC3E}">
        <p14:creationId xmlns:p14="http://schemas.microsoft.com/office/powerpoint/2010/main" val="28060739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8EF57F7C-A6FA-4E63-9D43-185AA8942465}" type="slidenum">
              <a:rPr lang="fi-FI">
                <a:solidFill>
                  <a:prstClr val="black"/>
                </a:solidFill>
              </a:rPr>
              <a:pPr/>
              <a:t>43</a:t>
            </a:fld>
            <a:endParaRPr lang="fi-FI">
              <a:solidFill>
                <a:prstClr val="black"/>
              </a:solidFill>
            </a:endParaRPr>
          </a:p>
        </p:txBody>
      </p:sp>
    </p:spTree>
    <p:extLst>
      <p:ext uri="{BB962C8B-B14F-4D97-AF65-F5344CB8AC3E}">
        <p14:creationId xmlns:p14="http://schemas.microsoft.com/office/powerpoint/2010/main" val="16587815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8EF57F7C-A6FA-4E63-9D43-185AA8942465}" type="slidenum">
              <a:rPr lang="fi-FI">
                <a:solidFill>
                  <a:prstClr val="black"/>
                </a:solidFill>
              </a:rPr>
              <a:pPr/>
              <a:t>44</a:t>
            </a:fld>
            <a:endParaRPr lang="fi-FI">
              <a:solidFill>
                <a:prstClr val="black"/>
              </a:solidFill>
            </a:endParaRPr>
          </a:p>
        </p:txBody>
      </p:sp>
    </p:spTree>
    <p:extLst>
      <p:ext uri="{BB962C8B-B14F-4D97-AF65-F5344CB8AC3E}">
        <p14:creationId xmlns:p14="http://schemas.microsoft.com/office/powerpoint/2010/main" val="32386250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8EF57F7C-A6FA-4E63-9D43-185AA8942465}" type="slidenum">
              <a:rPr lang="fi-FI">
                <a:solidFill>
                  <a:prstClr val="black"/>
                </a:solidFill>
              </a:rPr>
              <a:pPr/>
              <a:t>45</a:t>
            </a:fld>
            <a:endParaRPr lang="fi-FI">
              <a:solidFill>
                <a:prstClr val="black"/>
              </a:solidFill>
            </a:endParaRPr>
          </a:p>
        </p:txBody>
      </p:sp>
    </p:spTree>
    <p:extLst>
      <p:ext uri="{BB962C8B-B14F-4D97-AF65-F5344CB8AC3E}">
        <p14:creationId xmlns:p14="http://schemas.microsoft.com/office/powerpoint/2010/main" val="42888024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8EF57F7C-A6FA-4E63-9D43-185AA8942465}" type="slidenum">
              <a:rPr lang="fi-FI">
                <a:solidFill>
                  <a:prstClr val="black"/>
                </a:solidFill>
              </a:rPr>
              <a:pPr/>
              <a:t>46</a:t>
            </a:fld>
            <a:endParaRPr lang="fi-FI">
              <a:solidFill>
                <a:prstClr val="black"/>
              </a:solidFill>
            </a:endParaRPr>
          </a:p>
        </p:txBody>
      </p:sp>
    </p:spTree>
    <p:extLst>
      <p:ext uri="{BB962C8B-B14F-4D97-AF65-F5344CB8AC3E}">
        <p14:creationId xmlns:p14="http://schemas.microsoft.com/office/powerpoint/2010/main" val="24972351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69C971FF-EF28-4195-A575-329446EFAA55}" type="slidenum">
              <a:rPr lang="fi-FI">
                <a:solidFill>
                  <a:prstClr val="black"/>
                </a:solidFill>
              </a:rPr>
              <a:pPr/>
              <a:t>47</a:t>
            </a:fld>
            <a:endParaRPr lang="fi-FI">
              <a:solidFill>
                <a:prstClr val="black"/>
              </a:solidFill>
            </a:endParaRPr>
          </a:p>
        </p:txBody>
      </p:sp>
    </p:spTree>
    <p:extLst>
      <p:ext uri="{BB962C8B-B14F-4D97-AF65-F5344CB8AC3E}">
        <p14:creationId xmlns:p14="http://schemas.microsoft.com/office/powerpoint/2010/main" val="29504459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3A2CC701-D80A-463B-8415-A85485312088}" type="slidenum">
              <a:rPr lang="fi-FI" smtClean="0">
                <a:solidFill>
                  <a:prstClr val="black"/>
                </a:solidFill>
              </a:rPr>
              <a:pPr/>
              <a:t>48</a:t>
            </a:fld>
            <a:endParaRPr lang="fi-FI">
              <a:solidFill>
                <a:prstClr val="black"/>
              </a:solidFill>
            </a:endParaRPr>
          </a:p>
        </p:txBody>
      </p:sp>
    </p:spTree>
    <p:extLst>
      <p:ext uri="{BB962C8B-B14F-4D97-AF65-F5344CB8AC3E}">
        <p14:creationId xmlns:p14="http://schemas.microsoft.com/office/powerpoint/2010/main" val="41367938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69C971FF-EF28-4195-A575-329446EFAA55}" type="slidenum">
              <a:rPr lang="fi-FI">
                <a:solidFill>
                  <a:prstClr val="black"/>
                </a:solidFill>
              </a:rPr>
              <a:pPr/>
              <a:t>49</a:t>
            </a:fld>
            <a:endParaRPr lang="fi-FI">
              <a:solidFill>
                <a:prstClr val="black"/>
              </a:solidFill>
            </a:endParaRPr>
          </a:p>
        </p:txBody>
      </p:sp>
    </p:spTree>
    <p:extLst>
      <p:ext uri="{BB962C8B-B14F-4D97-AF65-F5344CB8AC3E}">
        <p14:creationId xmlns:p14="http://schemas.microsoft.com/office/powerpoint/2010/main" val="9608981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69C971FF-EF28-4195-A575-329446EFAA55}" type="slidenum">
              <a:rPr lang="fi-FI">
                <a:solidFill>
                  <a:prstClr val="black"/>
                </a:solidFill>
              </a:rPr>
              <a:pPr/>
              <a:t>50</a:t>
            </a:fld>
            <a:endParaRPr lang="fi-FI">
              <a:solidFill>
                <a:prstClr val="black"/>
              </a:solidFill>
            </a:endParaRPr>
          </a:p>
        </p:txBody>
      </p:sp>
    </p:spTree>
    <p:extLst>
      <p:ext uri="{BB962C8B-B14F-4D97-AF65-F5344CB8AC3E}">
        <p14:creationId xmlns:p14="http://schemas.microsoft.com/office/powerpoint/2010/main" val="3503805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7666ED7-631A-46AF-B451-227D0A8685A0}" type="slidenum">
              <a:rPr lang="fi-FI"/>
              <a:t>6</a:t>
            </a:fld>
            <a:endParaRPr lang="fi-FI"/>
          </a:p>
        </p:txBody>
      </p:sp>
    </p:spTree>
    <p:extLst>
      <p:ext uri="{BB962C8B-B14F-4D97-AF65-F5344CB8AC3E}">
        <p14:creationId xmlns:p14="http://schemas.microsoft.com/office/powerpoint/2010/main" val="39575576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69C971FF-EF28-4195-A575-329446EFAA55}" type="slidenum">
              <a:rPr lang="fi-FI">
                <a:solidFill>
                  <a:prstClr val="black"/>
                </a:solidFill>
              </a:rPr>
              <a:pPr/>
              <a:t>51</a:t>
            </a:fld>
            <a:endParaRPr lang="fi-FI">
              <a:solidFill>
                <a:prstClr val="black"/>
              </a:solidFill>
            </a:endParaRPr>
          </a:p>
        </p:txBody>
      </p:sp>
    </p:spTree>
    <p:extLst>
      <p:ext uri="{BB962C8B-B14F-4D97-AF65-F5344CB8AC3E}">
        <p14:creationId xmlns:p14="http://schemas.microsoft.com/office/powerpoint/2010/main" val="6112169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69C971FF-EF28-4195-A575-329446EFAA55}" type="slidenum">
              <a:rPr lang="fi-FI">
                <a:solidFill>
                  <a:prstClr val="black"/>
                </a:solidFill>
              </a:rPr>
              <a:pPr/>
              <a:t>52</a:t>
            </a:fld>
            <a:endParaRPr lang="fi-FI">
              <a:solidFill>
                <a:prstClr val="black"/>
              </a:solidFill>
            </a:endParaRPr>
          </a:p>
        </p:txBody>
      </p:sp>
    </p:spTree>
    <p:extLst>
      <p:ext uri="{BB962C8B-B14F-4D97-AF65-F5344CB8AC3E}">
        <p14:creationId xmlns:p14="http://schemas.microsoft.com/office/powerpoint/2010/main" val="13045631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69C971FF-EF28-4195-A575-329446EFAA55}" type="slidenum">
              <a:rPr lang="fi-FI">
                <a:solidFill>
                  <a:prstClr val="black"/>
                </a:solidFill>
              </a:rPr>
              <a:pPr/>
              <a:t>53</a:t>
            </a:fld>
            <a:endParaRPr lang="fi-FI">
              <a:solidFill>
                <a:prstClr val="black"/>
              </a:solidFill>
            </a:endParaRPr>
          </a:p>
        </p:txBody>
      </p:sp>
    </p:spTree>
    <p:extLst>
      <p:ext uri="{BB962C8B-B14F-4D97-AF65-F5344CB8AC3E}">
        <p14:creationId xmlns:p14="http://schemas.microsoft.com/office/powerpoint/2010/main" val="11697038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69C971FF-EF28-4195-A575-329446EFAA55}" type="slidenum">
              <a:rPr lang="fi-FI">
                <a:solidFill>
                  <a:prstClr val="black"/>
                </a:solidFill>
              </a:rPr>
              <a:pPr/>
              <a:t>54</a:t>
            </a:fld>
            <a:endParaRPr lang="fi-FI">
              <a:solidFill>
                <a:prstClr val="black"/>
              </a:solidFill>
            </a:endParaRPr>
          </a:p>
        </p:txBody>
      </p:sp>
    </p:spTree>
    <p:extLst>
      <p:ext uri="{BB962C8B-B14F-4D97-AF65-F5344CB8AC3E}">
        <p14:creationId xmlns:p14="http://schemas.microsoft.com/office/powerpoint/2010/main" val="402519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7666ED7-631A-46AF-B451-227D0A8685A0}" type="slidenum">
              <a:rPr lang="fi-FI"/>
              <a:t>7</a:t>
            </a:fld>
            <a:endParaRPr lang="fi-FI"/>
          </a:p>
        </p:txBody>
      </p:sp>
    </p:spTree>
    <p:extLst>
      <p:ext uri="{BB962C8B-B14F-4D97-AF65-F5344CB8AC3E}">
        <p14:creationId xmlns:p14="http://schemas.microsoft.com/office/powerpoint/2010/main" val="2461861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B37B1F30-39B2-4CE2-8EF3-91F3179569A5}" type="slidenum">
              <a:rPr lang="fi-FI"/>
              <a:t>8</a:t>
            </a:fld>
            <a:endParaRPr lang="fi-FI"/>
          </a:p>
        </p:txBody>
      </p:sp>
    </p:spTree>
    <p:extLst>
      <p:ext uri="{BB962C8B-B14F-4D97-AF65-F5344CB8AC3E}">
        <p14:creationId xmlns:p14="http://schemas.microsoft.com/office/powerpoint/2010/main" val="3739015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7666ED7-631A-46AF-B451-227D0A8685A0}" type="slidenum">
              <a:rPr lang="fi-FI"/>
              <a:t>9</a:t>
            </a:fld>
            <a:endParaRPr lang="fi-FI"/>
          </a:p>
        </p:txBody>
      </p:sp>
    </p:spTree>
    <p:extLst>
      <p:ext uri="{BB962C8B-B14F-4D97-AF65-F5344CB8AC3E}">
        <p14:creationId xmlns:p14="http://schemas.microsoft.com/office/powerpoint/2010/main" val="198118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A7666ED7-631A-46AF-B451-227D0A8685A0}" type="slidenum">
              <a:rPr lang="fi-FI"/>
              <a:t>10</a:t>
            </a:fld>
            <a:endParaRPr lang="fi-FI"/>
          </a:p>
        </p:txBody>
      </p:sp>
    </p:spTree>
    <p:extLst>
      <p:ext uri="{BB962C8B-B14F-4D97-AF65-F5344CB8AC3E}">
        <p14:creationId xmlns:p14="http://schemas.microsoft.com/office/powerpoint/2010/main" val="2269410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pic>
        <p:nvPicPr>
          <p:cNvPr id="7" name="Kuva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Kuva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Suorakulmio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Suorakulmio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ctrTitle"/>
          </p:nvPr>
        </p:nvSpPr>
        <p:spPr>
          <a:xfrm>
            <a:off x="680322" y="2733709"/>
            <a:ext cx="8144134" cy="1373070"/>
          </a:xfrm>
        </p:spPr>
        <p:txBody>
          <a:bodyPr anchor="b">
            <a:noAutofit/>
          </a:bodyPr>
          <a:lstStyle>
            <a:lvl1pPr algn="r" latinLnBrk="0">
              <a:defRPr lang="fi-FI" sz="5000"/>
            </a:lvl1pPr>
          </a:lstStyle>
          <a:p>
            <a:r>
              <a:rPr lang="fi-FI" dirty="0"/>
              <a:t>Muokkaa otsikon perustyyliä napsauttamalla</a:t>
            </a:r>
          </a:p>
        </p:txBody>
      </p:sp>
      <p:sp>
        <p:nvSpPr>
          <p:cNvPr id="3" name="Alaotsikko 2"/>
          <p:cNvSpPr>
            <a:spLocks noGrp="1"/>
          </p:cNvSpPr>
          <p:nvPr>
            <p:ph type="subTitle" idx="1"/>
          </p:nvPr>
        </p:nvSpPr>
        <p:spPr>
          <a:xfrm>
            <a:off x="680322" y="4394039"/>
            <a:ext cx="8144134" cy="1117687"/>
          </a:xfrm>
        </p:spPr>
        <p:txBody>
          <a:bodyPr>
            <a:normAutofit/>
          </a:bodyPr>
          <a:lstStyle>
            <a:lvl1pPr marL="0" indent="0" algn="r" latinLnBrk="0">
              <a:buNone/>
              <a:defRPr lang="fi-FI" sz="2000"/>
            </a:lvl1pPr>
            <a:lvl2pPr marL="457200" indent="0" algn="ctr" latinLnBrk="0">
              <a:buNone/>
              <a:defRPr lang="fi-FI" sz="2000"/>
            </a:lvl2pPr>
            <a:lvl3pPr marL="914400" indent="0" algn="ctr" latinLnBrk="0">
              <a:buNone/>
              <a:defRPr lang="fi-FI" sz="1800"/>
            </a:lvl3pPr>
            <a:lvl4pPr marL="1371600" indent="0" algn="ctr" latinLnBrk="0">
              <a:buNone/>
              <a:defRPr lang="fi-FI" sz="1600"/>
            </a:lvl4pPr>
            <a:lvl5pPr marL="1828800" indent="0" algn="ctr" latinLnBrk="0">
              <a:buNone/>
              <a:defRPr lang="fi-FI" sz="1600"/>
            </a:lvl5pPr>
            <a:lvl6pPr marL="2286000" indent="0" algn="ctr" latinLnBrk="0">
              <a:buNone/>
              <a:defRPr lang="fi-FI" sz="1600"/>
            </a:lvl6pPr>
            <a:lvl7pPr marL="2743200" indent="0" algn="ctr" latinLnBrk="0">
              <a:buNone/>
              <a:defRPr lang="fi-FI" sz="1600"/>
            </a:lvl7pPr>
            <a:lvl8pPr marL="3200400" indent="0" algn="ctr" latinLnBrk="0">
              <a:buNone/>
              <a:defRPr lang="fi-FI" sz="1600"/>
            </a:lvl8pPr>
            <a:lvl9pPr marL="3657600" indent="0" algn="ctr" latinLnBrk="0">
              <a:buNone/>
              <a:defRPr lang="fi-FI" sz="1600"/>
            </a:lvl9pPr>
          </a:lstStyle>
          <a:p>
            <a:r>
              <a:rPr lang="fi-FI"/>
              <a:t>Muokkaa alaotsikon perustyyliä napsauttamalla</a:t>
            </a:r>
          </a:p>
        </p:txBody>
      </p:sp>
      <p:sp>
        <p:nvSpPr>
          <p:cNvPr id="4" name="Päivämäärän paikkamerkki 3"/>
          <p:cNvSpPr>
            <a:spLocks noGrp="1"/>
          </p:cNvSpPr>
          <p:nvPr>
            <p:ph type="dt" sz="half" idx="10"/>
          </p:nvPr>
        </p:nvSpPr>
        <p:spPr/>
        <p:txBody>
          <a:bodyPr/>
          <a:lstStyle/>
          <a:p>
            <a:fld id="{78ABE3C1-DBE1-495D-B57B-2849774B866A}" type="datetimeFigureOut">
              <a:t>9.12.2015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a:xfrm>
            <a:off x="9255346" y="2750337"/>
            <a:ext cx="1171888" cy="1356442"/>
          </a:xfrm>
        </p:spPr>
        <p:txBody>
          <a:bodyPr/>
          <a:lstStyle/>
          <a:p>
            <a:fld id="{6D22F896-40B5-4ADD-8801-0D06FADFA095}" type="slidenum">
              <a:t>‹#›</a:t>
            </a:fld>
            <a:endParaRPr lang="fi-FI"/>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pic>
        <p:nvPicPr>
          <p:cNvPr id="8" name="Kuva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Kuva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Suorakulmio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uorakulmio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22" y="4711616"/>
            <a:ext cx="9613859" cy="453051"/>
          </a:xfrm>
        </p:spPr>
        <p:txBody>
          <a:bodyPr anchor="b">
            <a:normAutofit/>
          </a:bodyPr>
          <a:lstStyle>
            <a:lvl1pPr latinLnBrk="0">
              <a:defRPr lang="fi-FI" sz="2400"/>
            </a:lvl1pPr>
          </a:lstStyle>
          <a:p>
            <a:r>
              <a:rPr lang="fi-FI"/>
              <a:t>Muokkaa otsikon perustyyliä napsauttamalla</a:t>
            </a:r>
          </a:p>
        </p:txBody>
      </p:sp>
      <p:sp>
        <p:nvSpPr>
          <p:cNvPr id="3" name="Kuvan paikkamerkki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latinLnBrk="0">
              <a:buNone/>
              <a:defRPr lang="fi-FI" sz="3200"/>
            </a:lvl1pPr>
            <a:lvl2pPr marL="457200" indent="0" latinLnBrk="0">
              <a:buNone/>
              <a:defRPr lang="fi-FI" sz="2800"/>
            </a:lvl2pPr>
            <a:lvl3pPr marL="914400" indent="0" latinLnBrk="0">
              <a:buNone/>
              <a:defRPr lang="fi-FI" sz="2400"/>
            </a:lvl3pPr>
            <a:lvl4pPr marL="1371600" indent="0" latinLnBrk="0">
              <a:buNone/>
              <a:defRPr lang="fi-FI" sz="2000"/>
            </a:lvl4pPr>
            <a:lvl5pPr marL="1828800" indent="0" latinLnBrk="0">
              <a:buNone/>
              <a:defRPr lang="fi-FI" sz="2000"/>
            </a:lvl5pPr>
            <a:lvl6pPr marL="2286000" indent="0" latinLnBrk="0">
              <a:buNone/>
              <a:defRPr lang="fi-FI" sz="2000"/>
            </a:lvl6pPr>
            <a:lvl7pPr marL="2743200" indent="0" latinLnBrk="0">
              <a:buNone/>
              <a:defRPr lang="fi-FI" sz="2000"/>
            </a:lvl7pPr>
            <a:lvl8pPr marL="3200400" indent="0" latinLnBrk="0">
              <a:buNone/>
              <a:defRPr lang="fi-FI" sz="2000"/>
            </a:lvl8pPr>
            <a:lvl9pPr marL="3657600" indent="0" latinLnBrk="0">
              <a:buNone/>
              <a:defRPr lang="fi-FI" sz="2000"/>
            </a:lvl9pPr>
          </a:lstStyle>
          <a:p>
            <a:r>
              <a:rPr lang="fi-FI"/>
              <a:t>Lisää kuva kuvaketta napsauttamalla</a:t>
            </a:r>
          </a:p>
        </p:txBody>
      </p:sp>
      <p:sp>
        <p:nvSpPr>
          <p:cNvPr id="4" name="Tekstin paikkamerkki 3"/>
          <p:cNvSpPr>
            <a:spLocks noGrp="1"/>
          </p:cNvSpPr>
          <p:nvPr>
            <p:ph type="body" sz="half" idx="2"/>
          </p:nvPr>
        </p:nvSpPr>
        <p:spPr>
          <a:xfrm>
            <a:off x="680319" y="5169583"/>
            <a:ext cx="9613862" cy="622971"/>
          </a:xfrm>
        </p:spPr>
        <p:txBody>
          <a:bodyPr/>
          <a:lstStyle>
            <a:lvl1pPr marL="0" indent="0" latinLnBrk="0">
              <a:buNone/>
              <a:defRPr lang="fi-FI" sz="16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446C117F-5CCF-4837-BE5F-2B92066CAFAF}"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a:xfrm>
            <a:off x="10729455" y="4711309"/>
            <a:ext cx="1154151" cy="1090789"/>
          </a:xfrm>
        </p:spPr>
        <p:txBody>
          <a:bodyPr/>
          <a:lstStyle/>
          <a:p>
            <a:fld id="{6D22F896-40B5-4ADD-8801-0D06FADFA095}" type="slidenum">
              <a:t>‹#›</a:t>
            </a:fld>
            <a:endParaRPr lang="fi-FI"/>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5821896" y="2142069"/>
            <a:ext cx="4995332" cy="3649133"/>
          </a:xfrm>
        </p:spPr>
        <p:txBody>
          <a:bodyPr>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p:txBody>
          <a:bodyPr/>
          <a:lstStyle/>
          <a:p>
            <a:fld id="{EDF33987-6305-4E2A-BF18-EF013ECE927B}" type="datetimeFigureOut">
              <a:rPr lang="fi-FI" smtClean="0">
                <a:solidFill>
                  <a:prstClr val="white"/>
                </a:solidFill>
              </a:rPr>
              <a:pPr/>
              <a:t>9.12.2015</a:t>
            </a:fld>
            <a:endParaRPr lang="fi-FI">
              <a:solidFill>
                <a:prstClr val="white"/>
              </a:solidFill>
            </a:endParaRPr>
          </a:p>
        </p:txBody>
      </p:sp>
      <p:sp>
        <p:nvSpPr>
          <p:cNvPr id="6" name="Footer Placeholder 5"/>
          <p:cNvSpPr>
            <a:spLocks noGrp="1"/>
          </p:cNvSpPr>
          <p:nvPr>
            <p:ph type="ftr" sz="quarter" idx="11"/>
          </p:nvPr>
        </p:nvSpPr>
        <p:spPr/>
        <p:txBody>
          <a:bodyPr/>
          <a:lstStyle/>
          <a:p>
            <a:endParaRPr lang="fi-FI">
              <a:solidFill>
                <a:prstClr val="white"/>
              </a:solidFill>
            </a:endParaRPr>
          </a:p>
        </p:txBody>
      </p:sp>
      <p:sp>
        <p:nvSpPr>
          <p:cNvPr id="7" name="Slide Number Placeholder 6"/>
          <p:cNvSpPr>
            <a:spLocks noGrp="1"/>
          </p:cNvSpPr>
          <p:nvPr>
            <p:ph type="sldNum" sz="quarter" idx="12"/>
          </p:nvPr>
        </p:nvSpPr>
        <p:spPr/>
        <p:txBody>
          <a:bodyPr/>
          <a:lstStyle/>
          <a:p>
            <a:fld id="{F36C87F6-986D-49E6-AF40-1B3A1EE8064D}" type="slidenum">
              <a:rPr lang="fi-FI" smtClean="0">
                <a:solidFill>
                  <a:prstClr val="white"/>
                </a:solidFill>
              </a:rPr>
              <a:pPr/>
              <a:t>‹#›</a:t>
            </a:fld>
            <a:endParaRPr lang="fi-FI">
              <a:solidFill>
                <a:prstClr val="white"/>
              </a:solidFill>
            </a:endParaRPr>
          </a:p>
        </p:txBody>
      </p:sp>
    </p:spTree>
    <p:extLst>
      <p:ext uri="{BB962C8B-B14F-4D97-AF65-F5344CB8AC3E}">
        <p14:creationId xmlns:p14="http://schemas.microsoft.com/office/powerpoint/2010/main" val="139567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smtClean="0"/>
              <a:t>Muokkaa perustyyl. napsautt.</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2" y="2870201"/>
            <a:ext cx="4996923" cy="2920998"/>
          </a:xfrm>
        </p:spPr>
        <p:txBody>
          <a:bodyPr anchor="t">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hasCustomPrompt="1"/>
          </p:nvPr>
        </p:nvSpPr>
        <p:spPr>
          <a:xfrm>
            <a:off x="6096004" y="2226734"/>
            <a:ext cx="4722813" cy="576262"/>
          </a:xfrm>
        </p:spPr>
        <p:txBody>
          <a:bodyPr anchor="b">
            <a:noAutofit/>
          </a:bodyPr>
          <a:lstStyle>
            <a:lvl1pPr marL="0" indent="0">
              <a:buNone/>
              <a:defRPr sz="2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4" y="2870201"/>
            <a:ext cx="4995334" cy="2920998"/>
          </a:xfrm>
        </p:spPr>
        <p:txBody>
          <a:bodyPr anchor="t">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p:txBody>
          <a:bodyPr/>
          <a:lstStyle/>
          <a:p>
            <a:fld id="{EDF33987-6305-4E2A-BF18-EF013ECE927B}" type="datetimeFigureOut">
              <a:rPr lang="fi-FI" smtClean="0">
                <a:solidFill>
                  <a:prstClr val="white"/>
                </a:solidFill>
              </a:rPr>
              <a:pPr/>
              <a:t>9.12.2015</a:t>
            </a:fld>
            <a:endParaRPr lang="fi-FI">
              <a:solidFill>
                <a:prstClr val="white"/>
              </a:solidFill>
            </a:endParaRPr>
          </a:p>
        </p:txBody>
      </p:sp>
      <p:sp>
        <p:nvSpPr>
          <p:cNvPr id="8" name="Footer Placeholder 7"/>
          <p:cNvSpPr>
            <a:spLocks noGrp="1"/>
          </p:cNvSpPr>
          <p:nvPr>
            <p:ph type="ftr" sz="quarter" idx="11"/>
          </p:nvPr>
        </p:nvSpPr>
        <p:spPr/>
        <p:txBody>
          <a:bodyPr/>
          <a:lstStyle/>
          <a:p>
            <a:endParaRPr lang="fi-FI">
              <a:solidFill>
                <a:prstClr val="white"/>
              </a:solidFill>
            </a:endParaRPr>
          </a:p>
        </p:txBody>
      </p:sp>
      <p:sp>
        <p:nvSpPr>
          <p:cNvPr id="9" name="Slide Number Placeholder 8"/>
          <p:cNvSpPr>
            <a:spLocks noGrp="1"/>
          </p:cNvSpPr>
          <p:nvPr>
            <p:ph type="sldNum" sz="quarter" idx="12"/>
          </p:nvPr>
        </p:nvSpPr>
        <p:spPr/>
        <p:txBody>
          <a:bodyPr/>
          <a:lstStyle/>
          <a:p>
            <a:fld id="{F36C87F6-986D-49E6-AF40-1B3A1EE8064D}" type="slidenum">
              <a:rPr lang="fi-FI" smtClean="0">
                <a:solidFill>
                  <a:prstClr val="white"/>
                </a:solidFill>
              </a:rPr>
              <a:pPr/>
              <a:t>‹#›</a:t>
            </a:fld>
            <a:endParaRPr lang="fi-FI">
              <a:solidFill>
                <a:prstClr val="white"/>
              </a:solidFill>
            </a:endParaRPr>
          </a:p>
        </p:txBody>
      </p:sp>
    </p:spTree>
    <p:extLst>
      <p:ext uri="{BB962C8B-B14F-4D97-AF65-F5344CB8AC3E}">
        <p14:creationId xmlns:p14="http://schemas.microsoft.com/office/powerpoint/2010/main" val="15095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p:txBody>
          <a:bodyPr/>
          <a:lstStyle/>
          <a:p>
            <a:r>
              <a:rPr lang="fi-FI" smtClean="0"/>
              <a:t>Muokkaa perustyyl. napsautt.</a:t>
            </a:r>
            <a:endParaRPr lang="en-US" dirty="0"/>
          </a:p>
        </p:txBody>
      </p:sp>
      <p:sp>
        <p:nvSpPr>
          <p:cNvPr id="3" name="Date Placeholder 2"/>
          <p:cNvSpPr>
            <a:spLocks noGrp="1"/>
          </p:cNvSpPr>
          <p:nvPr>
            <p:ph type="dt" sz="half" idx="10"/>
          </p:nvPr>
        </p:nvSpPr>
        <p:spPr/>
        <p:txBody>
          <a:bodyPr/>
          <a:lstStyle/>
          <a:p>
            <a:fld id="{EDF33987-6305-4E2A-BF18-EF013ECE927B}" type="datetimeFigureOut">
              <a:rPr lang="fi-FI" smtClean="0">
                <a:solidFill>
                  <a:prstClr val="white"/>
                </a:solidFill>
              </a:rPr>
              <a:pPr/>
              <a:t>9.12.2015</a:t>
            </a:fld>
            <a:endParaRPr lang="fi-FI">
              <a:solidFill>
                <a:prstClr val="white"/>
              </a:solidFill>
            </a:endParaRPr>
          </a:p>
        </p:txBody>
      </p:sp>
      <p:sp>
        <p:nvSpPr>
          <p:cNvPr id="4" name="Footer Placeholder 3"/>
          <p:cNvSpPr>
            <a:spLocks noGrp="1"/>
          </p:cNvSpPr>
          <p:nvPr>
            <p:ph type="ftr" sz="quarter" idx="11"/>
          </p:nvPr>
        </p:nvSpPr>
        <p:spPr/>
        <p:txBody>
          <a:bodyPr/>
          <a:lstStyle/>
          <a:p>
            <a:endParaRPr lang="fi-FI">
              <a:solidFill>
                <a:prstClr val="white"/>
              </a:solidFill>
            </a:endParaRPr>
          </a:p>
        </p:txBody>
      </p:sp>
      <p:sp>
        <p:nvSpPr>
          <p:cNvPr id="5" name="Slide Number Placeholder 4"/>
          <p:cNvSpPr>
            <a:spLocks noGrp="1"/>
          </p:cNvSpPr>
          <p:nvPr>
            <p:ph type="sldNum" sz="quarter" idx="12"/>
          </p:nvPr>
        </p:nvSpPr>
        <p:spPr/>
        <p:txBody>
          <a:bodyPr/>
          <a:lstStyle/>
          <a:p>
            <a:fld id="{F36C87F6-986D-49E6-AF40-1B3A1EE8064D}" type="slidenum">
              <a:rPr lang="fi-FI" smtClean="0">
                <a:solidFill>
                  <a:prstClr val="white"/>
                </a:solidFill>
              </a:rPr>
              <a:pPr/>
              <a:t>‹#›</a:t>
            </a:fld>
            <a:endParaRPr lang="fi-FI">
              <a:solidFill>
                <a:prstClr val="white"/>
              </a:solidFill>
            </a:endParaRPr>
          </a:p>
        </p:txBody>
      </p:sp>
    </p:spTree>
    <p:extLst>
      <p:ext uri="{BB962C8B-B14F-4D97-AF65-F5344CB8AC3E}">
        <p14:creationId xmlns:p14="http://schemas.microsoft.com/office/powerpoint/2010/main" val="285061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Date Placeholder 1"/>
          <p:cNvSpPr>
            <a:spLocks noGrp="1"/>
          </p:cNvSpPr>
          <p:nvPr>
            <p:ph type="dt" sz="half" idx="10"/>
          </p:nvPr>
        </p:nvSpPr>
        <p:spPr/>
        <p:txBody>
          <a:bodyPr/>
          <a:lstStyle/>
          <a:p>
            <a:fld id="{EDF33987-6305-4E2A-BF18-EF013ECE927B}" type="datetimeFigureOut">
              <a:rPr lang="fi-FI" smtClean="0">
                <a:solidFill>
                  <a:prstClr val="white"/>
                </a:solidFill>
              </a:rPr>
              <a:pPr/>
              <a:t>9.12.2015</a:t>
            </a:fld>
            <a:endParaRPr lang="fi-FI">
              <a:solidFill>
                <a:prstClr val="white"/>
              </a:solidFill>
            </a:endParaRPr>
          </a:p>
        </p:txBody>
      </p:sp>
      <p:sp>
        <p:nvSpPr>
          <p:cNvPr id="3" name="Footer Placeholder 2"/>
          <p:cNvSpPr>
            <a:spLocks noGrp="1"/>
          </p:cNvSpPr>
          <p:nvPr>
            <p:ph type="ftr" sz="quarter" idx="11"/>
          </p:nvPr>
        </p:nvSpPr>
        <p:spPr/>
        <p:txBody>
          <a:bodyPr/>
          <a:lstStyle/>
          <a:p>
            <a:endParaRPr lang="fi-FI">
              <a:solidFill>
                <a:prstClr val="white"/>
              </a:solidFill>
            </a:endParaRPr>
          </a:p>
        </p:txBody>
      </p:sp>
      <p:sp>
        <p:nvSpPr>
          <p:cNvPr id="4" name="Slide Number Placeholder 3"/>
          <p:cNvSpPr>
            <a:spLocks noGrp="1"/>
          </p:cNvSpPr>
          <p:nvPr>
            <p:ph type="sldNum" sz="quarter" idx="12"/>
          </p:nvPr>
        </p:nvSpPr>
        <p:spPr/>
        <p:txBody>
          <a:bodyPr/>
          <a:lstStyle/>
          <a:p>
            <a:fld id="{F36C87F6-986D-49E6-AF40-1B3A1EE8064D}" type="slidenum">
              <a:rPr lang="fi-FI" smtClean="0">
                <a:solidFill>
                  <a:prstClr val="white"/>
                </a:solidFill>
              </a:rPr>
              <a:pPr/>
              <a:t>‹#›</a:t>
            </a:fld>
            <a:endParaRPr lang="fi-FI">
              <a:solidFill>
                <a:prstClr val="white"/>
              </a:solidFill>
            </a:endParaRPr>
          </a:p>
        </p:txBody>
      </p:sp>
    </p:spTree>
    <p:extLst>
      <p:ext uri="{BB962C8B-B14F-4D97-AF65-F5344CB8AC3E}">
        <p14:creationId xmlns:p14="http://schemas.microsoft.com/office/powerpoint/2010/main" val="299616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399" b="0"/>
            </a:lvl1pPr>
          </a:lstStyle>
          <a:p>
            <a:r>
              <a:rPr lang="fi-FI" smtClean="0"/>
              <a:t>Muokkaa perustyyl. napsautt.</a:t>
            </a:r>
            <a:endParaRPr lang="en-US" dirty="0"/>
          </a:p>
        </p:txBody>
      </p:sp>
      <p:sp>
        <p:nvSpPr>
          <p:cNvPr id="3" name="Content Placeholder 2"/>
          <p:cNvSpPr>
            <a:spLocks noGrp="1"/>
          </p:cNvSpPr>
          <p:nvPr>
            <p:ph idx="1"/>
          </p:nvPr>
        </p:nvSpPr>
        <p:spPr>
          <a:xfrm>
            <a:off x="4648202" y="609601"/>
            <a:ext cx="6169026" cy="5181600"/>
          </a:xfrm>
        </p:spPr>
        <p:txBody>
          <a:bodyPr anchor="ctr">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EDF33987-6305-4E2A-BF18-EF013ECE927B}" type="datetimeFigureOut">
              <a:rPr lang="fi-FI" smtClean="0">
                <a:solidFill>
                  <a:prstClr val="white"/>
                </a:solidFill>
              </a:rPr>
              <a:pPr/>
              <a:t>9.12.2015</a:t>
            </a:fld>
            <a:endParaRPr lang="fi-FI">
              <a:solidFill>
                <a:prstClr val="white"/>
              </a:solidFill>
            </a:endParaRPr>
          </a:p>
        </p:txBody>
      </p:sp>
      <p:sp>
        <p:nvSpPr>
          <p:cNvPr id="6" name="Footer Placeholder 5"/>
          <p:cNvSpPr>
            <a:spLocks noGrp="1"/>
          </p:cNvSpPr>
          <p:nvPr>
            <p:ph type="ftr" sz="quarter" idx="11"/>
          </p:nvPr>
        </p:nvSpPr>
        <p:spPr/>
        <p:txBody>
          <a:bodyPr/>
          <a:lstStyle/>
          <a:p>
            <a:endParaRPr lang="fi-FI">
              <a:solidFill>
                <a:prstClr val="white"/>
              </a:solidFill>
            </a:endParaRPr>
          </a:p>
        </p:txBody>
      </p:sp>
      <p:sp>
        <p:nvSpPr>
          <p:cNvPr id="7" name="Slide Number Placeholder 6"/>
          <p:cNvSpPr>
            <a:spLocks noGrp="1"/>
          </p:cNvSpPr>
          <p:nvPr>
            <p:ph type="sldNum" sz="quarter" idx="12"/>
          </p:nvPr>
        </p:nvSpPr>
        <p:spPr/>
        <p:txBody>
          <a:bodyPr/>
          <a:lstStyle/>
          <a:p>
            <a:fld id="{F36C87F6-986D-49E6-AF40-1B3A1EE8064D}" type="slidenum">
              <a:rPr lang="fi-FI" smtClean="0">
                <a:solidFill>
                  <a:prstClr val="white"/>
                </a:solidFill>
              </a:rPr>
              <a:pPr/>
              <a:t>‹#›</a:t>
            </a:fld>
            <a:endParaRPr lang="fi-FI">
              <a:solidFill>
                <a:prstClr val="white"/>
              </a:solidFill>
            </a:endParaRPr>
          </a:p>
        </p:txBody>
      </p:sp>
    </p:spTree>
    <p:extLst>
      <p:ext uri="{BB962C8B-B14F-4D97-AF65-F5344CB8AC3E}">
        <p14:creationId xmlns:p14="http://schemas.microsoft.com/office/powerpoint/2010/main" val="3368899256"/>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a:xfrm>
            <a:off x="685801" y="1600200"/>
            <a:ext cx="6164653" cy="1371600"/>
          </a:xfrm>
        </p:spPr>
        <p:txBody>
          <a:bodyPr anchor="b">
            <a:normAutofit/>
          </a:bodyPr>
          <a:lstStyle>
            <a:lvl1pPr algn="l">
              <a:defRPr sz="2799" b="0"/>
            </a:lvl1pPr>
          </a:lstStyle>
          <a:p>
            <a:r>
              <a:rPr lang="fi-FI" smtClean="0"/>
              <a:t>Muokkaa perustyyl. napsautt.</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685801" y="2971800"/>
            <a:ext cx="6164653" cy="1828800"/>
          </a:xfrm>
        </p:spPr>
        <p:txBody>
          <a:bodyPr anchor="t">
            <a:normAutofit/>
          </a:bodyPr>
          <a:lstStyle>
            <a:lvl1pPr marL="0" indent="0">
              <a:buNone/>
              <a:defRPr sz="17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EDF33987-6305-4E2A-BF18-EF013ECE927B}" type="datetimeFigureOut">
              <a:rPr lang="fi-FI" smtClean="0">
                <a:solidFill>
                  <a:prstClr val="white"/>
                </a:solidFill>
              </a:rPr>
              <a:pPr/>
              <a:t>9.12.2015</a:t>
            </a:fld>
            <a:endParaRPr lang="fi-FI">
              <a:solidFill>
                <a:prstClr val="white"/>
              </a:solidFill>
            </a:endParaRPr>
          </a:p>
        </p:txBody>
      </p:sp>
      <p:sp>
        <p:nvSpPr>
          <p:cNvPr id="6" name="Footer Placeholder 5"/>
          <p:cNvSpPr>
            <a:spLocks noGrp="1"/>
          </p:cNvSpPr>
          <p:nvPr>
            <p:ph type="ftr" sz="quarter" idx="11"/>
          </p:nvPr>
        </p:nvSpPr>
        <p:spPr/>
        <p:txBody>
          <a:bodyPr/>
          <a:lstStyle/>
          <a:p>
            <a:endParaRPr lang="fi-FI">
              <a:solidFill>
                <a:prstClr val="white"/>
              </a:solidFill>
            </a:endParaRPr>
          </a:p>
        </p:txBody>
      </p:sp>
      <p:sp>
        <p:nvSpPr>
          <p:cNvPr id="7" name="Slide Number Placeholder 6"/>
          <p:cNvSpPr>
            <a:spLocks noGrp="1"/>
          </p:cNvSpPr>
          <p:nvPr>
            <p:ph type="sldNum" sz="quarter" idx="12"/>
          </p:nvPr>
        </p:nvSpPr>
        <p:spPr/>
        <p:txBody>
          <a:bodyPr/>
          <a:lstStyle/>
          <a:p>
            <a:fld id="{F36C87F6-986D-49E6-AF40-1B3A1EE8064D}" type="slidenum">
              <a:rPr lang="fi-FI" smtClean="0">
                <a:solidFill>
                  <a:prstClr val="white"/>
                </a:solidFill>
              </a:rPr>
              <a:pPr/>
              <a:t>‹#›</a:t>
            </a:fld>
            <a:endParaRPr lang="fi-FI">
              <a:solidFill>
                <a:prstClr val="white"/>
              </a:solidFill>
            </a:endParaRPr>
          </a:p>
        </p:txBody>
      </p:sp>
    </p:spTree>
    <p:extLst>
      <p:ext uri="{BB962C8B-B14F-4D97-AF65-F5344CB8AC3E}">
        <p14:creationId xmlns:p14="http://schemas.microsoft.com/office/powerpoint/2010/main" val="1409107707"/>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a:xfrm>
            <a:off x="685801" y="4732865"/>
            <a:ext cx="10131427" cy="566738"/>
          </a:xfrm>
        </p:spPr>
        <p:txBody>
          <a:bodyPr anchor="b">
            <a:normAutofit/>
          </a:bodyPr>
          <a:lstStyle>
            <a:lvl1pPr algn="l">
              <a:defRPr sz="2399" b="0"/>
            </a:lvl1pPr>
          </a:lstStyle>
          <a:p>
            <a:r>
              <a:rPr lang="fi-FI" smtClean="0"/>
              <a:t>Muokkaa perustyyl. napsautt.</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685801" y="5299603"/>
            <a:ext cx="10131427" cy="493712"/>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EDF33987-6305-4E2A-BF18-EF013ECE927B}" type="datetimeFigureOut">
              <a:rPr lang="fi-FI" smtClean="0">
                <a:solidFill>
                  <a:prstClr val="white"/>
                </a:solidFill>
              </a:rPr>
              <a:pPr/>
              <a:t>9.12.2015</a:t>
            </a:fld>
            <a:endParaRPr lang="fi-FI">
              <a:solidFill>
                <a:prstClr val="white"/>
              </a:solidFill>
            </a:endParaRPr>
          </a:p>
        </p:txBody>
      </p:sp>
      <p:sp>
        <p:nvSpPr>
          <p:cNvPr id="6" name="Footer Placeholder 5"/>
          <p:cNvSpPr>
            <a:spLocks noGrp="1"/>
          </p:cNvSpPr>
          <p:nvPr>
            <p:ph type="ftr" sz="quarter" idx="11"/>
          </p:nvPr>
        </p:nvSpPr>
        <p:spPr/>
        <p:txBody>
          <a:bodyPr/>
          <a:lstStyle/>
          <a:p>
            <a:endParaRPr lang="fi-FI">
              <a:solidFill>
                <a:prstClr val="white"/>
              </a:solidFill>
            </a:endParaRPr>
          </a:p>
        </p:txBody>
      </p:sp>
      <p:sp>
        <p:nvSpPr>
          <p:cNvPr id="7" name="Slide Number Placeholder 6"/>
          <p:cNvSpPr>
            <a:spLocks noGrp="1"/>
          </p:cNvSpPr>
          <p:nvPr>
            <p:ph type="sldNum" sz="quarter" idx="12"/>
          </p:nvPr>
        </p:nvSpPr>
        <p:spPr/>
        <p:txBody>
          <a:bodyPr/>
          <a:lstStyle/>
          <a:p>
            <a:fld id="{F36C87F6-986D-49E6-AF40-1B3A1EE8064D}" type="slidenum">
              <a:rPr lang="fi-FI" smtClean="0">
                <a:solidFill>
                  <a:prstClr val="white"/>
                </a:solidFill>
              </a:rPr>
              <a:pPr/>
              <a:t>‹#›</a:t>
            </a:fld>
            <a:endParaRPr lang="fi-FI">
              <a:solidFill>
                <a:prstClr val="white"/>
              </a:solidFill>
            </a:endParaRPr>
          </a:p>
        </p:txBody>
      </p:sp>
    </p:spTree>
    <p:extLst>
      <p:ext uri="{BB962C8B-B14F-4D97-AF65-F5344CB8AC3E}">
        <p14:creationId xmlns:p14="http://schemas.microsoft.com/office/powerpoint/2010/main" val="725592359"/>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a:xfrm>
            <a:off x="685802" y="609603"/>
            <a:ext cx="10131427" cy="3124199"/>
          </a:xfrm>
        </p:spPr>
        <p:txBody>
          <a:bodyPr anchor="ctr">
            <a:normAutofit/>
          </a:bodyPr>
          <a:lstStyle>
            <a:lvl1pPr algn="l">
              <a:defRPr sz="3199" b="0" cap="none"/>
            </a:lvl1pPr>
          </a:lstStyle>
          <a:p>
            <a:r>
              <a:rPr lang="fi-FI" smtClean="0"/>
              <a:t>Muokkaa perustyyl. napsautt.</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EDF33987-6305-4E2A-BF18-EF013ECE927B}" type="datetimeFigureOut">
              <a:rPr lang="fi-FI" smtClean="0">
                <a:solidFill>
                  <a:prstClr val="white"/>
                </a:solidFill>
              </a:rPr>
              <a:pPr/>
              <a:t>9.12.2015</a:t>
            </a:fld>
            <a:endParaRPr lang="fi-FI">
              <a:solidFill>
                <a:prstClr val="white"/>
              </a:solidFill>
            </a:endParaRPr>
          </a:p>
        </p:txBody>
      </p:sp>
      <p:sp>
        <p:nvSpPr>
          <p:cNvPr id="5" name="Footer Placeholder 4"/>
          <p:cNvSpPr>
            <a:spLocks noGrp="1"/>
          </p:cNvSpPr>
          <p:nvPr>
            <p:ph type="ftr" sz="quarter" idx="11"/>
          </p:nvPr>
        </p:nvSpPr>
        <p:spPr/>
        <p:txBody>
          <a:bodyPr/>
          <a:lstStyle/>
          <a:p>
            <a:endParaRPr lang="fi-FI">
              <a:solidFill>
                <a:prstClr val="white"/>
              </a:solidFill>
            </a:endParaRPr>
          </a:p>
        </p:txBody>
      </p:sp>
      <p:sp>
        <p:nvSpPr>
          <p:cNvPr id="6" name="Slide Number Placeholder 5"/>
          <p:cNvSpPr>
            <a:spLocks noGrp="1"/>
          </p:cNvSpPr>
          <p:nvPr>
            <p:ph type="sldNum" sz="quarter" idx="12"/>
          </p:nvPr>
        </p:nvSpPr>
        <p:spPr/>
        <p:txBody>
          <a:bodyPr/>
          <a:lstStyle/>
          <a:p>
            <a:fld id="{F36C87F6-986D-49E6-AF40-1B3A1EE8064D}" type="slidenum">
              <a:rPr lang="fi-FI" smtClean="0">
                <a:solidFill>
                  <a:prstClr val="white"/>
                </a:solidFill>
              </a:rPr>
              <a:pPr/>
              <a:t>‹#›</a:t>
            </a:fld>
            <a:endParaRPr lang="fi-FI">
              <a:solidFill>
                <a:prstClr val="white"/>
              </a:solidFill>
            </a:endParaRPr>
          </a:p>
        </p:txBody>
      </p:sp>
    </p:spTree>
    <p:extLst>
      <p:ext uri="{BB962C8B-B14F-4D97-AF65-F5344CB8AC3E}">
        <p14:creationId xmlns:p14="http://schemas.microsoft.com/office/powerpoint/2010/main" val="4014442303"/>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914400"/>
            <a:r>
              <a:rPr lang="en-US" sz="7998" dirty="0">
                <a:solidFill>
                  <a:prstClr val="white"/>
                </a:solidFill>
                <a:effectLst/>
              </a:rPr>
              <a:t>”</a:t>
            </a:r>
          </a:p>
        </p:txBody>
      </p:sp>
      <p:sp>
        <p:nvSpPr>
          <p:cNvPr id="11" name="TextBox 10"/>
          <p:cNvSpPr txBox="1"/>
          <p:nvPr/>
        </p:nvSpPr>
        <p:spPr>
          <a:xfrm>
            <a:off x="488276" y="823337"/>
            <a:ext cx="609600"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914400"/>
            <a:r>
              <a:rPr lang="en-US" sz="7998" dirty="0">
                <a:solidFill>
                  <a:prstClr val="white"/>
                </a:solidFill>
                <a:effectLst/>
              </a:rPr>
              <a:t>“</a:t>
            </a:r>
          </a:p>
        </p:txBody>
      </p:sp>
      <p:sp>
        <p:nvSpPr>
          <p:cNvPr id="2" name="Title 1"/>
          <p:cNvSpPr>
            <a:spLocks noGrp="1"/>
          </p:cNvSpPr>
          <p:nvPr>
            <p:ph type="title"/>
          </p:nvPr>
        </p:nvSpPr>
        <p:spPr>
          <a:xfrm>
            <a:off x="992267" y="609603"/>
            <a:ext cx="9550399" cy="2743199"/>
          </a:xfrm>
        </p:spPr>
        <p:txBody>
          <a:bodyPr anchor="ctr">
            <a:normAutofit/>
          </a:bodyPr>
          <a:lstStyle>
            <a:lvl1pPr algn="l">
              <a:defRPr sz="3199" b="0" cap="none">
                <a:solidFill>
                  <a:schemeClr val="tx1"/>
                </a:solidFill>
              </a:defRPr>
            </a:lvl1pPr>
          </a:lstStyle>
          <a:p>
            <a:r>
              <a:rPr lang="fi-FI" smtClean="0"/>
              <a:t>Muokkaa perustyyl. napsautt.</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fi-FI" smtClean="0"/>
              <a:t>Muokkaa tekstin perustyylejä napsauttamalla</a:t>
            </a:r>
          </a:p>
        </p:txBody>
      </p:sp>
      <p:sp>
        <p:nvSpPr>
          <p:cNvPr id="3" name="Text Placeholder 2"/>
          <p:cNvSpPr>
            <a:spLocks noGrp="1"/>
          </p:cNvSpPr>
          <p:nvPr>
            <p:ph type="body" idx="1"/>
          </p:nvPr>
        </p:nvSpPr>
        <p:spPr>
          <a:xfrm>
            <a:off x="687466" y="4343400"/>
            <a:ext cx="10152367" cy="1447800"/>
          </a:xfrm>
        </p:spPr>
        <p:txBody>
          <a:bodyPr anchor="ctr">
            <a:normAutofit/>
          </a:bodyPr>
          <a:lstStyle>
            <a:lvl1pPr marL="0" indent="0" algn="l">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EDF33987-6305-4E2A-BF18-EF013ECE927B}" type="datetimeFigureOut">
              <a:rPr lang="fi-FI" smtClean="0">
                <a:solidFill>
                  <a:prstClr val="white"/>
                </a:solidFill>
              </a:rPr>
              <a:pPr/>
              <a:t>9.12.2015</a:t>
            </a:fld>
            <a:endParaRPr lang="fi-FI">
              <a:solidFill>
                <a:prstClr val="white"/>
              </a:solidFill>
            </a:endParaRPr>
          </a:p>
        </p:txBody>
      </p:sp>
      <p:sp>
        <p:nvSpPr>
          <p:cNvPr id="5" name="Footer Placeholder 4"/>
          <p:cNvSpPr>
            <a:spLocks noGrp="1"/>
          </p:cNvSpPr>
          <p:nvPr>
            <p:ph type="ftr" sz="quarter" idx="11"/>
          </p:nvPr>
        </p:nvSpPr>
        <p:spPr/>
        <p:txBody>
          <a:bodyPr/>
          <a:lstStyle/>
          <a:p>
            <a:endParaRPr lang="fi-FI">
              <a:solidFill>
                <a:prstClr val="white"/>
              </a:solidFill>
            </a:endParaRPr>
          </a:p>
        </p:txBody>
      </p:sp>
      <p:sp>
        <p:nvSpPr>
          <p:cNvPr id="6" name="Slide Number Placeholder 5"/>
          <p:cNvSpPr>
            <a:spLocks noGrp="1"/>
          </p:cNvSpPr>
          <p:nvPr>
            <p:ph type="sldNum" sz="quarter" idx="12"/>
          </p:nvPr>
        </p:nvSpPr>
        <p:spPr/>
        <p:txBody>
          <a:bodyPr/>
          <a:lstStyle/>
          <a:p>
            <a:fld id="{F36C87F6-986D-49E6-AF40-1B3A1EE8064D}" type="slidenum">
              <a:rPr lang="fi-FI" smtClean="0">
                <a:solidFill>
                  <a:prstClr val="white"/>
                </a:solidFill>
              </a:rPr>
              <a:pPr/>
              <a:t>‹#›</a:t>
            </a:fld>
            <a:endParaRPr lang="fi-FI">
              <a:solidFill>
                <a:prstClr val="white"/>
              </a:solidFill>
            </a:endParaRPr>
          </a:p>
        </p:txBody>
      </p:sp>
    </p:spTree>
    <p:extLst>
      <p:ext uri="{BB962C8B-B14F-4D97-AF65-F5344CB8AC3E}">
        <p14:creationId xmlns:p14="http://schemas.microsoft.com/office/powerpoint/2010/main" val="3905132033"/>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a:xfrm>
            <a:off x="685803" y="3308581"/>
            <a:ext cx="10131425" cy="1468800"/>
          </a:xfrm>
        </p:spPr>
        <p:txBody>
          <a:bodyPr anchor="b">
            <a:normAutofit/>
          </a:bodyPr>
          <a:lstStyle>
            <a:lvl1pPr algn="l">
              <a:defRPr sz="3199" b="0" cap="none"/>
            </a:lvl1pPr>
          </a:lstStyle>
          <a:p>
            <a:r>
              <a:rPr lang="fi-FI" smtClean="0"/>
              <a:t>Muokkaa perustyyl. napsautt.</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EDF33987-6305-4E2A-BF18-EF013ECE927B}" type="datetimeFigureOut">
              <a:rPr lang="fi-FI" smtClean="0">
                <a:solidFill>
                  <a:prstClr val="white"/>
                </a:solidFill>
              </a:rPr>
              <a:pPr/>
              <a:t>9.12.2015</a:t>
            </a:fld>
            <a:endParaRPr lang="fi-FI">
              <a:solidFill>
                <a:prstClr val="white"/>
              </a:solidFill>
            </a:endParaRPr>
          </a:p>
        </p:txBody>
      </p:sp>
      <p:sp>
        <p:nvSpPr>
          <p:cNvPr id="5" name="Footer Placeholder 4"/>
          <p:cNvSpPr>
            <a:spLocks noGrp="1"/>
          </p:cNvSpPr>
          <p:nvPr>
            <p:ph type="ftr" sz="quarter" idx="11"/>
          </p:nvPr>
        </p:nvSpPr>
        <p:spPr/>
        <p:txBody>
          <a:bodyPr/>
          <a:lstStyle/>
          <a:p>
            <a:endParaRPr lang="fi-FI">
              <a:solidFill>
                <a:prstClr val="white"/>
              </a:solidFill>
            </a:endParaRPr>
          </a:p>
        </p:txBody>
      </p:sp>
      <p:sp>
        <p:nvSpPr>
          <p:cNvPr id="6" name="Slide Number Placeholder 5"/>
          <p:cNvSpPr>
            <a:spLocks noGrp="1"/>
          </p:cNvSpPr>
          <p:nvPr>
            <p:ph type="sldNum" sz="quarter" idx="12"/>
          </p:nvPr>
        </p:nvSpPr>
        <p:spPr/>
        <p:txBody>
          <a:bodyPr/>
          <a:lstStyle/>
          <a:p>
            <a:fld id="{F36C87F6-986D-49E6-AF40-1B3A1EE8064D}" type="slidenum">
              <a:rPr lang="fi-FI" smtClean="0">
                <a:solidFill>
                  <a:prstClr val="white"/>
                </a:solidFill>
              </a:rPr>
              <a:pPr/>
              <a:t>‹#›</a:t>
            </a:fld>
            <a:endParaRPr lang="fi-FI">
              <a:solidFill>
                <a:prstClr val="white"/>
              </a:solidFill>
            </a:endParaRPr>
          </a:p>
        </p:txBody>
      </p:sp>
    </p:spTree>
    <p:extLst>
      <p:ext uri="{BB962C8B-B14F-4D97-AF65-F5344CB8AC3E}">
        <p14:creationId xmlns:p14="http://schemas.microsoft.com/office/powerpoint/2010/main" val="41042660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pic>
        <p:nvPicPr>
          <p:cNvPr id="8" name="Kuva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Kuva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Suorakulmio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uorakulmio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22" y="609597"/>
            <a:ext cx="9613858" cy="3592750"/>
          </a:xfrm>
        </p:spPr>
        <p:txBody>
          <a:bodyPr anchor="ctr"/>
          <a:lstStyle>
            <a:lvl1pPr latinLnBrk="0">
              <a:defRPr lang="fi-FI" sz="3200"/>
            </a:lvl1pPr>
          </a:lstStyle>
          <a:p>
            <a:r>
              <a:rPr lang="fi-FI"/>
              <a:t>Muokkaa otsikon perustyyliä napsauttamalla</a:t>
            </a:r>
          </a:p>
        </p:txBody>
      </p:sp>
      <p:sp>
        <p:nvSpPr>
          <p:cNvPr id="4" name="Tekstin paikkamerkki 3"/>
          <p:cNvSpPr>
            <a:spLocks noGrp="1"/>
          </p:cNvSpPr>
          <p:nvPr>
            <p:ph type="body" sz="half" idx="2"/>
          </p:nvPr>
        </p:nvSpPr>
        <p:spPr>
          <a:xfrm>
            <a:off x="680322" y="4711615"/>
            <a:ext cx="9613859" cy="1090789"/>
          </a:xfrm>
        </p:spPr>
        <p:txBody>
          <a:bodyPr anchor="ctr"/>
          <a:lstStyle>
            <a:lvl1pPr marL="0" indent="0" latinLnBrk="0">
              <a:buNone/>
              <a:defRPr lang="fi-FI" sz="16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84EB90BD-B6CE-46B7-997F-7313B992CCDC}"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a:xfrm>
            <a:off x="10729455" y="4711615"/>
            <a:ext cx="1154151" cy="1090789"/>
          </a:xfrm>
        </p:spPr>
        <p:txBody>
          <a:bodyPr/>
          <a:lstStyle/>
          <a:p>
            <a:fld id="{6D22F896-40B5-4ADD-8801-0D06FADFA095}" type="slidenum">
              <a:t>‹#›</a:t>
            </a:fld>
            <a:endParaRPr lang="fi-FI"/>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Lainauksen nimikortti">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914400"/>
            <a:r>
              <a:rPr lang="en-US" sz="7998" dirty="0">
                <a:solidFill>
                  <a:prstClr val="white"/>
                </a:solidFill>
                <a:effectLst/>
              </a:rPr>
              <a:t>”</a:t>
            </a:r>
          </a:p>
        </p:txBody>
      </p:sp>
      <p:sp>
        <p:nvSpPr>
          <p:cNvPr id="14" name="TextBox 13"/>
          <p:cNvSpPr txBox="1"/>
          <p:nvPr/>
        </p:nvSpPr>
        <p:spPr>
          <a:xfrm>
            <a:off x="488276" y="823337"/>
            <a:ext cx="609600"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914400"/>
            <a:r>
              <a:rPr lang="en-US" sz="7998" dirty="0">
                <a:solidFill>
                  <a:prstClr val="white"/>
                </a:solidFill>
                <a:effectLst/>
              </a:rPr>
              <a:t>“</a:t>
            </a:r>
          </a:p>
        </p:txBody>
      </p:sp>
      <p:sp>
        <p:nvSpPr>
          <p:cNvPr id="16" name="Title 1"/>
          <p:cNvSpPr>
            <a:spLocks noGrp="1"/>
          </p:cNvSpPr>
          <p:nvPr>
            <p:ph type="title"/>
          </p:nvPr>
        </p:nvSpPr>
        <p:spPr>
          <a:xfrm>
            <a:off x="992267" y="609603"/>
            <a:ext cx="9550399" cy="2743199"/>
          </a:xfrm>
        </p:spPr>
        <p:txBody>
          <a:bodyPr anchor="ctr">
            <a:normAutofit/>
          </a:bodyPr>
          <a:lstStyle>
            <a:lvl1pPr algn="l">
              <a:defRPr sz="3199" b="0" cap="none">
                <a:solidFill>
                  <a:schemeClr val="tx1"/>
                </a:solidFill>
              </a:defRPr>
            </a:lvl1pPr>
          </a:lstStyle>
          <a:p>
            <a:r>
              <a:rPr lang="fi-FI" smtClean="0"/>
              <a:t>Muokkaa perustyyl. napsautt.</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399" b="0" cap="none" dirty="0">
                <a:ln w="3175" cmpd="sng">
                  <a:noFill/>
                </a:ln>
                <a:solidFill>
                  <a:schemeClr val="tx1"/>
                </a:solidFill>
                <a:effectLst/>
              </a:defRPr>
            </a:lvl1pPr>
          </a:lstStyle>
          <a:p>
            <a:pPr marL="0" lvl="0">
              <a:spcBef>
                <a:spcPct val="0"/>
              </a:spcBef>
              <a:buNone/>
            </a:pPr>
            <a:r>
              <a:rPr lang="fi-FI" smtClean="0"/>
              <a:t>Muokkaa tekstin perustyylejä napsauttamalla</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EDF33987-6305-4E2A-BF18-EF013ECE927B}" type="datetimeFigureOut">
              <a:rPr lang="fi-FI" smtClean="0">
                <a:solidFill>
                  <a:prstClr val="white"/>
                </a:solidFill>
              </a:rPr>
              <a:pPr/>
              <a:t>9.12.2015</a:t>
            </a:fld>
            <a:endParaRPr lang="fi-FI">
              <a:solidFill>
                <a:prstClr val="white"/>
              </a:solidFill>
            </a:endParaRPr>
          </a:p>
        </p:txBody>
      </p:sp>
      <p:sp>
        <p:nvSpPr>
          <p:cNvPr id="5" name="Footer Placeholder 4"/>
          <p:cNvSpPr>
            <a:spLocks noGrp="1"/>
          </p:cNvSpPr>
          <p:nvPr>
            <p:ph type="ftr" sz="quarter" idx="11"/>
          </p:nvPr>
        </p:nvSpPr>
        <p:spPr/>
        <p:txBody>
          <a:bodyPr/>
          <a:lstStyle/>
          <a:p>
            <a:endParaRPr lang="fi-FI">
              <a:solidFill>
                <a:prstClr val="white"/>
              </a:solidFill>
            </a:endParaRPr>
          </a:p>
        </p:txBody>
      </p:sp>
      <p:sp>
        <p:nvSpPr>
          <p:cNvPr id="6" name="Slide Number Placeholder 5"/>
          <p:cNvSpPr>
            <a:spLocks noGrp="1"/>
          </p:cNvSpPr>
          <p:nvPr>
            <p:ph type="sldNum" sz="quarter" idx="12"/>
          </p:nvPr>
        </p:nvSpPr>
        <p:spPr/>
        <p:txBody>
          <a:bodyPr/>
          <a:lstStyle/>
          <a:p>
            <a:fld id="{F36C87F6-986D-49E6-AF40-1B3A1EE8064D}" type="slidenum">
              <a:rPr lang="fi-FI" smtClean="0">
                <a:solidFill>
                  <a:prstClr val="white"/>
                </a:solidFill>
              </a:rPr>
              <a:pPr/>
              <a:t>‹#›</a:t>
            </a:fld>
            <a:endParaRPr lang="fi-FI">
              <a:solidFill>
                <a:prstClr val="white"/>
              </a:solidFill>
            </a:endParaRPr>
          </a:p>
        </p:txBody>
      </p:sp>
    </p:spTree>
    <p:extLst>
      <p:ext uri="{BB962C8B-B14F-4D97-AF65-F5344CB8AC3E}">
        <p14:creationId xmlns:p14="http://schemas.microsoft.com/office/powerpoint/2010/main" val="3966837042"/>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osi tai epätosi">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a:xfrm>
            <a:off x="685802" y="609603"/>
            <a:ext cx="10131427" cy="2743199"/>
          </a:xfrm>
        </p:spPr>
        <p:txBody>
          <a:bodyPr vert="horz" lIns="91440" tIns="45720" rIns="91440" bIns="45720" rtlCol="0" anchor="ctr">
            <a:normAutofit/>
          </a:bodyPr>
          <a:lstStyle>
            <a:lvl1pPr>
              <a:defRPr lang="en-US" b="0" dirty="0"/>
            </a:lvl1pPr>
          </a:lstStyle>
          <a:p>
            <a:pPr marL="0" lvl="0"/>
            <a:r>
              <a:rPr lang="fi-FI" smtClean="0"/>
              <a:t>Muokkaa perustyyl. napsautt.</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799" b="0" cap="none" dirty="0">
                <a:ln w="3175" cmpd="sng">
                  <a:noFill/>
                </a:ln>
                <a:solidFill>
                  <a:schemeClr val="tx1"/>
                </a:solidFill>
                <a:effectLst/>
              </a:defRPr>
            </a:lvl1pPr>
          </a:lstStyle>
          <a:p>
            <a:pPr marL="0" lvl="0">
              <a:spcBef>
                <a:spcPct val="0"/>
              </a:spcBef>
              <a:buNone/>
            </a:pPr>
            <a:r>
              <a:rPr lang="fi-FI" smtClean="0"/>
              <a:t>Muokkaa tekstin perustyylejä napsauttamalla</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EDF33987-6305-4E2A-BF18-EF013ECE927B}" type="datetimeFigureOut">
              <a:rPr lang="fi-FI" smtClean="0">
                <a:solidFill>
                  <a:prstClr val="white"/>
                </a:solidFill>
              </a:rPr>
              <a:pPr/>
              <a:t>9.12.2015</a:t>
            </a:fld>
            <a:endParaRPr lang="fi-FI">
              <a:solidFill>
                <a:prstClr val="white"/>
              </a:solidFill>
            </a:endParaRPr>
          </a:p>
        </p:txBody>
      </p:sp>
      <p:sp>
        <p:nvSpPr>
          <p:cNvPr id="5" name="Footer Placeholder 4"/>
          <p:cNvSpPr>
            <a:spLocks noGrp="1"/>
          </p:cNvSpPr>
          <p:nvPr>
            <p:ph type="ftr" sz="quarter" idx="11"/>
          </p:nvPr>
        </p:nvSpPr>
        <p:spPr/>
        <p:txBody>
          <a:bodyPr/>
          <a:lstStyle/>
          <a:p>
            <a:endParaRPr lang="fi-FI">
              <a:solidFill>
                <a:prstClr val="white"/>
              </a:solidFill>
            </a:endParaRPr>
          </a:p>
        </p:txBody>
      </p:sp>
      <p:sp>
        <p:nvSpPr>
          <p:cNvPr id="6" name="Slide Number Placeholder 5"/>
          <p:cNvSpPr>
            <a:spLocks noGrp="1"/>
          </p:cNvSpPr>
          <p:nvPr>
            <p:ph type="sldNum" sz="quarter" idx="12"/>
          </p:nvPr>
        </p:nvSpPr>
        <p:spPr/>
        <p:txBody>
          <a:bodyPr/>
          <a:lstStyle/>
          <a:p>
            <a:fld id="{F36C87F6-986D-49E6-AF40-1B3A1EE8064D}" type="slidenum">
              <a:rPr lang="fi-FI" smtClean="0">
                <a:solidFill>
                  <a:prstClr val="white"/>
                </a:solidFill>
              </a:rPr>
              <a:pPr/>
              <a:t>‹#›</a:t>
            </a:fld>
            <a:endParaRPr lang="fi-FI">
              <a:solidFill>
                <a:prstClr val="white"/>
              </a:solidFill>
            </a:endParaRPr>
          </a:p>
        </p:txBody>
      </p:sp>
    </p:spTree>
    <p:extLst>
      <p:ext uri="{BB962C8B-B14F-4D97-AF65-F5344CB8AC3E}">
        <p14:creationId xmlns:p14="http://schemas.microsoft.com/office/powerpoint/2010/main" val="1683469208"/>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EDF33987-6305-4E2A-BF18-EF013ECE927B}" type="datetimeFigureOut">
              <a:rPr lang="fi-FI" smtClean="0">
                <a:solidFill>
                  <a:prstClr val="white"/>
                </a:solidFill>
              </a:rPr>
              <a:pPr/>
              <a:t>9.12.2015</a:t>
            </a:fld>
            <a:endParaRPr lang="fi-FI">
              <a:solidFill>
                <a:prstClr val="white"/>
              </a:solidFill>
            </a:endParaRPr>
          </a:p>
        </p:txBody>
      </p:sp>
      <p:sp>
        <p:nvSpPr>
          <p:cNvPr id="5" name="Footer Placeholder 4"/>
          <p:cNvSpPr>
            <a:spLocks noGrp="1"/>
          </p:cNvSpPr>
          <p:nvPr>
            <p:ph type="ftr" sz="quarter" idx="11"/>
          </p:nvPr>
        </p:nvSpPr>
        <p:spPr/>
        <p:txBody>
          <a:bodyPr/>
          <a:lstStyle/>
          <a:p>
            <a:endParaRPr lang="fi-FI">
              <a:solidFill>
                <a:prstClr val="white"/>
              </a:solidFill>
            </a:endParaRPr>
          </a:p>
        </p:txBody>
      </p:sp>
      <p:sp>
        <p:nvSpPr>
          <p:cNvPr id="6" name="Slide Number Placeholder 5"/>
          <p:cNvSpPr>
            <a:spLocks noGrp="1"/>
          </p:cNvSpPr>
          <p:nvPr>
            <p:ph type="sldNum" sz="quarter" idx="12"/>
          </p:nvPr>
        </p:nvSpPr>
        <p:spPr/>
        <p:txBody>
          <a:bodyPr/>
          <a:lstStyle/>
          <a:p>
            <a:fld id="{F36C87F6-986D-49E6-AF40-1B3A1EE8064D}" type="slidenum">
              <a:rPr lang="fi-FI" smtClean="0">
                <a:solidFill>
                  <a:prstClr val="white"/>
                </a:solidFill>
              </a:rPr>
              <a:pPr/>
              <a:t>‹#›</a:t>
            </a:fld>
            <a:endParaRPr lang="fi-FI">
              <a:solidFill>
                <a:prstClr val="white"/>
              </a:solidFill>
            </a:endParaRPr>
          </a:p>
        </p:txBody>
      </p:sp>
      <p:sp>
        <p:nvSpPr>
          <p:cNvPr id="8" name="Title 1"/>
          <p:cNvSpPr>
            <a:spLocks noGrp="1"/>
          </p:cNvSpPr>
          <p:nvPr>
            <p:ph type="title"/>
          </p:nvPr>
        </p:nvSpPr>
        <p:spPr>
          <a:xfrm>
            <a:off x="685802" y="609602"/>
            <a:ext cx="10131425" cy="1456267"/>
          </a:xfrm>
        </p:spPr>
        <p:txBody>
          <a:bodyPr/>
          <a:lstStyle/>
          <a:p>
            <a:r>
              <a:rPr lang="fi-FI" smtClean="0"/>
              <a:t>Muokkaa perustyyl. napsautt.</a:t>
            </a:r>
            <a:endParaRPr lang="en-US" dirty="0"/>
          </a:p>
        </p:txBody>
      </p:sp>
    </p:spTree>
    <p:extLst>
      <p:ext uri="{BB962C8B-B14F-4D97-AF65-F5344CB8AC3E}">
        <p14:creationId xmlns:p14="http://schemas.microsoft.com/office/powerpoint/2010/main" val="589190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Vertical Title 1"/>
          <p:cNvSpPr>
            <a:spLocks noGrp="1"/>
          </p:cNvSpPr>
          <p:nvPr>
            <p:ph type="title" orient="vert"/>
          </p:nvPr>
        </p:nvSpPr>
        <p:spPr>
          <a:xfrm>
            <a:off x="8658675" y="609601"/>
            <a:ext cx="2158552" cy="5181601"/>
          </a:xfrm>
        </p:spPr>
        <p:txBody>
          <a:bodyPr vert="eaVert"/>
          <a:lstStyle/>
          <a:p>
            <a:r>
              <a:rPr lang="fi-FI" smtClean="0"/>
              <a:t>Muokkaa perustyyl. napsautt.</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EDF33987-6305-4E2A-BF18-EF013ECE927B}" type="datetimeFigureOut">
              <a:rPr lang="fi-FI" smtClean="0">
                <a:solidFill>
                  <a:prstClr val="white"/>
                </a:solidFill>
              </a:rPr>
              <a:pPr/>
              <a:t>9.12.2015</a:t>
            </a:fld>
            <a:endParaRPr lang="fi-FI">
              <a:solidFill>
                <a:prstClr val="white"/>
              </a:solidFill>
            </a:endParaRPr>
          </a:p>
        </p:txBody>
      </p:sp>
      <p:sp>
        <p:nvSpPr>
          <p:cNvPr id="5" name="Footer Placeholder 4"/>
          <p:cNvSpPr>
            <a:spLocks noGrp="1"/>
          </p:cNvSpPr>
          <p:nvPr>
            <p:ph type="ftr" sz="quarter" idx="11"/>
          </p:nvPr>
        </p:nvSpPr>
        <p:spPr/>
        <p:txBody>
          <a:bodyPr/>
          <a:lstStyle/>
          <a:p>
            <a:endParaRPr lang="fi-FI">
              <a:solidFill>
                <a:prstClr val="white"/>
              </a:solidFill>
            </a:endParaRPr>
          </a:p>
        </p:txBody>
      </p:sp>
      <p:sp>
        <p:nvSpPr>
          <p:cNvPr id="6" name="Slide Number Placeholder 5"/>
          <p:cNvSpPr>
            <a:spLocks noGrp="1"/>
          </p:cNvSpPr>
          <p:nvPr>
            <p:ph type="sldNum" sz="quarter" idx="12"/>
          </p:nvPr>
        </p:nvSpPr>
        <p:spPr/>
        <p:txBody>
          <a:bodyPr/>
          <a:lstStyle/>
          <a:p>
            <a:fld id="{F36C87F6-986D-49E6-AF40-1B3A1EE8064D}" type="slidenum">
              <a:rPr lang="fi-FI" smtClean="0">
                <a:solidFill>
                  <a:prstClr val="white"/>
                </a:solidFill>
              </a:rPr>
              <a:pPr/>
              <a:t>‹#›</a:t>
            </a:fld>
            <a:endParaRPr lang="fi-FI">
              <a:solidFill>
                <a:prstClr val="white"/>
              </a:solidFill>
            </a:endParaRPr>
          </a:p>
        </p:txBody>
      </p:sp>
    </p:spTree>
    <p:extLst>
      <p:ext uri="{BB962C8B-B14F-4D97-AF65-F5344CB8AC3E}">
        <p14:creationId xmlns:p14="http://schemas.microsoft.com/office/powerpoint/2010/main" val="95125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smtClean="0"/>
              <a:t>Muokkaa perustyyl. napsautt.</a:t>
            </a:r>
            <a:endParaRPr lang="fi-FI"/>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fld id="{9FFFFCDE-2997-4F75-9CA6-14FC4D8B9F04}" type="datetimeFigureOut">
              <a:rPr lang="fi-FI" smtClean="0">
                <a:solidFill>
                  <a:prstClr val="black">
                    <a:tint val="75000"/>
                  </a:prstClr>
                </a:solidFill>
              </a:rPr>
              <a:pPr/>
              <a:t>9.12.2015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61CFAABF-78E4-4AE2-9647-5966FB0AAD81}"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3847554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9FFFFCDE-2997-4F75-9CA6-14FC4D8B9F04}" type="datetimeFigureOut">
              <a:rPr lang="fi-FI" smtClean="0">
                <a:solidFill>
                  <a:prstClr val="black">
                    <a:tint val="75000"/>
                  </a:prstClr>
                </a:solidFill>
              </a:rPr>
              <a:pPr/>
              <a:t>9.12.2015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61CFAABF-78E4-4AE2-9647-5966FB0AAD81}"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7984237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smtClean="0"/>
              <a:t>Muokkaa perustyyl. napsautt.</a:t>
            </a:r>
            <a:endParaRPr lang="fi-FI"/>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fld id="{9FFFFCDE-2997-4F75-9CA6-14FC4D8B9F04}" type="datetimeFigureOut">
              <a:rPr lang="fi-FI" smtClean="0">
                <a:solidFill>
                  <a:prstClr val="black">
                    <a:tint val="75000"/>
                  </a:prstClr>
                </a:solidFill>
              </a:rPr>
              <a:pPr/>
              <a:t>9.12.2015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61CFAABF-78E4-4AE2-9647-5966FB0AAD81}"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3088074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838200" y="1825625"/>
            <a:ext cx="5181600" cy="435133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6172200" y="1825625"/>
            <a:ext cx="5181600" cy="435133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fld id="{9FFFFCDE-2997-4F75-9CA6-14FC4D8B9F04}" type="datetimeFigureOut">
              <a:rPr lang="fi-FI" smtClean="0">
                <a:solidFill>
                  <a:prstClr val="black">
                    <a:tint val="75000"/>
                  </a:prstClr>
                </a:solidFill>
              </a:rPr>
              <a:pPr/>
              <a:t>9.12.2015</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61CFAABF-78E4-4AE2-9647-5966FB0AAD81}"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0784241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smtClean="0"/>
              <a:t>Muokkaa perustyyl. napsautt.</a:t>
            </a:r>
            <a:endParaRPr lang="fi-FI"/>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fld id="{9FFFFCDE-2997-4F75-9CA6-14FC4D8B9F04}" type="datetimeFigureOut">
              <a:rPr lang="fi-FI" smtClean="0">
                <a:solidFill>
                  <a:prstClr val="black">
                    <a:tint val="75000"/>
                  </a:prstClr>
                </a:solidFill>
              </a:rPr>
              <a:pPr/>
              <a:t>9.12.2015</a:t>
            </a:fld>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61CFAABF-78E4-4AE2-9647-5966FB0AAD81}"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9566933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fld id="{9FFFFCDE-2997-4F75-9CA6-14FC4D8B9F04}" type="datetimeFigureOut">
              <a:rPr lang="fi-FI" smtClean="0">
                <a:solidFill>
                  <a:prstClr val="black">
                    <a:tint val="75000"/>
                  </a:prstClr>
                </a:solidFill>
              </a:rPr>
              <a:pPr/>
              <a:t>9.12.2015</a:t>
            </a:fld>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61CFAABF-78E4-4AE2-9647-5966FB0AAD81}"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155734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pic>
        <p:nvPicPr>
          <p:cNvPr id="11" name="Kuva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Kuva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Suorakulmio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Suorakulmio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1127856" y="609598"/>
            <a:ext cx="8718877" cy="3036061"/>
          </a:xfrm>
        </p:spPr>
        <p:txBody>
          <a:bodyPr anchor="ctr"/>
          <a:lstStyle>
            <a:lvl1pPr latinLnBrk="0">
              <a:defRPr lang="fi-FI" sz="3200"/>
            </a:lvl1pPr>
          </a:lstStyle>
          <a:p>
            <a:r>
              <a:rPr lang="fi-FI"/>
              <a:t>Muokkaa otsikon perustyyliä napsauttamalla</a:t>
            </a:r>
          </a:p>
        </p:txBody>
      </p:sp>
      <p:sp>
        <p:nvSpPr>
          <p:cNvPr id="12" name="Tekstin paikkamerkki 3"/>
          <p:cNvSpPr>
            <a:spLocks noGrp="1"/>
          </p:cNvSpPr>
          <p:nvPr>
            <p:ph type="body" sz="half" idx="13"/>
          </p:nvPr>
        </p:nvSpPr>
        <p:spPr>
          <a:xfrm>
            <a:off x="1402288" y="3653379"/>
            <a:ext cx="8156579" cy="548968"/>
          </a:xfrm>
        </p:spPr>
        <p:txBody>
          <a:bodyPr anchor="t">
            <a:normAutofit/>
          </a:bodyPr>
          <a:lstStyle>
            <a:lvl1pPr marL="0" indent="0" latinLnBrk="0">
              <a:buNone/>
              <a:defRPr lang="fi-FI" sz="14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4" name="Tekstin paikkamerkki 3"/>
          <p:cNvSpPr>
            <a:spLocks noGrp="1"/>
          </p:cNvSpPr>
          <p:nvPr>
            <p:ph type="body" sz="half" idx="2"/>
          </p:nvPr>
        </p:nvSpPr>
        <p:spPr>
          <a:xfrm>
            <a:off x="680322" y="4711615"/>
            <a:ext cx="9613859" cy="1090789"/>
          </a:xfrm>
        </p:spPr>
        <p:txBody>
          <a:bodyPr anchor="ctr">
            <a:normAutofit/>
          </a:bodyPr>
          <a:lstStyle>
            <a:lvl1pPr marL="0" indent="0" latinLnBrk="0">
              <a:buNone/>
              <a:defRPr lang="fi-FI" sz="16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CDB9D11F-B188-461D-B23F-39381795C052}"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a:xfrm>
            <a:off x="10729455" y="4709925"/>
            <a:ext cx="1154151" cy="1090789"/>
          </a:xfrm>
        </p:spPr>
        <p:txBody>
          <a:bodyPr/>
          <a:lstStyle/>
          <a:p>
            <a:fld id="{6D22F896-40B5-4ADD-8801-0D06FADFA095}" type="slidenum">
              <a:t>‹#›</a:t>
            </a:fld>
            <a:endParaRPr lang="fi-FI"/>
          </a:p>
        </p:txBody>
      </p:sp>
      <p:sp>
        <p:nvSpPr>
          <p:cNvPr id="16" name="Tekstiruutu 15"/>
          <p:cNvSpPr txBox="1"/>
          <p:nvPr/>
        </p:nvSpPr>
        <p:spPr>
          <a:xfrm>
            <a:off x="583572" y="748116"/>
            <a:ext cx="609600" cy="584776"/>
          </a:xfrm>
          <a:prstGeom prst="rect">
            <a:avLst/>
          </a:prstGeom>
        </p:spPr>
        <p:txBody>
          <a:bodyPr vert="horz" lIns="91440" tIns="45720" rIns="91440" bIns="45720" rtlCol="0" anchor="ctr">
            <a:noAutofit/>
          </a:bodyPr>
          <a:lstStyle>
            <a:lvl1pPr latinLnBrk="0">
              <a:spcBef>
                <a:spcPct val="0"/>
              </a:spcBef>
              <a:buNone/>
              <a:defRPr lang="fi-FI"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latinLnBrk="0">
              <a:defRPr lang="fi-FI">
                <a:solidFill>
                  <a:schemeClr val="tx2"/>
                </a:solidFill>
              </a:defRPr>
            </a:lvl2pPr>
            <a:lvl3pPr latinLnBrk="0">
              <a:defRPr lang="fi-FI">
                <a:solidFill>
                  <a:schemeClr val="tx2"/>
                </a:solidFill>
              </a:defRPr>
            </a:lvl3pPr>
            <a:lvl4pPr latinLnBrk="0">
              <a:defRPr lang="fi-FI">
                <a:solidFill>
                  <a:schemeClr val="tx2"/>
                </a:solidFill>
              </a:defRPr>
            </a:lvl4pPr>
            <a:lvl5pPr latinLnBrk="0">
              <a:defRPr lang="fi-FI">
                <a:solidFill>
                  <a:schemeClr val="tx2"/>
                </a:solidFill>
              </a:defRPr>
            </a:lvl5pPr>
            <a:lvl6pPr latinLnBrk="0">
              <a:defRPr lang="fi-FI">
                <a:solidFill>
                  <a:schemeClr val="tx2"/>
                </a:solidFill>
              </a:defRPr>
            </a:lvl6pPr>
            <a:lvl7pPr latinLnBrk="0">
              <a:defRPr lang="fi-FI">
                <a:solidFill>
                  <a:schemeClr val="tx2"/>
                </a:solidFill>
              </a:defRPr>
            </a:lvl7pPr>
            <a:lvl8pPr latinLnBrk="0">
              <a:defRPr lang="fi-FI">
                <a:solidFill>
                  <a:schemeClr val="tx2"/>
                </a:solidFill>
              </a:defRPr>
            </a:lvl8pPr>
            <a:lvl9pPr latinLnBrk="0">
              <a:defRPr lang="fi-FI">
                <a:solidFill>
                  <a:schemeClr val="tx2"/>
                </a:solidFill>
              </a:defRPr>
            </a:lvl9pPr>
          </a:lstStyle>
          <a:p>
            <a:pPr lvl="0"/>
            <a:r>
              <a:rPr lang="fi-FI" sz="7200">
                <a:solidFill>
                  <a:schemeClr val="tx1"/>
                </a:solidFill>
                <a:effectLst/>
              </a:rPr>
              <a:t>“</a:t>
            </a:r>
          </a:p>
        </p:txBody>
      </p:sp>
      <p:sp>
        <p:nvSpPr>
          <p:cNvPr id="17" name="Tekstiruutu 16"/>
          <p:cNvSpPr txBox="1"/>
          <p:nvPr/>
        </p:nvSpPr>
        <p:spPr>
          <a:xfrm>
            <a:off x="9662809" y="3033524"/>
            <a:ext cx="609600" cy="584776"/>
          </a:xfrm>
          <a:prstGeom prst="rect">
            <a:avLst/>
          </a:prstGeom>
        </p:spPr>
        <p:txBody>
          <a:bodyPr vert="horz" lIns="91440" tIns="45720" rIns="91440" bIns="45720" rtlCol="0" anchor="ctr">
            <a:noAutofit/>
          </a:bodyPr>
          <a:lstStyle>
            <a:lvl1pPr latinLnBrk="0">
              <a:spcBef>
                <a:spcPct val="0"/>
              </a:spcBef>
              <a:buNone/>
              <a:defRPr lang="fi-FI"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latinLnBrk="0">
              <a:defRPr lang="fi-FI">
                <a:solidFill>
                  <a:schemeClr val="tx2"/>
                </a:solidFill>
              </a:defRPr>
            </a:lvl2pPr>
            <a:lvl3pPr latinLnBrk="0">
              <a:defRPr lang="fi-FI">
                <a:solidFill>
                  <a:schemeClr val="tx2"/>
                </a:solidFill>
              </a:defRPr>
            </a:lvl3pPr>
            <a:lvl4pPr latinLnBrk="0">
              <a:defRPr lang="fi-FI">
                <a:solidFill>
                  <a:schemeClr val="tx2"/>
                </a:solidFill>
              </a:defRPr>
            </a:lvl4pPr>
            <a:lvl5pPr latinLnBrk="0">
              <a:defRPr lang="fi-FI">
                <a:solidFill>
                  <a:schemeClr val="tx2"/>
                </a:solidFill>
              </a:defRPr>
            </a:lvl5pPr>
            <a:lvl6pPr latinLnBrk="0">
              <a:defRPr lang="fi-FI">
                <a:solidFill>
                  <a:schemeClr val="tx2"/>
                </a:solidFill>
              </a:defRPr>
            </a:lvl6pPr>
            <a:lvl7pPr latinLnBrk="0">
              <a:defRPr lang="fi-FI">
                <a:solidFill>
                  <a:schemeClr val="tx2"/>
                </a:solidFill>
              </a:defRPr>
            </a:lvl7pPr>
            <a:lvl8pPr latinLnBrk="0">
              <a:defRPr lang="fi-FI">
                <a:solidFill>
                  <a:schemeClr val="tx2"/>
                </a:solidFill>
              </a:defRPr>
            </a:lvl8pPr>
            <a:lvl9pPr latinLnBrk="0">
              <a:defRPr lang="fi-FI">
                <a:solidFill>
                  <a:schemeClr val="tx2"/>
                </a:solidFill>
              </a:defRPr>
            </a:lvl9pPr>
          </a:lstStyle>
          <a:p>
            <a:pPr lvl="0" algn="r"/>
            <a:r>
              <a:rPr lang="fi-FI" sz="720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9FFFFCDE-2997-4F75-9CA6-14FC4D8B9F04}" type="datetimeFigureOut">
              <a:rPr lang="fi-FI" smtClean="0">
                <a:solidFill>
                  <a:prstClr val="black">
                    <a:tint val="75000"/>
                  </a:prstClr>
                </a:solidFill>
              </a:rPr>
              <a:pPr/>
              <a:t>9.12.2015</a:t>
            </a:fld>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61CFAABF-78E4-4AE2-9647-5966FB0AAD81}"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9377461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smtClean="0"/>
              <a:t>Muokkaa perustyyl. napsautt.</a:t>
            </a:r>
            <a:endParaRPr lang="fi-FI"/>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9FFFFCDE-2997-4F75-9CA6-14FC4D8B9F04}" type="datetimeFigureOut">
              <a:rPr lang="fi-FI" smtClean="0">
                <a:solidFill>
                  <a:prstClr val="black">
                    <a:tint val="75000"/>
                  </a:prstClr>
                </a:solidFill>
              </a:rPr>
              <a:pPr/>
              <a:t>9.12.2015</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61CFAABF-78E4-4AE2-9647-5966FB0AAD81}"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1905846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smtClean="0"/>
              <a:t>Muokkaa perustyyl. napsautt.</a:t>
            </a:r>
            <a:endParaRPr lang="fi-FI"/>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9FFFFCDE-2997-4F75-9CA6-14FC4D8B9F04}" type="datetimeFigureOut">
              <a:rPr lang="fi-FI" smtClean="0">
                <a:solidFill>
                  <a:prstClr val="black">
                    <a:tint val="75000"/>
                  </a:prstClr>
                </a:solidFill>
              </a:rPr>
              <a:pPr/>
              <a:t>9.12.2015</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61CFAABF-78E4-4AE2-9647-5966FB0AAD81}"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1475235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9FFFFCDE-2997-4F75-9CA6-14FC4D8B9F04}" type="datetimeFigureOut">
              <a:rPr lang="fi-FI" smtClean="0">
                <a:solidFill>
                  <a:prstClr val="black">
                    <a:tint val="75000"/>
                  </a:prstClr>
                </a:solidFill>
              </a:rPr>
              <a:pPr/>
              <a:t>9.12.2015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61CFAABF-78E4-4AE2-9647-5966FB0AAD81}"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6768232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9FFFFCDE-2997-4F75-9CA6-14FC4D8B9F04}" type="datetimeFigureOut">
              <a:rPr lang="fi-FI" smtClean="0">
                <a:solidFill>
                  <a:prstClr val="black">
                    <a:tint val="75000"/>
                  </a:prstClr>
                </a:solidFill>
              </a:rPr>
              <a:pPr/>
              <a:t>9.12.2015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61CFAABF-78E4-4AE2-9647-5966FB0AAD81}"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9810316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fi-FI" smtClean="0"/>
              <a:t>Muokkaa perustyyl. napsautt.</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black">
                    <a:tint val="75000"/>
                  </a:prstClr>
                </a:solidFill>
              </a:rPr>
              <a:pPr/>
              <a:t>9.12.2015</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black">
                    <a:tint val="75000"/>
                  </a:prstClr>
                </a:solidFill>
              </a:rPr>
              <a:pPr/>
              <a:t>9.12.2015</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
        <p:nvSpPr>
          <p:cNvPr id="7" name="Title 6"/>
          <p:cNvSpPr>
            <a:spLocks noGrp="1"/>
          </p:cNvSpPr>
          <p:nvPr>
            <p:ph type="title"/>
          </p:nvPr>
        </p:nvSpPr>
        <p:spPr/>
        <p:txBody>
          <a:bodyPr/>
          <a:lstStyle/>
          <a:p>
            <a:r>
              <a:rPr lang="fi-FI" smtClean="0"/>
              <a:t>Muokkaa perustyyl. napsautt.</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8063251"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3492427"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fi-FI" smtClean="0"/>
              <a:t>Muokkaa perustyyl. napsautt.</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black">
                    <a:tint val="75000"/>
                  </a:prstClr>
                </a:solidFill>
              </a:rPr>
              <a:pPr/>
              <a:t>9.12.2015</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black">
                    <a:tint val="75000"/>
                  </a:prstClr>
                </a:solidFill>
              </a:rPr>
              <a:pPr/>
              <a:t>9.12.2015</a:t>
            </a:fld>
            <a:endParaRPr lang="fi-FI">
              <a:solidFill>
                <a:prstClr val="black">
                  <a:tint val="75000"/>
                </a:prstClr>
              </a:solidFil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
        <p:nvSpPr>
          <p:cNvPr id="9" name="Content Placeholder 8"/>
          <p:cNvSpPr>
            <a:spLocks noGrp="1"/>
          </p:cNvSpPr>
          <p:nvPr>
            <p:ph sz="quarter" idx="13"/>
          </p:nvPr>
        </p:nvSpPr>
        <p:spPr>
          <a:xfrm>
            <a:off x="902207" y="2679192"/>
            <a:ext cx="5096256" cy="34472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smtClean="0"/>
              <a:t>Muokkaa perustyyl. napsautt.</a:t>
            </a:r>
            <a:endParaRPr lang="en-US"/>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p:txBody>
          <a:bodyPr/>
          <a:lstStyle/>
          <a:p>
            <a:fld id="{A02ABAE3-D89C-4001-9AEC-5083F82B749C}" type="datetimeFigureOut">
              <a:rPr lang="fi-FI" smtClean="0">
                <a:solidFill>
                  <a:prstClr val="black">
                    <a:tint val="75000"/>
                  </a:prstClr>
                </a:solidFill>
              </a:rPr>
              <a:pPr/>
              <a:t>9.12.2015</a:t>
            </a:fld>
            <a:endParaRPr lang="fi-FI">
              <a:solidFill>
                <a:prstClr val="black">
                  <a:tint val="75000"/>
                </a:prstClr>
              </a:solidFill>
            </a:endParaRPr>
          </a:p>
        </p:txBody>
      </p:sp>
      <p:sp>
        <p:nvSpPr>
          <p:cNvPr id="8" name="Footer Placeholder 7"/>
          <p:cNvSpPr>
            <a:spLocks noGrp="1"/>
          </p:cNvSpPr>
          <p:nvPr>
            <p:ph type="ftr" sz="quarter" idx="11"/>
          </p:nvPr>
        </p:nvSpPr>
        <p:spPr/>
        <p:txBody>
          <a:bodyPr/>
          <a:lstStyle/>
          <a:p>
            <a:endParaRPr lang="fi-FI">
              <a:solidFill>
                <a:prstClr val="black">
                  <a:tint val="75000"/>
                </a:prstClr>
              </a:solidFill>
            </a:endParaRPr>
          </a:p>
        </p:txBody>
      </p:sp>
      <p:sp>
        <p:nvSpPr>
          <p:cNvPr id="9" name="Slide Number Placeholder 8"/>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pic>
        <p:nvPicPr>
          <p:cNvPr id="9" name="Kuva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Kuva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Suorakulmio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Suorakulmio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19" y="4711615"/>
            <a:ext cx="9613862" cy="588535"/>
          </a:xfrm>
        </p:spPr>
        <p:txBody>
          <a:bodyPr anchor="b"/>
          <a:lstStyle>
            <a:lvl1pPr latinLnBrk="0">
              <a:defRPr lang="fi-FI" sz="3200"/>
            </a:lvl1pPr>
          </a:lstStyle>
          <a:p>
            <a:r>
              <a:rPr lang="fi-FI"/>
              <a:t>Muokkaa otsikon perustyyliä napsauttamalla</a:t>
            </a:r>
          </a:p>
        </p:txBody>
      </p:sp>
      <p:sp>
        <p:nvSpPr>
          <p:cNvPr id="4" name="Tekstin paikkamerkki 3"/>
          <p:cNvSpPr>
            <a:spLocks noGrp="1"/>
          </p:cNvSpPr>
          <p:nvPr>
            <p:ph type="body" sz="half" idx="2"/>
          </p:nvPr>
        </p:nvSpPr>
        <p:spPr>
          <a:xfrm>
            <a:off x="680320" y="5300149"/>
            <a:ext cx="9613862" cy="502255"/>
          </a:xfrm>
        </p:spPr>
        <p:txBody>
          <a:bodyPr anchor="t"/>
          <a:lstStyle>
            <a:lvl1pPr marL="0" indent="0" latinLnBrk="0">
              <a:buNone/>
              <a:defRPr lang="fi-FI" sz="16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52E6D8D9-55A2-4063-B0F3-121F44549695}"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a:xfrm>
            <a:off x="10729455" y="4709925"/>
            <a:ext cx="1154151" cy="1090789"/>
          </a:xfrm>
        </p:spPr>
        <p:txBody>
          <a:bodyPr/>
          <a:lstStyle/>
          <a:p>
            <a:fld id="{6D22F896-40B5-4ADD-8801-0D06FADFA095}" type="slidenum">
              <a:t>‹#›</a:t>
            </a:fld>
            <a:endParaRPr lang="fi-FI"/>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a:p>
        </p:txBody>
      </p:sp>
      <p:sp>
        <p:nvSpPr>
          <p:cNvPr id="3" name="Date Placeholder 2"/>
          <p:cNvSpPr>
            <a:spLocks noGrp="1"/>
          </p:cNvSpPr>
          <p:nvPr>
            <p:ph type="dt" sz="half" idx="10"/>
          </p:nvPr>
        </p:nvSpPr>
        <p:spPr/>
        <p:txBody>
          <a:bodyPr/>
          <a:lstStyle/>
          <a:p>
            <a:fld id="{A02ABAE3-D89C-4001-9AEC-5083F82B749C}" type="datetimeFigureOut">
              <a:rPr lang="fi-FI" smtClean="0">
                <a:solidFill>
                  <a:prstClr val="black">
                    <a:tint val="75000"/>
                  </a:prstClr>
                </a:solidFill>
              </a:rPr>
              <a:pPr/>
              <a:t>9.12.2015</a:t>
            </a:fld>
            <a:endParaRPr lang="fi-FI">
              <a:solidFill>
                <a:prstClr val="black">
                  <a:tint val="75000"/>
                </a:prstClr>
              </a:solidFill>
            </a:endParaRPr>
          </a:p>
        </p:txBody>
      </p:sp>
      <p:sp>
        <p:nvSpPr>
          <p:cNvPr id="4" name="Footer Placeholder 3"/>
          <p:cNvSpPr>
            <a:spLocks noGrp="1"/>
          </p:cNvSpPr>
          <p:nvPr>
            <p:ph type="ftr" sz="quarter" idx="11"/>
          </p:nvPr>
        </p:nvSpPr>
        <p:spPr/>
        <p:txBody>
          <a:bodyPr/>
          <a:lstStyle/>
          <a:p>
            <a:endParaRPr lang="fi-FI">
              <a:solidFill>
                <a:prstClr val="black">
                  <a:tint val="75000"/>
                </a:prstClr>
              </a:solidFill>
            </a:endParaRPr>
          </a:p>
        </p:txBody>
      </p:sp>
      <p:sp>
        <p:nvSpPr>
          <p:cNvPr id="5" name="Slide Number Placeholder 4"/>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A02ABAE3-D89C-4001-9AEC-5083F82B749C}" type="datetimeFigureOut">
              <a:rPr lang="fi-FI" smtClean="0">
                <a:solidFill>
                  <a:prstClr val="black">
                    <a:tint val="75000"/>
                  </a:prstClr>
                </a:solidFill>
              </a:rPr>
              <a:pPr/>
              <a:t>9.12.2015</a:t>
            </a:fld>
            <a:endParaRPr lang="fi-FI">
              <a:solidFill>
                <a:prstClr val="black">
                  <a:tint val="75000"/>
                </a:prstClr>
              </a:solidFill>
            </a:endParaRPr>
          </a:p>
        </p:txBody>
      </p:sp>
      <p:sp>
        <p:nvSpPr>
          <p:cNvPr id="3" name="Footer Placeholder 2"/>
          <p:cNvSpPr>
            <a:spLocks noGrp="1"/>
          </p:cNvSpPr>
          <p:nvPr>
            <p:ph type="ftr" sz="quarter" idx="11"/>
          </p:nvPr>
        </p:nvSpPr>
        <p:spPr/>
        <p:txBody>
          <a:bodyPr/>
          <a:lstStyle/>
          <a:p>
            <a:endParaRPr lang="fi-FI">
              <a:solidFill>
                <a:prstClr val="black">
                  <a:tint val="75000"/>
                </a:prstClr>
              </a:solidFill>
            </a:endParaRPr>
          </a:p>
        </p:txBody>
      </p:sp>
      <p:sp>
        <p:nvSpPr>
          <p:cNvPr id="4" name="Slide Number Placeholder 3"/>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black">
                    <a:tint val="75000"/>
                  </a:prstClr>
                </a:solidFill>
              </a:rPr>
              <a:pPr/>
              <a:t>9.12.2015</a:t>
            </a:fld>
            <a:endParaRPr lang="fi-FI">
              <a:solidFill>
                <a:prstClr val="black">
                  <a:tint val="75000"/>
                </a:prstClr>
              </a:solidFil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fi-FI" smtClean="0"/>
              <a:t>Muokkaa perustyyl. napsautt.</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fi-FI" smtClean="0"/>
              <a:t>Muokkaa perustyyl. napsautt.</a:t>
            </a:r>
            <a:endParaRPr lang="en-US" dirty="0"/>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black">
                    <a:tint val="75000"/>
                  </a:prstClr>
                </a:solidFill>
              </a:rPr>
              <a:pPr/>
              <a:t>9.12.2015</a:t>
            </a:fld>
            <a:endParaRPr lang="fi-FI">
              <a:solidFill>
                <a:prstClr val="black">
                  <a:tint val="75000"/>
                </a:prstClr>
              </a:solidFil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smtClean="0"/>
              <a:t>Lisää kuva napsauttamalla kuvaketta</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black">
                    <a:tint val="75000"/>
                  </a:prstClr>
                </a:solidFill>
              </a:rPr>
              <a:pPr/>
              <a:t>9.12.2015</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black">
                    <a:tint val="75000"/>
                  </a:prstClr>
                </a:solidFill>
              </a:rPr>
              <a:pPr/>
              <a:t>9.12.2015</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8839200" y="1447801"/>
            <a:ext cx="2743200" cy="4487333"/>
          </a:xfrm>
        </p:spPr>
        <p:txBody>
          <a:bodyPr vert="eaVert" anchor="ctr"/>
          <a:lstStyle>
            <a:lvl1pPr algn="l">
              <a:defRPr>
                <a:solidFill>
                  <a:schemeClr val="tx2"/>
                </a:solidFill>
              </a:defRPr>
            </a:lvl1pPr>
          </a:lstStyle>
          <a:p>
            <a:r>
              <a:rPr lang="fi-FI" smtClean="0"/>
              <a:t>Muokkaa perustyyl. napsautt.</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rake 3">
    <p:spTree>
      <p:nvGrpSpPr>
        <p:cNvPr id="1" name=""/>
        <p:cNvGrpSpPr/>
        <p:nvPr/>
      </p:nvGrpSpPr>
      <p:grpSpPr>
        <a:xfrm>
          <a:off x="0" y="0"/>
          <a:ext cx="0" cy="0"/>
          <a:chOff x="0" y="0"/>
          <a:chExt cx="0" cy="0"/>
        </a:xfrm>
      </p:grpSpPr>
      <p:pic>
        <p:nvPicPr>
          <p:cNvPr id="13" name="Kuva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Kuva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Suorakulmio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Suorakulmio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tsikko 1"/>
          <p:cNvSpPr>
            <a:spLocks noGrp="1"/>
          </p:cNvSpPr>
          <p:nvPr>
            <p:ph type="title"/>
          </p:nvPr>
        </p:nvSpPr>
        <p:spPr>
          <a:xfrm>
            <a:off x="669222" y="753228"/>
            <a:ext cx="9624960" cy="1080938"/>
          </a:xfrm>
        </p:spPr>
        <p:txBody>
          <a:bodyPr/>
          <a:lstStyle/>
          <a:p>
            <a:r>
              <a:rPr lang="fi-FI"/>
              <a:t>Muokkaa otsikon perustyyliä napsauttamalla</a:t>
            </a:r>
          </a:p>
        </p:txBody>
      </p:sp>
      <p:sp>
        <p:nvSpPr>
          <p:cNvPr id="7" name="Tekstin paikkamerkki 2"/>
          <p:cNvSpPr>
            <a:spLocks noGrp="1"/>
          </p:cNvSpPr>
          <p:nvPr>
            <p:ph type="body" idx="1"/>
          </p:nvPr>
        </p:nvSpPr>
        <p:spPr>
          <a:xfrm>
            <a:off x="660946" y="2336873"/>
            <a:ext cx="3070034" cy="576262"/>
          </a:xfrm>
        </p:spPr>
        <p:txBody>
          <a:bodyPr anchor="b">
            <a:noAutofit/>
          </a:bodyPr>
          <a:lstStyle>
            <a:lvl1pPr marL="0" indent="0" latinLnBrk="0">
              <a:buNone/>
              <a:defRPr lang="fi-FI" sz="2000" b="0">
                <a:solidFill>
                  <a:schemeClr val="tx1"/>
                </a:solidFill>
              </a:defRPr>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dirty="0"/>
              <a:t>Muokkaa tekstin perustyylejä napsauttamalla</a:t>
            </a:r>
          </a:p>
        </p:txBody>
      </p:sp>
      <p:sp>
        <p:nvSpPr>
          <p:cNvPr id="8" name="Tekstin paikkamerkki 3"/>
          <p:cNvSpPr>
            <a:spLocks noGrp="1"/>
          </p:cNvSpPr>
          <p:nvPr>
            <p:ph type="body" sz="half" idx="15"/>
          </p:nvPr>
        </p:nvSpPr>
        <p:spPr>
          <a:xfrm>
            <a:off x="680322" y="3022673"/>
            <a:ext cx="3049702" cy="2913513"/>
          </a:xfrm>
        </p:spPr>
        <p:txBody>
          <a:bodyPr anchor="t">
            <a:normAutofit/>
          </a:bodyPr>
          <a:lstStyle>
            <a:lvl1pPr marL="0" indent="0" latinLnBrk="0">
              <a:buNone/>
              <a:defRPr lang="fi-FI" sz="1400"/>
            </a:lvl1pPr>
            <a:lvl2pPr marL="457200" indent="0" latinLnBrk="0">
              <a:buNone/>
              <a:defRPr lang="fi-FI" sz="1200"/>
            </a:lvl2pPr>
            <a:lvl3pPr marL="914400" indent="0" latinLnBrk="0">
              <a:buNone/>
              <a:defRPr lang="fi-FI" sz="1000"/>
            </a:lvl3pPr>
            <a:lvl4pPr marL="1371600" indent="0" latinLnBrk="0">
              <a:buNone/>
              <a:defRPr lang="fi-FI" sz="900"/>
            </a:lvl4pPr>
            <a:lvl5pPr marL="1828800" indent="0" latinLnBrk="0">
              <a:buNone/>
              <a:defRPr lang="fi-FI" sz="900"/>
            </a:lvl5pPr>
            <a:lvl6pPr marL="2286000" indent="0" latinLnBrk="0">
              <a:buNone/>
              <a:defRPr lang="fi-FI" sz="900"/>
            </a:lvl6pPr>
            <a:lvl7pPr marL="2743200" indent="0" latinLnBrk="0">
              <a:buNone/>
              <a:defRPr lang="fi-FI" sz="900"/>
            </a:lvl7pPr>
            <a:lvl8pPr marL="3200400" indent="0" latinLnBrk="0">
              <a:buNone/>
              <a:defRPr lang="fi-FI" sz="900"/>
            </a:lvl8pPr>
            <a:lvl9pPr marL="3657600" indent="0" latinLnBrk="0">
              <a:buNone/>
              <a:defRPr lang="fi-FI" sz="900"/>
            </a:lvl9pPr>
          </a:lstStyle>
          <a:p>
            <a:pPr lvl="0"/>
            <a:r>
              <a:rPr lang="fi-FI"/>
              <a:t>Muokkaa tekstin perustyylejä napsauttamalla</a:t>
            </a:r>
          </a:p>
        </p:txBody>
      </p:sp>
      <p:sp>
        <p:nvSpPr>
          <p:cNvPr id="9" name="Tekstin paikkamerkki 4"/>
          <p:cNvSpPr>
            <a:spLocks noGrp="1"/>
          </p:cNvSpPr>
          <p:nvPr>
            <p:ph type="body" sz="quarter" idx="3"/>
          </p:nvPr>
        </p:nvSpPr>
        <p:spPr>
          <a:xfrm>
            <a:off x="3956025" y="2336873"/>
            <a:ext cx="3063240" cy="576262"/>
          </a:xfrm>
        </p:spPr>
        <p:txBody>
          <a:bodyPr anchor="b">
            <a:noAutofit/>
          </a:bodyPr>
          <a:lstStyle>
            <a:lvl1pPr marL="0" indent="0" latinLnBrk="0">
              <a:buNone/>
              <a:defRPr lang="fi-FI" sz="2000" b="0">
                <a:solidFill>
                  <a:schemeClr val="tx1"/>
                </a:solidFill>
              </a:defRPr>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dirty="0"/>
              <a:t>Muokkaa tekstin perustyylejä napsauttamalla</a:t>
            </a:r>
          </a:p>
        </p:txBody>
      </p:sp>
      <p:sp>
        <p:nvSpPr>
          <p:cNvPr id="10" name="Tekstin paikkamerkki 3"/>
          <p:cNvSpPr>
            <a:spLocks noGrp="1"/>
          </p:cNvSpPr>
          <p:nvPr>
            <p:ph type="body" sz="half" idx="16"/>
          </p:nvPr>
        </p:nvSpPr>
        <p:spPr>
          <a:xfrm>
            <a:off x="3945470" y="3022673"/>
            <a:ext cx="3063240" cy="2913513"/>
          </a:xfrm>
        </p:spPr>
        <p:txBody>
          <a:bodyPr anchor="t">
            <a:normAutofit/>
          </a:bodyPr>
          <a:lstStyle>
            <a:lvl1pPr marL="0" indent="0" latinLnBrk="0">
              <a:buNone/>
              <a:defRPr lang="fi-FI" sz="1400"/>
            </a:lvl1pPr>
            <a:lvl2pPr marL="457200" indent="0" latinLnBrk="0">
              <a:buNone/>
              <a:defRPr lang="fi-FI" sz="1200"/>
            </a:lvl2pPr>
            <a:lvl3pPr marL="914400" indent="0" latinLnBrk="0">
              <a:buNone/>
              <a:defRPr lang="fi-FI" sz="1000"/>
            </a:lvl3pPr>
            <a:lvl4pPr marL="1371600" indent="0" latinLnBrk="0">
              <a:buNone/>
              <a:defRPr lang="fi-FI" sz="900"/>
            </a:lvl4pPr>
            <a:lvl5pPr marL="1828800" indent="0" latinLnBrk="0">
              <a:buNone/>
              <a:defRPr lang="fi-FI" sz="900"/>
            </a:lvl5pPr>
            <a:lvl6pPr marL="2286000" indent="0" latinLnBrk="0">
              <a:buNone/>
              <a:defRPr lang="fi-FI" sz="900"/>
            </a:lvl6pPr>
            <a:lvl7pPr marL="2743200" indent="0" latinLnBrk="0">
              <a:buNone/>
              <a:defRPr lang="fi-FI" sz="900"/>
            </a:lvl7pPr>
            <a:lvl8pPr marL="3200400" indent="0" latinLnBrk="0">
              <a:buNone/>
              <a:defRPr lang="fi-FI" sz="900"/>
            </a:lvl8pPr>
            <a:lvl9pPr marL="3657600" indent="0" latinLnBrk="0">
              <a:buNone/>
              <a:defRPr lang="fi-FI" sz="900"/>
            </a:lvl9pPr>
          </a:lstStyle>
          <a:p>
            <a:pPr lvl="0"/>
            <a:r>
              <a:rPr lang="fi-FI"/>
              <a:t>Muokkaa tekstin perustyylejä napsauttamalla</a:t>
            </a:r>
          </a:p>
        </p:txBody>
      </p:sp>
      <p:sp>
        <p:nvSpPr>
          <p:cNvPr id="11" name="Tekstin paikkamerkki 4"/>
          <p:cNvSpPr>
            <a:spLocks noGrp="1"/>
          </p:cNvSpPr>
          <p:nvPr>
            <p:ph type="body" sz="quarter" idx="13"/>
          </p:nvPr>
        </p:nvSpPr>
        <p:spPr>
          <a:xfrm>
            <a:off x="7224156" y="2336873"/>
            <a:ext cx="3070025" cy="576262"/>
          </a:xfrm>
        </p:spPr>
        <p:txBody>
          <a:bodyPr anchor="b">
            <a:noAutofit/>
          </a:bodyPr>
          <a:lstStyle>
            <a:lvl1pPr marL="0" indent="0" latinLnBrk="0">
              <a:buNone/>
              <a:defRPr lang="fi-FI" sz="2000" b="0">
                <a:solidFill>
                  <a:schemeClr val="tx1"/>
                </a:solidFill>
              </a:defRPr>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dirty="0"/>
              <a:t>Muokkaa tekstin perustyylejä napsauttamalla</a:t>
            </a:r>
          </a:p>
        </p:txBody>
      </p:sp>
      <p:sp>
        <p:nvSpPr>
          <p:cNvPr id="12" name="Tekstin paikkamerkki 3"/>
          <p:cNvSpPr>
            <a:spLocks noGrp="1"/>
          </p:cNvSpPr>
          <p:nvPr>
            <p:ph type="body" sz="half" idx="17"/>
          </p:nvPr>
        </p:nvSpPr>
        <p:spPr>
          <a:xfrm>
            <a:off x="7224156" y="3022673"/>
            <a:ext cx="3070025" cy="2913513"/>
          </a:xfrm>
        </p:spPr>
        <p:txBody>
          <a:bodyPr anchor="t">
            <a:normAutofit/>
          </a:bodyPr>
          <a:lstStyle>
            <a:lvl1pPr marL="0" indent="0" latinLnBrk="0">
              <a:buNone/>
              <a:defRPr lang="fi-FI" sz="1400"/>
            </a:lvl1pPr>
            <a:lvl2pPr marL="457200" indent="0" latinLnBrk="0">
              <a:buNone/>
              <a:defRPr lang="fi-FI" sz="1200"/>
            </a:lvl2pPr>
            <a:lvl3pPr marL="914400" indent="0" latinLnBrk="0">
              <a:buNone/>
              <a:defRPr lang="fi-FI" sz="1000"/>
            </a:lvl3pPr>
            <a:lvl4pPr marL="1371600" indent="0" latinLnBrk="0">
              <a:buNone/>
              <a:defRPr lang="fi-FI" sz="900"/>
            </a:lvl4pPr>
            <a:lvl5pPr marL="1828800" indent="0" latinLnBrk="0">
              <a:buNone/>
              <a:defRPr lang="fi-FI" sz="900"/>
            </a:lvl5pPr>
            <a:lvl6pPr marL="2286000" indent="0" latinLnBrk="0">
              <a:buNone/>
              <a:defRPr lang="fi-FI" sz="900"/>
            </a:lvl6pPr>
            <a:lvl7pPr marL="2743200" indent="0" latinLnBrk="0">
              <a:buNone/>
              <a:defRPr lang="fi-FI" sz="900"/>
            </a:lvl7pPr>
            <a:lvl8pPr marL="3200400" indent="0" latinLnBrk="0">
              <a:buNone/>
              <a:defRPr lang="fi-FI" sz="900"/>
            </a:lvl8pPr>
            <a:lvl9pPr marL="3657600" indent="0" latinLnBrk="0">
              <a:buNone/>
              <a:defRPr lang="fi-FI" sz="900"/>
            </a:lvl9pPr>
          </a:lstStyle>
          <a:p>
            <a:pPr lvl="0"/>
            <a:r>
              <a:rPr lang="fi-FI"/>
              <a:t>Muokkaa tekstin perustyylejä napsauttamalla</a:t>
            </a:r>
          </a:p>
        </p:txBody>
      </p:sp>
      <p:sp>
        <p:nvSpPr>
          <p:cNvPr id="3" name="Päivämäärän paikkamerkki 2"/>
          <p:cNvSpPr>
            <a:spLocks noGrp="1"/>
          </p:cNvSpPr>
          <p:nvPr>
            <p:ph type="dt" sz="half" idx="10"/>
          </p:nvPr>
        </p:nvSpPr>
        <p:spPr/>
        <p:txBody>
          <a:bodyPr/>
          <a:lstStyle/>
          <a:p>
            <a:fld id="{D4B24536-994D-4021-A283-9F449C0DB509}" type="datetimeFigureOut">
              <a:t>9.12.2015</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D22F896-40B5-4ADD-8801-0D06FADFA095}" type="slidenum">
              <a:t>‹#›</a:t>
            </a:fld>
            <a:endParaRPr lang="fi-FI"/>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Kuvasarake 3">
    <p:spTree>
      <p:nvGrpSpPr>
        <p:cNvPr id="1" name=""/>
        <p:cNvGrpSpPr/>
        <p:nvPr/>
      </p:nvGrpSpPr>
      <p:grpSpPr>
        <a:xfrm>
          <a:off x="0" y="0"/>
          <a:ext cx="0" cy="0"/>
          <a:chOff x="0" y="0"/>
          <a:chExt cx="0" cy="0"/>
        </a:xfrm>
      </p:grpSpPr>
      <p:pic>
        <p:nvPicPr>
          <p:cNvPr id="15" name="Kuva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Kuva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Suorakulmio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Suorakulmio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Otsikko 1"/>
          <p:cNvSpPr>
            <a:spLocks noGrp="1"/>
          </p:cNvSpPr>
          <p:nvPr>
            <p:ph type="title"/>
          </p:nvPr>
        </p:nvSpPr>
        <p:spPr>
          <a:xfrm>
            <a:off x="680322" y="753228"/>
            <a:ext cx="9613860" cy="1080938"/>
          </a:xfrm>
        </p:spPr>
        <p:txBody>
          <a:bodyPr/>
          <a:lstStyle/>
          <a:p>
            <a:r>
              <a:rPr lang="fi-FI"/>
              <a:t>Muokkaa otsikon perustyyliä napsauttamalla</a:t>
            </a:r>
          </a:p>
        </p:txBody>
      </p:sp>
      <p:sp>
        <p:nvSpPr>
          <p:cNvPr id="19" name="Tekstin paikkamerkki 2"/>
          <p:cNvSpPr>
            <a:spLocks noGrp="1"/>
          </p:cNvSpPr>
          <p:nvPr>
            <p:ph type="body" idx="1"/>
          </p:nvPr>
        </p:nvSpPr>
        <p:spPr>
          <a:xfrm>
            <a:off x="680318" y="4297503"/>
            <a:ext cx="3049705" cy="576262"/>
          </a:xfrm>
        </p:spPr>
        <p:txBody>
          <a:bodyPr anchor="b">
            <a:noAutofit/>
          </a:bodyPr>
          <a:lstStyle>
            <a:lvl1pPr marL="0" indent="0" latinLnBrk="0">
              <a:buNone/>
              <a:defRPr lang="fi-FI" sz="2000" b="0">
                <a:solidFill>
                  <a:schemeClr val="tx1"/>
                </a:solidFill>
              </a:defRPr>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dirty="0"/>
              <a:t>Muokkaa tekstin perustyylejä napsauttamalla</a:t>
            </a:r>
          </a:p>
        </p:txBody>
      </p:sp>
      <p:sp>
        <p:nvSpPr>
          <p:cNvPr id="20" name="Kuvan paikkamerkki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latinLnBrk="0">
              <a:buNone/>
              <a:defRPr lang="fi-FI" sz="1600"/>
            </a:lvl1pPr>
            <a:lvl2pPr marL="457200" indent="0" latinLnBrk="0">
              <a:buNone/>
              <a:defRPr lang="fi-FI" sz="1600"/>
            </a:lvl2pPr>
            <a:lvl3pPr marL="914400" indent="0" latinLnBrk="0">
              <a:buNone/>
              <a:defRPr lang="fi-FI" sz="1600"/>
            </a:lvl3pPr>
            <a:lvl4pPr marL="1371600" indent="0" latinLnBrk="0">
              <a:buNone/>
              <a:defRPr lang="fi-FI" sz="1600"/>
            </a:lvl4pPr>
            <a:lvl5pPr marL="1828800" indent="0" latinLnBrk="0">
              <a:buNone/>
              <a:defRPr lang="fi-FI" sz="1600"/>
            </a:lvl5pPr>
            <a:lvl6pPr marL="2286000" indent="0" latinLnBrk="0">
              <a:buNone/>
              <a:defRPr lang="fi-FI" sz="1600"/>
            </a:lvl6pPr>
            <a:lvl7pPr marL="2743200" indent="0" latinLnBrk="0">
              <a:buNone/>
              <a:defRPr lang="fi-FI" sz="1600"/>
            </a:lvl7pPr>
            <a:lvl8pPr marL="3200400" indent="0" latinLnBrk="0">
              <a:buNone/>
              <a:defRPr lang="fi-FI" sz="1600"/>
            </a:lvl8pPr>
            <a:lvl9pPr marL="3657600" indent="0" latinLnBrk="0">
              <a:buNone/>
              <a:defRPr lang="fi-FI" sz="1600"/>
            </a:lvl9pPr>
          </a:lstStyle>
          <a:p>
            <a:r>
              <a:rPr lang="fi-FI"/>
              <a:t>Lisää kuva kuvaketta napsauttamalla</a:t>
            </a:r>
          </a:p>
        </p:txBody>
      </p:sp>
      <p:sp>
        <p:nvSpPr>
          <p:cNvPr id="21" name="Tekstin paikkamerkki 3"/>
          <p:cNvSpPr>
            <a:spLocks noGrp="1"/>
          </p:cNvSpPr>
          <p:nvPr>
            <p:ph type="body" sz="half" idx="18"/>
          </p:nvPr>
        </p:nvSpPr>
        <p:spPr>
          <a:xfrm>
            <a:off x="680318" y="4873765"/>
            <a:ext cx="3049705" cy="1062422"/>
          </a:xfrm>
        </p:spPr>
        <p:txBody>
          <a:bodyPr anchor="t">
            <a:normAutofit/>
          </a:bodyPr>
          <a:lstStyle>
            <a:lvl1pPr marL="0" indent="0" latinLnBrk="0">
              <a:buNone/>
              <a:defRPr lang="fi-FI" sz="1400"/>
            </a:lvl1pPr>
            <a:lvl2pPr marL="457200" indent="0" latinLnBrk="0">
              <a:buNone/>
              <a:defRPr lang="fi-FI" sz="1200"/>
            </a:lvl2pPr>
            <a:lvl3pPr marL="914400" indent="0" latinLnBrk="0">
              <a:buNone/>
              <a:defRPr lang="fi-FI" sz="1000"/>
            </a:lvl3pPr>
            <a:lvl4pPr marL="1371600" indent="0" latinLnBrk="0">
              <a:buNone/>
              <a:defRPr lang="fi-FI" sz="900"/>
            </a:lvl4pPr>
            <a:lvl5pPr marL="1828800" indent="0" latinLnBrk="0">
              <a:buNone/>
              <a:defRPr lang="fi-FI" sz="900"/>
            </a:lvl5pPr>
            <a:lvl6pPr marL="2286000" indent="0" latinLnBrk="0">
              <a:buNone/>
              <a:defRPr lang="fi-FI" sz="900"/>
            </a:lvl6pPr>
            <a:lvl7pPr marL="2743200" indent="0" latinLnBrk="0">
              <a:buNone/>
              <a:defRPr lang="fi-FI" sz="900"/>
            </a:lvl7pPr>
            <a:lvl8pPr marL="3200400" indent="0" latinLnBrk="0">
              <a:buNone/>
              <a:defRPr lang="fi-FI" sz="900"/>
            </a:lvl8pPr>
            <a:lvl9pPr marL="3657600" indent="0" latinLnBrk="0">
              <a:buNone/>
              <a:defRPr lang="fi-FI" sz="900"/>
            </a:lvl9pPr>
          </a:lstStyle>
          <a:p>
            <a:pPr lvl="0"/>
            <a:r>
              <a:rPr lang="fi-FI"/>
              <a:t>Muokkaa tekstin perustyylejä napsauttamalla</a:t>
            </a:r>
          </a:p>
        </p:txBody>
      </p:sp>
      <p:sp>
        <p:nvSpPr>
          <p:cNvPr id="22" name="Tekstin paikkamerkki 4"/>
          <p:cNvSpPr>
            <a:spLocks noGrp="1"/>
          </p:cNvSpPr>
          <p:nvPr>
            <p:ph type="body" sz="quarter" idx="3"/>
          </p:nvPr>
        </p:nvSpPr>
        <p:spPr>
          <a:xfrm>
            <a:off x="3945471" y="4297503"/>
            <a:ext cx="3063240" cy="576262"/>
          </a:xfrm>
        </p:spPr>
        <p:txBody>
          <a:bodyPr anchor="b">
            <a:noAutofit/>
          </a:bodyPr>
          <a:lstStyle>
            <a:lvl1pPr marL="0" indent="0" latinLnBrk="0">
              <a:buNone/>
              <a:defRPr lang="fi-FI" sz="2000" b="0">
                <a:solidFill>
                  <a:schemeClr val="tx1"/>
                </a:solidFill>
              </a:defRPr>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dirty="0"/>
              <a:t>Muokkaa tekstin perustyylejä napsauttamalla</a:t>
            </a:r>
          </a:p>
        </p:txBody>
      </p:sp>
      <p:sp>
        <p:nvSpPr>
          <p:cNvPr id="23" name="Kuvan paikkamerkki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latinLnBrk="0">
              <a:buNone/>
              <a:defRPr lang="fi-FI" sz="1600"/>
            </a:lvl1pPr>
            <a:lvl2pPr marL="457200" indent="0" latinLnBrk="0">
              <a:buNone/>
              <a:defRPr lang="fi-FI" sz="1600"/>
            </a:lvl2pPr>
            <a:lvl3pPr marL="914400" indent="0" latinLnBrk="0">
              <a:buNone/>
              <a:defRPr lang="fi-FI" sz="1600"/>
            </a:lvl3pPr>
            <a:lvl4pPr marL="1371600" indent="0" latinLnBrk="0">
              <a:buNone/>
              <a:defRPr lang="fi-FI" sz="1600"/>
            </a:lvl4pPr>
            <a:lvl5pPr marL="1828800" indent="0" latinLnBrk="0">
              <a:buNone/>
              <a:defRPr lang="fi-FI" sz="1600"/>
            </a:lvl5pPr>
            <a:lvl6pPr marL="2286000" indent="0" latinLnBrk="0">
              <a:buNone/>
              <a:defRPr lang="fi-FI" sz="1600"/>
            </a:lvl6pPr>
            <a:lvl7pPr marL="2743200" indent="0" latinLnBrk="0">
              <a:buNone/>
              <a:defRPr lang="fi-FI" sz="1600"/>
            </a:lvl7pPr>
            <a:lvl8pPr marL="3200400" indent="0" latinLnBrk="0">
              <a:buNone/>
              <a:defRPr lang="fi-FI" sz="1600"/>
            </a:lvl8pPr>
            <a:lvl9pPr marL="3657600" indent="0" latinLnBrk="0">
              <a:buNone/>
              <a:defRPr lang="fi-FI" sz="1600"/>
            </a:lvl9pPr>
          </a:lstStyle>
          <a:p>
            <a:r>
              <a:rPr lang="fi-FI"/>
              <a:t>Lisää kuva kuvaketta napsauttamalla</a:t>
            </a:r>
          </a:p>
        </p:txBody>
      </p:sp>
      <p:sp>
        <p:nvSpPr>
          <p:cNvPr id="24" name="Tekstin paikkamerkki 3"/>
          <p:cNvSpPr>
            <a:spLocks noGrp="1"/>
          </p:cNvSpPr>
          <p:nvPr>
            <p:ph type="body" sz="half" idx="19"/>
          </p:nvPr>
        </p:nvSpPr>
        <p:spPr>
          <a:xfrm>
            <a:off x="3944117" y="4873764"/>
            <a:ext cx="3067297" cy="1062422"/>
          </a:xfrm>
        </p:spPr>
        <p:txBody>
          <a:bodyPr anchor="t">
            <a:normAutofit/>
          </a:bodyPr>
          <a:lstStyle>
            <a:lvl1pPr marL="0" indent="0" latinLnBrk="0">
              <a:buNone/>
              <a:defRPr lang="fi-FI" sz="1400"/>
            </a:lvl1pPr>
            <a:lvl2pPr marL="457200" indent="0" latinLnBrk="0">
              <a:buNone/>
              <a:defRPr lang="fi-FI" sz="1200"/>
            </a:lvl2pPr>
            <a:lvl3pPr marL="914400" indent="0" latinLnBrk="0">
              <a:buNone/>
              <a:defRPr lang="fi-FI" sz="1000"/>
            </a:lvl3pPr>
            <a:lvl4pPr marL="1371600" indent="0" latinLnBrk="0">
              <a:buNone/>
              <a:defRPr lang="fi-FI" sz="900"/>
            </a:lvl4pPr>
            <a:lvl5pPr marL="1828800" indent="0" latinLnBrk="0">
              <a:buNone/>
              <a:defRPr lang="fi-FI" sz="900"/>
            </a:lvl5pPr>
            <a:lvl6pPr marL="2286000" indent="0" latinLnBrk="0">
              <a:buNone/>
              <a:defRPr lang="fi-FI" sz="900"/>
            </a:lvl6pPr>
            <a:lvl7pPr marL="2743200" indent="0" latinLnBrk="0">
              <a:buNone/>
              <a:defRPr lang="fi-FI" sz="900"/>
            </a:lvl7pPr>
            <a:lvl8pPr marL="3200400" indent="0" latinLnBrk="0">
              <a:buNone/>
              <a:defRPr lang="fi-FI" sz="900"/>
            </a:lvl8pPr>
            <a:lvl9pPr marL="3657600" indent="0" latinLnBrk="0">
              <a:buNone/>
              <a:defRPr lang="fi-FI" sz="900"/>
            </a:lvl9pPr>
          </a:lstStyle>
          <a:p>
            <a:pPr lvl="0"/>
            <a:r>
              <a:rPr lang="fi-FI"/>
              <a:t>Muokkaa tekstin perustyylejä napsauttamalla</a:t>
            </a:r>
          </a:p>
        </p:txBody>
      </p:sp>
      <p:sp>
        <p:nvSpPr>
          <p:cNvPr id="25" name="Tekstin paikkamerkki 4"/>
          <p:cNvSpPr>
            <a:spLocks noGrp="1"/>
          </p:cNvSpPr>
          <p:nvPr>
            <p:ph type="body" sz="quarter" idx="13"/>
          </p:nvPr>
        </p:nvSpPr>
        <p:spPr>
          <a:xfrm>
            <a:off x="7230678" y="4297503"/>
            <a:ext cx="3063505" cy="576262"/>
          </a:xfrm>
        </p:spPr>
        <p:txBody>
          <a:bodyPr anchor="b">
            <a:noAutofit/>
          </a:bodyPr>
          <a:lstStyle>
            <a:lvl1pPr marL="0" indent="0" latinLnBrk="0">
              <a:buNone/>
              <a:defRPr lang="fi-FI" sz="2000" b="0">
                <a:solidFill>
                  <a:schemeClr val="tx1"/>
                </a:solidFill>
              </a:defRPr>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dirty="0"/>
              <a:t>Muokkaa tekstin perustyylejä napsauttamalla</a:t>
            </a:r>
          </a:p>
        </p:txBody>
      </p:sp>
      <p:sp>
        <p:nvSpPr>
          <p:cNvPr id="26" name="Kuvan paikkamerkki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latinLnBrk="0">
              <a:buNone/>
              <a:defRPr lang="fi-FI" sz="1600"/>
            </a:lvl1pPr>
            <a:lvl2pPr marL="457200" indent="0" latinLnBrk="0">
              <a:buNone/>
              <a:defRPr lang="fi-FI" sz="1600"/>
            </a:lvl2pPr>
            <a:lvl3pPr marL="914400" indent="0" latinLnBrk="0">
              <a:buNone/>
              <a:defRPr lang="fi-FI" sz="1600"/>
            </a:lvl3pPr>
            <a:lvl4pPr marL="1371600" indent="0" latinLnBrk="0">
              <a:buNone/>
              <a:defRPr lang="fi-FI" sz="1600"/>
            </a:lvl4pPr>
            <a:lvl5pPr marL="1828800" indent="0" latinLnBrk="0">
              <a:buNone/>
              <a:defRPr lang="fi-FI" sz="1600"/>
            </a:lvl5pPr>
            <a:lvl6pPr marL="2286000" indent="0" latinLnBrk="0">
              <a:buNone/>
              <a:defRPr lang="fi-FI" sz="1600"/>
            </a:lvl6pPr>
            <a:lvl7pPr marL="2743200" indent="0" latinLnBrk="0">
              <a:buNone/>
              <a:defRPr lang="fi-FI" sz="1600"/>
            </a:lvl7pPr>
            <a:lvl8pPr marL="3200400" indent="0" latinLnBrk="0">
              <a:buNone/>
              <a:defRPr lang="fi-FI" sz="1600"/>
            </a:lvl8pPr>
            <a:lvl9pPr marL="3657600" indent="0" latinLnBrk="0">
              <a:buNone/>
              <a:defRPr lang="fi-FI" sz="1600"/>
            </a:lvl9pPr>
          </a:lstStyle>
          <a:p>
            <a:r>
              <a:rPr lang="fi-FI"/>
              <a:t>Lisää kuva kuvaketta napsauttamalla</a:t>
            </a:r>
          </a:p>
        </p:txBody>
      </p:sp>
      <p:sp>
        <p:nvSpPr>
          <p:cNvPr id="27" name="Tekstin paikkamerkki 3"/>
          <p:cNvSpPr>
            <a:spLocks noGrp="1"/>
          </p:cNvSpPr>
          <p:nvPr>
            <p:ph type="body" sz="half" idx="20"/>
          </p:nvPr>
        </p:nvSpPr>
        <p:spPr>
          <a:xfrm>
            <a:off x="7230553" y="4873762"/>
            <a:ext cx="3067563" cy="1062422"/>
          </a:xfrm>
        </p:spPr>
        <p:txBody>
          <a:bodyPr anchor="t">
            <a:normAutofit/>
          </a:bodyPr>
          <a:lstStyle>
            <a:lvl1pPr marL="0" indent="0" latinLnBrk="0">
              <a:buNone/>
              <a:defRPr lang="fi-FI" sz="1400"/>
            </a:lvl1pPr>
            <a:lvl2pPr marL="457200" indent="0" latinLnBrk="0">
              <a:buNone/>
              <a:defRPr lang="fi-FI" sz="1200"/>
            </a:lvl2pPr>
            <a:lvl3pPr marL="914400" indent="0" latinLnBrk="0">
              <a:buNone/>
              <a:defRPr lang="fi-FI" sz="1000"/>
            </a:lvl3pPr>
            <a:lvl4pPr marL="1371600" indent="0" latinLnBrk="0">
              <a:buNone/>
              <a:defRPr lang="fi-FI" sz="900"/>
            </a:lvl4pPr>
            <a:lvl5pPr marL="1828800" indent="0" latinLnBrk="0">
              <a:buNone/>
              <a:defRPr lang="fi-FI" sz="900"/>
            </a:lvl5pPr>
            <a:lvl6pPr marL="2286000" indent="0" latinLnBrk="0">
              <a:buNone/>
              <a:defRPr lang="fi-FI" sz="900"/>
            </a:lvl6pPr>
            <a:lvl7pPr marL="2743200" indent="0" latinLnBrk="0">
              <a:buNone/>
              <a:defRPr lang="fi-FI" sz="900"/>
            </a:lvl7pPr>
            <a:lvl8pPr marL="3200400" indent="0" latinLnBrk="0">
              <a:buNone/>
              <a:defRPr lang="fi-FI" sz="900"/>
            </a:lvl8pPr>
            <a:lvl9pPr marL="3657600" indent="0" latinLnBrk="0">
              <a:buNone/>
              <a:defRPr lang="fi-FI" sz="900"/>
            </a:lvl9pPr>
          </a:lstStyle>
          <a:p>
            <a:pPr lvl="0"/>
            <a:r>
              <a:rPr lang="fi-FI"/>
              <a:t>Muokkaa tekstin perustyylejä napsauttamalla</a:t>
            </a:r>
          </a:p>
        </p:txBody>
      </p:sp>
      <p:sp>
        <p:nvSpPr>
          <p:cNvPr id="3" name="Päivämäärän paikkamerkki 2"/>
          <p:cNvSpPr>
            <a:spLocks noGrp="1"/>
          </p:cNvSpPr>
          <p:nvPr>
            <p:ph type="dt" sz="half" idx="10"/>
          </p:nvPr>
        </p:nvSpPr>
        <p:spPr/>
        <p:txBody>
          <a:bodyPr/>
          <a:lstStyle/>
          <a:p>
            <a:fld id="{3CBBBB78-C96F-47B7-AB17-D852CA960AC9}" type="datetimeFigureOut">
              <a:t>9.12.2015</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D22F896-40B5-4ADD-8801-0D06FADFA095}" type="slidenum">
              <a:t>‹#›</a:t>
            </a:fld>
            <a:endParaRPr lang="fi-FI"/>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pic>
        <p:nvPicPr>
          <p:cNvPr id="7" name="Kuva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Kuva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Suorakulmio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Suorakulmio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p:txBody>
          <a:bodyPr/>
          <a:lstStyle>
            <a:lvl1pPr algn="r" latinLnBrk="0">
              <a:defRPr lang="fi-FI"/>
            </a:lvl1pPr>
          </a:lstStyle>
          <a:p>
            <a:r>
              <a:rPr lang="fi-FI"/>
              <a:t>Muokkaa otsikon perustyyliä napsauttamalla</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1FA3F48C-C7C6-4055-9F49-3777875E72AE}" type="datetimeFigureOut">
              <a:t>9.12.2015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D22F896-40B5-4ADD-8801-0D06FADFA095}" type="slidenum">
              <a:t>‹#›</a:t>
            </a:fld>
            <a:endParaRPr lang="fi-FI"/>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7" name="Suorakulmio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Suorakulmio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Pystysuora otsikko 1"/>
          <p:cNvSpPr>
            <a:spLocks noGrp="1"/>
          </p:cNvSpPr>
          <p:nvPr>
            <p:ph type="title" orient="vert"/>
          </p:nvPr>
        </p:nvSpPr>
        <p:spPr>
          <a:xfrm>
            <a:off x="10129231" y="609597"/>
            <a:ext cx="1073802" cy="4353760"/>
          </a:xfrm>
        </p:spPr>
        <p:txBody>
          <a:bodyPr vert="eaVert">
            <a:noAutofit/>
          </a:bodyPr>
          <a:lstStyle>
            <a:lvl1pPr>
              <a:defRPr sz="3200"/>
            </a:lvl1pPr>
          </a:lstStyle>
          <a:p>
            <a:r>
              <a:rPr lang="fi-FI" dirty="0"/>
              <a:t>Muokkaa otsikon perustyyliä napsauttamalla</a:t>
            </a:r>
          </a:p>
        </p:txBody>
      </p:sp>
      <p:sp>
        <p:nvSpPr>
          <p:cNvPr id="3" name="Pystysuoran tekstin paikkamerkki 2"/>
          <p:cNvSpPr>
            <a:spLocks noGrp="1"/>
          </p:cNvSpPr>
          <p:nvPr>
            <p:ph type="body" orient="vert" idx="1"/>
          </p:nvPr>
        </p:nvSpPr>
        <p:spPr>
          <a:xfrm>
            <a:off x="680322" y="609597"/>
            <a:ext cx="8870004" cy="5326589"/>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a:xfrm>
            <a:off x="6807126" y="5936187"/>
            <a:ext cx="2743200" cy="365125"/>
          </a:xfrm>
        </p:spPr>
        <p:txBody>
          <a:bodyPr/>
          <a:lstStyle/>
          <a:p>
            <a:fld id="{6178E61D-D431-422C-9764-11DAFE33AB63}" type="datetimeFigureOut">
              <a:t>9.12.2015</a:t>
            </a:fld>
            <a:endParaRPr lang="fi-FI"/>
          </a:p>
        </p:txBody>
      </p:sp>
      <p:sp>
        <p:nvSpPr>
          <p:cNvPr id="5" name="Alatunnisteen paikkamerkki 4"/>
          <p:cNvSpPr>
            <a:spLocks noGrp="1"/>
          </p:cNvSpPr>
          <p:nvPr>
            <p:ph type="ftr" sz="quarter" idx="11"/>
          </p:nvPr>
        </p:nvSpPr>
        <p:spPr>
          <a:xfrm>
            <a:off x="680321" y="5936188"/>
            <a:ext cx="6126805" cy="365125"/>
          </a:xfrm>
        </p:spPr>
        <p:txBody>
          <a:bodyPr/>
          <a:lstStyle/>
          <a:p>
            <a:endParaRPr lang="fi-FI"/>
          </a:p>
        </p:txBody>
      </p:sp>
      <p:sp>
        <p:nvSpPr>
          <p:cNvPr id="6" name="Dian numeron paikkamerkki 5"/>
          <p:cNvSpPr>
            <a:spLocks noGrp="1"/>
          </p:cNvSpPr>
          <p:nvPr>
            <p:ph type="sldNum" sz="quarter" idx="12"/>
          </p:nvPr>
        </p:nvSpPr>
        <p:spPr>
          <a:xfrm>
            <a:off x="10097550" y="5398633"/>
            <a:ext cx="1154151" cy="1090789"/>
          </a:xfrm>
        </p:spPr>
        <p:txBody>
          <a:bodyPr anchor="t"/>
          <a:lstStyle>
            <a:lvl1pPr algn="ctr" latinLnBrk="0">
              <a:defRPr lang="fi-FI"/>
            </a:lvl1pPr>
          </a:lstStyle>
          <a:p>
            <a:fld id="{6D22F896-40B5-4ADD-8801-0D06FADFA095}" type="slidenum">
              <a:pPr/>
              <a:t>‹#›</a:t>
            </a:fld>
            <a:endParaRPr lang="fi-FI"/>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pic>
        <p:nvPicPr>
          <p:cNvPr id="7" name="Kuva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Kuva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Suorakulmio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Suorakulmio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ctrTitle"/>
          </p:nvPr>
        </p:nvSpPr>
        <p:spPr>
          <a:xfrm>
            <a:off x="680322" y="2733709"/>
            <a:ext cx="8144134" cy="1373070"/>
          </a:xfrm>
        </p:spPr>
        <p:txBody>
          <a:bodyPr anchor="b">
            <a:noAutofit/>
          </a:bodyPr>
          <a:lstStyle>
            <a:lvl1pPr algn="r" latinLnBrk="0">
              <a:defRPr lang="fi-FI" sz="5000"/>
            </a:lvl1pPr>
          </a:lstStyle>
          <a:p>
            <a:r>
              <a:rPr lang="fi-FI" dirty="0"/>
              <a:t>Muokkaa otsikon perustyyliä napsauttamalla</a:t>
            </a:r>
          </a:p>
        </p:txBody>
      </p:sp>
      <p:sp>
        <p:nvSpPr>
          <p:cNvPr id="3" name="Alaotsikko 2"/>
          <p:cNvSpPr>
            <a:spLocks noGrp="1"/>
          </p:cNvSpPr>
          <p:nvPr>
            <p:ph type="subTitle" idx="1"/>
          </p:nvPr>
        </p:nvSpPr>
        <p:spPr>
          <a:xfrm>
            <a:off x="680322" y="4394039"/>
            <a:ext cx="8144134" cy="1117687"/>
          </a:xfrm>
        </p:spPr>
        <p:txBody>
          <a:bodyPr>
            <a:normAutofit/>
          </a:bodyPr>
          <a:lstStyle>
            <a:lvl1pPr marL="0" indent="0" algn="r" latinLnBrk="0">
              <a:buNone/>
              <a:defRPr lang="fi-FI" sz="2000"/>
            </a:lvl1pPr>
            <a:lvl2pPr marL="457200" indent="0" algn="ctr" latinLnBrk="0">
              <a:buNone/>
              <a:defRPr lang="fi-FI" sz="2000"/>
            </a:lvl2pPr>
            <a:lvl3pPr marL="914400" indent="0" algn="ctr" latinLnBrk="0">
              <a:buNone/>
              <a:defRPr lang="fi-FI" sz="1800"/>
            </a:lvl3pPr>
            <a:lvl4pPr marL="1371600" indent="0" algn="ctr" latinLnBrk="0">
              <a:buNone/>
              <a:defRPr lang="fi-FI" sz="1600"/>
            </a:lvl4pPr>
            <a:lvl5pPr marL="1828800" indent="0" algn="ctr" latinLnBrk="0">
              <a:buNone/>
              <a:defRPr lang="fi-FI" sz="1600"/>
            </a:lvl5pPr>
            <a:lvl6pPr marL="2286000" indent="0" algn="ctr" latinLnBrk="0">
              <a:buNone/>
              <a:defRPr lang="fi-FI" sz="1600"/>
            </a:lvl6pPr>
            <a:lvl7pPr marL="2743200" indent="0" algn="ctr" latinLnBrk="0">
              <a:buNone/>
              <a:defRPr lang="fi-FI" sz="1600"/>
            </a:lvl7pPr>
            <a:lvl8pPr marL="3200400" indent="0" algn="ctr" latinLnBrk="0">
              <a:buNone/>
              <a:defRPr lang="fi-FI" sz="1600"/>
            </a:lvl8pPr>
            <a:lvl9pPr marL="3657600" indent="0" algn="ctr" latinLnBrk="0">
              <a:buNone/>
              <a:defRPr lang="fi-FI" sz="1600"/>
            </a:lvl9pPr>
          </a:lstStyle>
          <a:p>
            <a:r>
              <a:rPr lang="fi-FI"/>
              <a:t>Muokkaa alaotsikon perustyyliä napsauttamalla</a:t>
            </a:r>
          </a:p>
        </p:txBody>
      </p:sp>
      <p:sp>
        <p:nvSpPr>
          <p:cNvPr id="4" name="Päivämäärän paikkamerkki 3"/>
          <p:cNvSpPr>
            <a:spLocks noGrp="1"/>
          </p:cNvSpPr>
          <p:nvPr>
            <p:ph type="dt" sz="half" idx="10"/>
          </p:nvPr>
        </p:nvSpPr>
        <p:spPr/>
        <p:txBody>
          <a:bodyPr/>
          <a:lstStyle/>
          <a:p>
            <a:fld id="{78ABE3C1-DBE1-495D-B57B-2849774B866A}" type="datetimeFigureOut">
              <a:t>9.12.2015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a:xfrm>
            <a:off x="9255346" y="2750337"/>
            <a:ext cx="1171888" cy="1356442"/>
          </a:xfrm>
        </p:spPr>
        <p:txBody>
          <a:bodyPr/>
          <a:lstStyle/>
          <a:p>
            <a:fld id="{6D22F896-40B5-4ADD-8801-0D06FADFA095}" type="slidenum">
              <a:t>‹#›</a:t>
            </a:fld>
            <a:endParaRPr lang="fi-FI"/>
          </a:p>
        </p:txBody>
      </p:sp>
    </p:spTree>
    <p:extLst>
      <p:ext uri="{BB962C8B-B14F-4D97-AF65-F5344CB8AC3E}">
        <p14:creationId xmlns:p14="http://schemas.microsoft.com/office/powerpoint/2010/main" val="333784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15" name="Kuva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Kuva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Suorakulmio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Suorakulmio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p:txBody>
          <a:bodyPr/>
          <a:lstStyle/>
          <a:p>
            <a:r>
              <a:rPr lang="fi-FI"/>
              <a:t>Muokkaa otsikon perustyyliä napsauttamalla</a:t>
            </a:r>
          </a:p>
        </p:txBody>
      </p:sp>
      <p:sp>
        <p:nvSpPr>
          <p:cNvPr id="3" name="Sisällön paikkamerkki 2"/>
          <p:cNvSpPr>
            <a:spLocks noGrp="1"/>
          </p:cNvSpPr>
          <p:nvPr>
            <p:ph idx="1"/>
          </p:nvPr>
        </p:nvSpPr>
        <p:spPr/>
        <p:txBody>
          <a:bodyPr>
            <a:normAutofit/>
          </a:bodyPr>
          <a:lstStyle>
            <a:lvl1pPr latinLnBrk="0">
              <a:defRPr lang="fi-FI" sz="2400"/>
            </a:lvl1pPr>
            <a:lvl2pPr latinLnBrk="0">
              <a:defRPr lang="fi-FI" sz="2000"/>
            </a:lvl2pPr>
            <a:lvl3pPr latinLnBrk="0">
              <a:defRPr lang="fi-FI" sz="1800"/>
            </a:lvl3pPr>
            <a:lvl4pPr latinLnBrk="0">
              <a:defRPr lang="fi-FI" sz="1600"/>
            </a:lvl4pPr>
            <a:lvl5pPr latinLnBrk="0">
              <a:defRPr lang="fi-FI"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12DE42F4-6EEF-4EF7-8ED4-2208F0F89A08}" type="datetimeFigureOut">
              <a:t>9.12.2015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214739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15" name="Kuva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Kuva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Suorakulmio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Suorakulmio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p:txBody>
          <a:bodyPr/>
          <a:lstStyle/>
          <a:p>
            <a:r>
              <a:rPr lang="fi-FI"/>
              <a:t>Muokkaa otsikon perustyyliä napsauttamalla</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12DE42F4-6EEF-4EF7-8ED4-2208F0F89A08}" type="datetimeFigureOut">
              <a:t>9.12.2015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D22F896-40B5-4ADD-8801-0D06FADFA095}" type="slidenum">
              <a:t>‹#›</a:t>
            </a:fld>
            <a:endParaRPr lang="fi-FI"/>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Osan otsikko">
    <p:spTree>
      <p:nvGrpSpPr>
        <p:cNvPr id="1" name=""/>
        <p:cNvGrpSpPr/>
        <p:nvPr/>
      </p:nvGrpSpPr>
      <p:grpSpPr>
        <a:xfrm>
          <a:off x="0" y="0"/>
          <a:ext cx="0" cy="0"/>
          <a:chOff x="0" y="0"/>
          <a:chExt cx="0" cy="0"/>
        </a:xfrm>
      </p:grpSpPr>
      <p:pic>
        <p:nvPicPr>
          <p:cNvPr id="7" name="Kuva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Kuva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Suorakulmio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Suorakulmio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22" y="2869895"/>
            <a:ext cx="9613860" cy="1090788"/>
          </a:xfrm>
        </p:spPr>
        <p:txBody>
          <a:bodyPr anchor="ctr">
            <a:normAutofit/>
          </a:bodyPr>
          <a:lstStyle>
            <a:lvl1pPr algn="r" latinLnBrk="0">
              <a:defRPr lang="fi-FI" sz="3600"/>
            </a:lvl1pPr>
          </a:lstStyle>
          <a:p>
            <a:r>
              <a:rPr lang="fi-FI"/>
              <a:t>Muokkaa otsikon perustyyliä napsauttamalla</a:t>
            </a:r>
          </a:p>
        </p:txBody>
      </p:sp>
      <p:sp>
        <p:nvSpPr>
          <p:cNvPr id="3" name="Tekstin paikkamerkki 2"/>
          <p:cNvSpPr>
            <a:spLocks noGrp="1"/>
          </p:cNvSpPr>
          <p:nvPr>
            <p:ph type="body" idx="1"/>
          </p:nvPr>
        </p:nvSpPr>
        <p:spPr>
          <a:xfrm>
            <a:off x="680322" y="4232171"/>
            <a:ext cx="9613860" cy="1704017"/>
          </a:xfrm>
        </p:spPr>
        <p:txBody>
          <a:bodyPr>
            <a:normAutofit/>
          </a:bodyPr>
          <a:lstStyle>
            <a:lvl1pPr marL="0" indent="0" algn="r" latinLnBrk="0">
              <a:buNone/>
              <a:defRPr lang="fi-FI" sz="2000">
                <a:solidFill>
                  <a:schemeClr val="tx1">
                    <a:tint val="75000"/>
                  </a:schemeClr>
                </a:solidFill>
              </a:defRPr>
            </a:lvl1pPr>
            <a:lvl2pPr marL="457200" indent="0" latinLnBrk="0">
              <a:buNone/>
              <a:defRPr lang="fi-FI" sz="2000">
                <a:solidFill>
                  <a:schemeClr val="tx1">
                    <a:tint val="75000"/>
                  </a:schemeClr>
                </a:solidFill>
              </a:defRPr>
            </a:lvl2pPr>
            <a:lvl3pPr marL="914400" indent="0" latinLnBrk="0">
              <a:buNone/>
              <a:defRPr lang="fi-FI" sz="1800">
                <a:solidFill>
                  <a:schemeClr val="tx1">
                    <a:tint val="75000"/>
                  </a:schemeClr>
                </a:solidFill>
              </a:defRPr>
            </a:lvl3pPr>
            <a:lvl4pPr marL="1371600" indent="0" latinLnBrk="0">
              <a:buNone/>
              <a:defRPr lang="fi-FI" sz="1600">
                <a:solidFill>
                  <a:schemeClr val="tx1">
                    <a:tint val="75000"/>
                  </a:schemeClr>
                </a:solidFill>
              </a:defRPr>
            </a:lvl4pPr>
            <a:lvl5pPr marL="1828800" indent="0" latinLnBrk="0">
              <a:buNone/>
              <a:defRPr lang="fi-FI" sz="1600">
                <a:solidFill>
                  <a:schemeClr val="tx1">
                    <a:tint val="75000"/>
                  </a:schemeClr>
                </a:solidFill>
              </a:defRPr>
            </a:lvl5pPr>
            <a:lvl6pPr marL="2286000" indent="0" latinLnBrk="0">
              <a:buNone/>
              <a:defRPr lang="fi-FI" sz="1600">
                <a:solidFill>
                  <a:schemeClr val="tx1">
                    <a:tint val="75000"/>
                  </a:schemeClr>
                </a:solidFill>
              </a:defRPr>
            </a:lvl6pPr>
            <a:lvl7pPr marL="2743200" indent="0" latinLnBrk="0">
              <a:buNone/>
              <a:defRPr lang="fi-FI" sz="1600">
                <a:solidFill>
                  <a:schemeClr val="tx1">
                    <a:tint val="75000"/>
                  </a:schemeClr>
                </a:solidFill>
              </a:defRPr>
            </a:lvl7pPr>
            <a:lvl8pPr marL="3200400" indent="0" latinLnBrk="0">
              <a:buNone/>
              <a:defRPr lang="fi-FI" sz="1600">
                <a:solidFill>
                  <a:schemeClr val="tx1">
                    <a:tint val="75000"/>
                  </a:schemeClr>
                </a:solidFill>
              </a:defRPr>
            </a:lvl8pPr>
            <a:lvl9pPr marL="3657600" indent="0" latinLnBrk="0">
              <a:buNone/>
              <a:defRPr lang="fi-FI"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30578ACC-22D6-47C1-A373-4FD133E34F3C}" type="datetimeFigureOut">
              <a:t>9.12.2015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a:xfrm>
            <a:off x="10729455" y="2869895"/>
            <a:ext cx="1154151" cy="1090789"/>
          </a:xfrm>
        </p:spPr>
        <p:txBody>
          <a:bodyPr/>
          <a:lstStyle/>
          <a:p>
            <a:fld id="{6D22F896-40B5-4ADD-8801-0D06FADFA095}" type="slidenum">
              <a:t>‹#›</a:t>
            </a:fld>
            <a:endParaRPr lang="fi-FI"/>
          </a:p>
        </p:txBody>
      </p:sp>
    </p:spTree>
    <p:extLst>
      <p:ext uri="{BB962C8B-B14F-4D97-AF65-F5344CB8AC3E}">
        <p14:creationId xmlns:p14="http://schemas.microsoft.com/office/powerpoint/2010/main" val="355391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8" name="Kuva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Kuva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Suorakulmio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uorakulmio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p:txBody>
          <a:bodyPr/>
          <a:lstStyle/>
          <a:p>
            <a:r>
              <a:rPr lang="fi-FI"/>
              <a:t>Muokkaa otsikon perustyyliä napsauttamalla</a:t>
            </a:r>
          </a:p>
        </p:txBody>
      </p:sp>
      <p:sp>
        <p:nvSpPr>
          <p:cNvPr id="3" name="Sisällön paikkamerkki 2"/>
          <p:cNvSpPr>
            <a:spLocks noGrp="1"/>
          </p:cNvSpPr>
          <p:nvPr>
            <p:ph sz="half" idx="1"/>
          </p:nvPr>
        </p:nvSpPr>
        <p:spPr>
          <a:xfrm>
            <a:off x="680320" y="2336873"/>
            <a:ext cx="4698358" cy="359931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5594123" y="2336873"/>
            <a:ext cx="4700058" cy="359931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4E5A6C69-6797-4E8A-BF37-F2C3751466E9}"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35522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pic>
        <p:nvPicPr>
          <p:cNvPr id="10" name="Kuva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Kuva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Suorakulmio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Suorakulmio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19" y="753229"/>
            <a:ext cx="9613863" cy="1080937"/>
          </a:xfrm>
        </p:spPr>
        <p:txBody>
          <a:bodyPr/>
          <a:lstStyle/>
          <a:p>
            <a:r>
              <a:rPr lang="fi-FI"/>
              <a:t>Muokkaa otsikon perustyyliä napsauttamalla</a:t>
            </a:r>
          </a:p>
        </p:txBody>
      </p:sp>
      <p:sp>
        <p:nvSpPr>
          <p:cNvPr id="3" name="Tekstin paikkamerkki 2"/>
          <p:cNvSpPr>
            <a:spLocks noGrp="1"/>
          </p:cNvSpPr>
          <p:nvPr>
            <p:ph type="body" idx="1"/>
          </p:nvPr>
        </p:nvSpPr>
        <p:spPr>
          <a:xfrm>
            <a:off x="906350" y="2336873"/>
            <a:ext cx="4472327" cy="693135"/>
          </a:xfrm>
        </p:spPr>
        <p:txBody>
          <a:bodyPr anchor="b"/>
          <a:lstStyle>
            <a:lvl1pPr marL="0" indent="0" latinLnBrk="0">
              <a:buNone/>
              <a:defRPr lang="fi-FI" sz="2400" b="1"/>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a:t>Muokkaa tekstin perustyylejä napsauttamalla</a:t>
            </a:r>
          </a:p>
        </p:txBody>
      </p:sp>
      <p:sp>
        <p:nvSpPr>
          <p:cNvPr id="4" name="Sisällön paikkamerkki 3"/>
          <p:cNvSpPr>
            <a:spLocks noGrp="1"/>
          </p:cNvSpPr>
          <p:nvPr>
            <p:ph sz="half" idx="2"/>
          </p:nvPr>
        </p:nvSpPr>
        <p:spPr>
          <a:xfrm>
            <a:off x="680322" y="3030008"/>
            <a:ext cx="4698355" cy="290617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5820154" y="2336873"/>
            <a:ext cx="4474028" cy="692076"/>
          </a:xfrm>
        </p:spPr>
        <p:txBody>
          <a:bodyPr anchor="b"/>
          <a:lstStyle>
            <a:lvl1pPr marL="0" indent="0" latinLnBrk="0">
              <a:buNone/>
              <a:defRPr lang="fi-FI" sz="2400" b="1"/>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a:t>Muokkaa tekstin perustyylejä napsauttamalla</a:t>
            </a:r>
          </a:p>
        </p:txBody>
      </p:sp>
      <p:sp>
        <p:nvSpPr>
          <p:cNvPr id="6" name="Sisällön paikkamerkki 5"/>
          <p:cNvSpPr>
            <a:spLocks noGrp="1"/>
          </p:cNvSpPr>
          <p:nvPr>
            <p:ph sz="quarter" idx="4"/>
          </p:nvPr>
        </p:nvSpPr>
        <p:spPr>
          <a:xfrm>
            <a:off x="5594123" y="3030008"/>
            <a:ext cx="4700059" cy="290617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D82014A1-A632-4878-A0D3-F52BA7563730}" type="datetimeFigureOut">
              <a:t>9.12.2015</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157223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pic>
        <p:nvPicPr>
          <p:cNvPr id="6" name="Kuva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Kuva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Suorakulmio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Suorakulmio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p:txBody>
          <a:bodyPr/>
          <a:lstStyle/>
          <a:p>
            <a:r>
              <a:rPr lang="fi-FI"/>
              <a:t>Muokkaa otsikon perustyyliä napsauttamalla</a:t>
            </a:r>
          </a:p>
        </p:txBody>
      </p:sp>
      <p:sp>
        <p:nvSpPr>
          <p:cNvPr id="3" name="Päivämäärän paikkamerkki 2"/>
          <p:cNvSpPr>
            <a:spLocks noGrp="1"/>
          </p:cNvSpPr>
          <p:nvPr>
            <p:ph type="dt" sz="half" idx="10"/>
          </p:nvPr>
        </p:nvSpPr>
        <p:spPr/>
        <p:txBody>
          <a:bodyPr/>
          <a:lstStyle/>
          <a:p>
            <a:fld id="{CE99F462-093F-4566-844B-4C71F2739DA5}" type="datetimeFigureOut">
              <a:t>9.12.2015</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246195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pic>
        <p:nvPicPr>
          <p:cNvPr id="5" name="Kuva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Suorakulmio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Päivämäärän paikkamerkki 1"/>
          <p:cNvSpPr>
            <a:spLocks noGrp="1"/>
          </p:cNvSpPr>
          <p:nvPr>
            <p:ph type="dt" sz="half" idx="10"/>
          </p:nvPr>
        </p:nvSpPr>
        <p:spPr/>
        <p:txBody>
          <a:bodyPr/>
          <a:lstStyle/>
          <a:p>
            <a:fld id="{3D24A7AC-904D-4781-85BA-7D10C17ED021}" type="datetimeFigureOut">
              <a:t>9.12.2015</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105431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Sisältö ja kuvateksti">
    <p:spTree>
      <p:nvGrpSpPr>
        <p:cNvPr id="1" name=""/>
        <p:cNvGrpSpPr/>
        <p:nvPr/>
      </p:nvGrpSpPr>
      <p:grpSpPr>
        <a:xfrm>
          <a:off x="0" y="0"/>
          <a:ext cx="0" cy="0"/>
          <a:chOff x="0" y="0"/>
          <a:chExt cx="0" cy="0"/>
        </a:xfrm>
      </p:grpSpPr>
      <p:pic>
        <p:nvPicPr>
          <p:cNvPr id="8" name="Kuva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Kuva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Suorakulmio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uorakulmio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21" y="753227"/>
            <a:ext cx="9613859" cy="1080940"/>
          </a:xfrm>
        </p:spPr>
        <p:txBody>
          <a:bodyPr anchor="ctr">
            <a:normAutofit/>
          </a:bodyPr>
          <a:lstStyle>
            <a:lvl1pPr latinLnBrk="0">
              <a:defRPr lang="fi-FI" sz="3600"/>
            </a:lvl1pPr>
          </a:lstStyle>
          <a:p>
            <a:r>
              <a:rPr lang="fi-FI"/>
              <a:t>Muokkaa otsikon perustyyliä napsauttamalla</a:t>
            </a:r>
          </a:p>
        </p:txBody>
      </p:sp>
      <p:sp>
        <p:nvSpPr>
          <p:cNvPr id="3" name="Sisällön paikkamerkki 2"/>
          <p:cNvSpPr>
            <a:spLocks noGrp="1"/>
          </p:cNvSpPr>
          <p:nvPr>
            <p:ph idx="1"/>
          </p:nvPr>
        </p:nvSpPr>
        <p:spPr>
          <a:xfrm>
            <a:off x="4685846" y="2336873"/>
            <a:ext cx="5608336" cy="35993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80322" y="2336872"/>
            <a:ext cx="3790078" cy="3599317"/>
          </a:xfrm>
        </p:spPr>
        <p:txBody>
          <a:bodyPr anchor="ctr"/>
          <a:lstStyle>
            <a:lvl1pPr marL="0" indent="0" latinLnBrk="0">
              <a:buNone/>
              <a:defRPr lang="fi-FI" sz="16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E331444B-B92B-4E27-8C94-BB93EAF5CB18}"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114184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Kuva ja kuvateksti">
    <p:spTree>
      <p:nvGrpSpPr>
        <p:cNvPr id="1" name=""/>
        <p:cNvGrpSpPr/>
        <p:nvPr/>
      </p:nvGrpSpPr>
      <p:grpSpPr>
        <a:xfrm>
          <a:off x="0" y="0"/>
          <a:ext cx="0" cy="0"/>
          <a:chOff x="0" y="0"/>
          <a:chExt cx="0" cy="0"/>
        </a:xfrm>
      </p:grpSpPr>
      <p:pic>
        <p:nvPicPr>
          <p:cNvPr id="8" name="Kuva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Kuva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Suorakulmio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uorakulmio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23" y="753228"/>
            <a:ext cx="9613857" cy="1080938"/>
          </a:xfrm>
        </p:spPr>
        <p:txBody>
          <a:bodyPr anchor="ctr">
            <a:normAutofit/>
          </a:bodyPr>
          <a:lstStyle>
            <a:lvl1pPr latinLnBrk="0">
              <a:defRPr lang="fi-FI" sz="3600"/>
            </a:lvl1pPr>
          </a:lstStyle>
          <a:p>
            <a:r>
              <a:rPr lang="fi-FI"/>
              <a:t>Muokkaa otsikon perustyyliä napsauttamalla</a:t>
            </a:r>
          </a:p>
        </p:txBody>
      </p:sp>
      <p:sp>
        <p:nvSpPr>
          <p:cNvPr id="3" name="Kuvan paikkamerkki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latinLnBrk="0">
              <a:buNone/>
              <a:defRPr lang="fi-FI" sz="3200"/>
            </a:lvl1pPr>
            <a:lvl2pPr marL="457200" indent="0" latinLnBrk="0">
              <a:buNone/>
              <a:defRPr lang="fi-FI" sz="2800"/>
            </a:lvl2pPr>
            <a:lvl3pPr marL="914400" indent="0" latinLnBrk="0">
              <a:buNone/>
              <a:defRPr lang="fi-FI" sz="2400"/>
            </a:lvl3pPr>
            <a:lvl4pPr marL="1371600" indent="0" latinLnBrk="0">
              <a:buNone/>
              <a:defRPr lang="fi-FI" sz="2000"/>
            </a:lvl4pPr>
            <a:lvl5pPr marL="1828800" indent="0" latinLnBrk="0">
              <a:buNone/>
              <a:defRPr lang="fi-FI" sz="2000"/>
            </a:lvl5pPr>
            <a:lvl6pPr marL="2286000" indent="0" latinLnBrk="0">
              <a:buNone/>
              <a:defRPr lang="fi-FI" sz="2000"/>
            </a:lvl6pPr>
            <a:lvl7pPr marL="2743200" indent="0" latinLnBrk="0">
              <a:buNone/>
              <a:defRPr lang="fi-FI" sz="2000"/>
            </a:lvl7pPr>
            <a:lvl8pPr marL="3200400" indent="0" latinLnBrk="0">
              <a:buNone/>
              <a:defRPr lang="fi-FI" sz="2000"/>
            </a:lvl8pPr>
            <a:lvl9pPr marL="3657600" indent="0" latinLnBrk="0">
              <a:buNone/>
              <a:defRPr lang="fi-FI" sz="2000"/>
            </a:lvl9pPr>
          </a:lstStyle>
          <a:p>
            <a:r>
              <a:rPr lang="fi-FI"/>
              <a:t>Lisää kuva kuvaketta napsauttamalla</a:t>
            </a:r>
          </a:p>
        </p:txBody>
      </p:sp>
      <p:sp>
        <p:nvSpPr>
          <p:cNvPr id="4" name="Tekstin paikkamerkki 3"/>
          <p:cNvSpPr>
            <a:spLocks noGrp="1"/>
          </p:cNvSpPr>
          <p:nvPr>
            <p:ph type="body" sz="half" idx="2"/>
          </p:nvPr>
        </p:nvSpPr>
        <p:spPr>
          <a:xfrm>
            <a:off x="680323" y="2336873"/>
            <a:ext cx="3876256" cy="3599315"/>
          </a:xfrm>
        </p:spPr>
        <p:txBody>
          <a:bodyPr anchor="ctr"/>
          <a:lstStyle>
            <a:lvl1pPr marL="0" indent="0" latinLnBrk="0">
              <a:buNone/>
              <a:defRPr lang="fi-FI" sz="16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363EFA5E-FA76-400D-B3DC-F0BA90E6D107}"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329570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pic>
        <p:nvPicPr>
          <p:cNvPr id="8" name="Kuva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Kuva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Suorakulmio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uorakulmio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22" y="4711616"/>
            <a:ext cx="9613859" cy="453051"/>
          </a:xfrm>
        </p:spPr>
        <p:txBody>
          <a:bodyPr anchor="b">
            <a:normAutofit/>
          </a:bodyPr>
          <a:lstStyle>
            <a:lvl1pPr latinLnBrk="0">
              <a:defRPr lang="fi-FI" sz="2400"/>
            </a:lvl1pPr>
          </a:lstStyle>
          <a:p>
            <a:r>
              <a:rPr lang="fi-FI"/>
              <a:t>Muokkaa otsikon perustyyliä napsauttamalla</a:t>
            </a:r>
          </a:p>
        </p:txBody>
      </p:sp>
      <p:sp>
        <p:nvSpPr>
          <p:cNvPr id="3" name="Kuvan paikkamerkki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latinLnBrk="0">
              <a:buNone/>
              <a:defRPr lang="fi-FI" sz="3200"/>
            </a:lvl1pPr>
            <a:lvl2pPr marL="457200" indent="0" latinLnBrk="0">
              <a:buNone/>
              <a:defRPr lang="fi-FI" sz="2800"/>
            </a:lvl2pPr>
            <a:lvl3pPr marL="914400" indent="0" latinLnBrk="0">
              <a:buNone/>
              <a:defRPr lang="fi-FI" sz="2400"/>
            </a:lvl3pPr>
            <a:lvl4pPr marL="1371600" indent="0" latinLnBrk="0">
              <a:buNone/>
              <a:defRPr lang="fi-FI" sz="2000"/>
            </a:lvl4pPr>
            <a:lvl5pPr marL="1828800" indent="0" latinLnBrk="0">
              <a:buNone/>
              <a:defRPr lang="fi-FI" sz="2000"/>
            </a:lvl5pPr>
            <a:lvl6pPr marL="2286000" indent="0" latinLnBrk="0">
              <a:buNone/>
              <a:defRPr lang="fi-FI" sz="2000"/>
            </a:lvl6pPr>
            <a:lvl7pPr marL="2743200" indent="0" latinLnBrk="0">
              <a:buNone/>
              <a:defRPr lang="fi-FI" sz="2000"/>
            </a:lvl7pPr>
            <a:lvl8pPr marL="3200400" indent="0" latinLnBrk="0">
              <a:buNone/>
              <a:defRPr lang="fi-FI" sz="2000"/>
            </a:lvl8pPr>
            <a:lvl9pPr marL="3657600" indent="0" latinLnBrk="0">
              <a:buNone/>
              <a:defRPr lang="fi-FI" sz="2000"/>
            </a:lvl9pPr>
          </a:lstStyle>
          <a:p>
            <a:r>
              <a:rPr lang="fi-FI"/>
              <a:t>Lisää kuva kuvaketta napsauttamalla</a:t>
            </a:r>
          </a:p>
        </p:txBody>
      </p:sp>
      <p:sp>
        <p:nvSpPr>
          <p:cNvPr id="4" name="Tekstin paikkamerkki 3"/>
          <p:cNvSpPr>
            <a:spLocks noGrp="1"/>
          </p:cNvSpPr>
          <p:nvPr>
            <p:ph type="body" sz="half" idx="2"/>
          </p:nvPr>
        </p:nvSpPr>
        <p:spPr>
          <a:xfrm>
            <a:off x="680319" y="5169583"/>
            <a:ext cx="9613862" cy="622971"/>
          </a:xfrm>
        </p:spPr>
        <p:txBody>
          <a:bodyPr/>
          <a:lstStyle>
            <a:lvl1pPr marL="0" indent="0" latinLnBrk="0">
              <a:buNone/>
              <a:defRPr lang="fi-FI" sz="16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446C117F-5CCF-4837-BE5F-2B92066CAFAF}"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a:xfrm>
            <a:off x="10729455" y="4711309"/>
            <a:ext cx="1154151" cy="1090789"/>
          </a:xfrm>
        </p:spPr>
        <p:txBody>
          <a:bodyPr/>
          <a:lstStyle/>
          <a:p>
            <a:fld id="{6D22F896-40B5-4ADD-8801-0D06FADFA095}" type="slidenum">
              <a:t>‹#›</a:t>
            </a:fld>
            <a:endParaRPr lang="fi-FI"/>
          </a:p>
        </p:txBody>
      </p:sp>
    </p:spTree>
    <p:extLst>
      <p:ext uri="{BB962C8B-B14F-4D97-AF65-F5344CB8AC3E}">
        <p14:creationId xmlns:p14="http://schemas.microsoft.com/office/powerpoint/2010/main" val="406423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pic>
        <p:nvPicPr>
          <p:cNvPr id="8" name="Kuva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Kuva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Suorakulmio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uorakulmio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22" y="609597"/>
            <a:ext cx="9613858" cy="3592750"/>
          </a:xfrm>
        </p:spPr>
        <p:txBody>
          <a:bodyPr anchor="ctr"/>
          <a:lstStyle>
            <a:lvl1pPr latinLnBrk="0">
              <a:defRPr lang="fi-FI" sz="3200"/>
            </a:lvl1pPr>
          </a:lstStyle>
          <a:p>
            <a:r>
              <a:rPr lang="fi-FI"/>
              <a:t>Muokkaa otsikon perustyyliä napsauttamalla</a:t>
            </a:r>
          </a:p>
        </p:txBody>
      </p:sp>
      <p:sp>
        <p:nvSpPr>
          <p:cNvPr id="4" name="Tekstin paikkamerkki 3"/>
          <p:cNvSpPr>
            <a:spLocks noGrp="1"/>
          </p:cNvSpPr>
          <p:nvPr>
            <p:ph type="body" sz="half" idx="2"/>
          </p:nvPr>
        </p:nvSpPr>
        <p:spPr>
          <a:xfrm>
            <a:off x="680322" y="4711615"/>
            <a:ext cx="9613859" cy="1090789"/>
          </a:xfrm>
        </p:spPr>
        <p:txBody>
          <a:bodyPr anchor="ctr"/>
          <a:lstStyle>
            <a:lvl1pPr marL="0" indent="0" latinLnBrk="0">
              <a:buNone/>
              <a:defRPr lang="fi-FI" sz="16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84EB90BD-B6CE-46B7-997F-7313B992CCDC}"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a:xfrm>
            <a:off x="10729455" y="4711615"/>
            <a:ext cx="1154151" cy="1090789"/>
          </a:xfrm>
        </p:spPr>
        <p:txBody>
          <a:bodyPr/>
          <a:lstStyle/>
          <a:p>
            <a:fld id="{6D22F896-40B5-4ADD-8801-0D06FADFA095}" type="slidenum">
              <a:t>‹#›</a:t>
            </a:fld>
            <a:endParaRPr lang="fi-FI"/>
          </a:p>
        </p:txBody>
      </p:sp>
    </p:spTree>
    <p:extLst>
      <p:ext uri="{BB962C8B-B14F-4D97-AF65-F5344CB8AC3E}">
        <p14:creationId xmlns:p14="http://schemas.microsoft.com/office/powerpoint/2010/main" val="253836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pic>
        <p:nvPicPr>
          <p:cNvPr id="11" name="Kuva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Kuva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Suorakulmio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Suorakulmio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1127856" y="609598"/>
            <a:ext cx="8718877" cy="3036061"/>
          </a:xfrm>
        </p:spPr>
        <p:txBody>
          <a:bodyPr anchor="ctr"/>
          <a:lstStyle>
            <a:lvl1pPr latinLnBrk="0">
              <a:defRPr lang="fi-FI" sz="3200"/>
            </a:lvl1pPr>
          </a:lstStyle>
          <a:p>
            <a:r>
              <a:rPr lang="fi-FI"/>
              <a:t>Muokkaa otsikon perustyyliä napsauttamalla</a:t>
            </a:r>
          </a:p>
        </p:txBody>
      </p:sp>
      <p:sp>
        <p:nvSpPr>
          <p:cNvPr id="12" name="Tekstin paikkamerkki 3"/>
          <p:cNvSpPr>
            <a:spLocks noGrp="1"/>
          </p:cNvSpPr>
          <p:nvPr>
            <p:ph type="body" sz="half" idx="13"/>
          </p:nvPr>
        </p:nvSpPr>
        <p:spPr>
          <a:xfrm>
            <a:off x="1402288" y="3653379"/>
            <a:ext cx="8156579" cy="548968"/>
          </a:xfrm>
        </p:spPr>
        <p:txBody>
          <a:bodyPr anchor="t">
            <a:normAutofit/>
          </a:bodyPr>
          <a:lstStyle>
            <a:lvl1pPr marL="0" indent="0" latinLnBrk="0">
              <a:buNone/>
              <a:defRPr lang="fi-FI" sz="14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4" name="Tekstin paikkamerkki 3"/>
          <p:cNvSpPr>
            <a:spLocks noGrp="1"/>
          </p:cNvSpPr>
          <p:nvPr>
            <p:ph type="body" sz="half" idx="2"/>
          </p:nvPr>
        </p:nvSpPr>
        <p:spPr>
          <a:xfrm>
            <a:off x="680322" y="4711615"/>
            <a:ext cx="9613859" cy="1090789"/>
          </a:xfrm>
        </p:spPr>
        <p:txBody>
          <a:bodyPr anchor="ctr">
            <a:normAutofit/>
          </a:bodyPr>
          <a:lstStyle>
            <a:lvl1pPr marL="0" indent="0" latinLnBrk="0">
              <a:buNone/>
              <a:defRPr lang="fi-FI" sz="16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CDB9D11F-B188-461D-B23F-39381795C052}"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a:xfrm>
            <a:off x="10729455" y="4709925"/>
            <a:ext cx="1154151" cy="1090789"/>
          </a:xfrm>
        </p:spPr>
        <p:txBody>
          <a:bodyPr/>
          <a:lstStyle/>
          <a:p>
            <a:fld id="{6D22F896-40B5-4ADD-8801-0D06FADFA095}" type="slidenum">
              <a:t>‹#›</a:t>
            </a:fld>
            <a:endParaRPr lang="fi-FI"/>
          </a:p>
        </p:txBody>
      </p:sp>
      <p:sp>
        <p:nvSpPr>
          <p:cNvPr id="16" name="Tekstiruutu 15"/>
          <p:cNvSpPr txBox="1"/>
          <p:nvPr/>
        </p:nvSpPr>
        <p:spPr>
          <a:xfrm>
            <a:off x="583572" y="748116"/>
            <a:ext cx="609600" cy="584776"/>
          </a:xfrm>
          <a:prstGeom prst="rect">
            <a:avLst/>
          </a:prstGeom>
        </p:spPr>
        <p:txBody>
          <a:bodyPr vert="horz" lIns="91440" tIns="45720" rIns="91440" bIns="45720" rtlCol="0" anchor="ctr">
            <a:noAutofit/>
          </a:bodyPr>
          <a:lstStyle>
            <a:lvl1pPr latinLnBrk="0">
              <a:spcBef>
                <a:spcPct val="0"/>
              </a:spcBef>
              <a:buNone/>
              <a:defRPr lang="fi-FI"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latinLnBrk="0">
              <a:defRPr lang="fi-FI">
                <a:solidFill>
                  <a:schemeClr val="tx2"/>
                </a:solidFill>
              </a:defRPr>
            </a:lvl2pPr>
            <a:lvl3pPr latinLnBrk="0">
              <a:defRPr lang="fi-FI">
                <a:solidFill>
                  <a:schemeClr val="tx2"/>
                </a:solidFill>
              </a:defRPr>
            </a:lvl3pPr>
            <a:lvl4pPr latinLnBrk="0">
              <a:defRPr lang="fi-FI">
                <a:solidFill>
                  <a:schemeClr val="tx2"/>
                </a:solidFill>
              </a:defRPr>
            </a:lvl4pPr>
            <a:lvl5pPr latinLnBrk="0">
              <a:defRPr lang="fi-FI">
                <a:solidFill>
                  <a:schemeClr val="tx2"/>
                </a:solidFill>
              </a:defRPr>
            </a:lvl5pPr>
            <a:lvl6pPr latinLnBrk="0">
              <a:defRPr lang="fi-FI">
                <a:solidFill>
                  <a:schemeClr val="tx2"/>
                </a:solidFill>
              </a:defRPr>
            </a:lvl6pPr>
            <a:lvl7pPr latinLnBrk="0">
              <a:defRPr lang="fi-FI">
                <a:solidFill>
                  <a:schemeClr val="tx2"/>
                </a:solidFill>
              </a:defRPr>
            </a:lvl7pPr>
            <a:lvl8pPr latinLnBrk="0">
              <a:defRPr lang="fi-FI">
                <a:solidFill>
                  <a:schemeClr val="tx2"/>
                </a:solidFill>
              </a:defRPr>
            </a:lvl8pPr>
            <a:lvl9pPr latinLnBrk="0">
              <a:defRPr lang="fi-FI">
                <a:solidFill>
                  <a:schemeClr val="tx2"/>
                </a:solidFill>
              </a:defRPr>
            </a:lvl9pPr>
          </a:lstStyle>
          <a:p>
            <a:pPr lvl="0"/>
            <a:r>
              <a:rPr lang="fi-FI" sz="7200">
                <a:solidFill>
                  <a:schemeClr val="tx1"/>
                </a:solidFill>
                <a:effectLst/>
              </a:rPr>
              <a:t>“</a:t>
            </a:r>
          </a:p>
        </p:txBody>
      </p:sp>
      <p:sp>
        <p:nvSpPr>
          <p:cNvPr id="17" name="Tekstiruutu 16"/>
          <p:cNvSpPr txBox="1"/>
          <p:nvPr/>
        </p:nvSpPr>
        <p:spPr>
          <a:xfrm>
            <a:off x="9662809" y="3033524"/>
            <a:ext cx="609600" cy="584776"/>
          </a:xfrm>
          <a:prstGeom prst="rect">
            <a:avLst/>
          </a:prstGeom>
        </p:spPr>
        <p:txBody>
          <a:bodyPr vert="horz" lIns="91440" tIns="45720" rIns="91440" bIns="45720" rtlCol="0" anchor="ctr">
            <a:noAutofit/>
          </a:bodyPr>
          <a:lstStyle>
            <a:lvl1pPr latinLnBrk="0">
              <a:spcBef>
                <a:spcPct val="0"/>
              </a:spcBef>
              <a:buNone/>
              <a:defRPr lang="fi-FI"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latinLnBrk="0">
              <a:defRPr lang="fi-FI">
                <a:solidFill>
                  <a:schemeClr val="tx2"/>
                </a:solidFill>
              </a:defRPr>
            </a:lvl2pPr>
            <a:lvl3pPr latinLnBrk="0">
              <a:defRPr lang="fi-FI">
                <a:solidFill>
                  <a:schemeClr val="tx2"/>
                </a:solidFill>
              </a:defRPr>
            </a:lvl3pPr>
            <a:lvl4pPr latinLnBrk="0">
              <a:defRPr lang="fi-FI">
                <a:solidFill>
                  <a:schemeClr val="tx2"/>
                </a:solidFill>
              </a:defRPr>
            </a:lvl4pPr>
            <a:lvl5pPr latinLnBrk="0">
              <a:defRPr lang="fi-FI">
                <a:solidFill>
                  <a:schemeClr val="tx2"/>
                </a:solidFill>
              </a:defRPr>
            </a:lvl5pPr>
            <a:lvl6pPr latinLnBrk="0">
              <a:defRPr lang="fi-FI">
                <a:solidFill>
                  <a:schemeClr val="tx2"/>
                </a:solidFill>
              </a:defRPr>
            </a:lvl6pPr>
            <a:lvl7pPr latinLnBrk="0">
              <a:defRPr lang="fi-FI">
                <a:solidFill>
                  <a:schemeClr val="tx2"/>
                </a:solidFill>
              </a:defRPr>
            </a:lvl7pPr>
            <a:lvl8pPr latinLnBrk="0">
              <a:defRPr lang="fi-FI">
                <a:solidFill>
                  <a:schemeClr val="tx2"/>
                </a:solidFill>
              </a:defRPr>
            </a:lvl8pPr>
            <a:lvl9pPr latinLnBrk="0">
              <a:defRPr lang="fi-FI">
                <a:solidFill>
                  <a:schemeClr val="tx2"/>
                </a:solidFill>
              </a:defRPr>
            </a:lvl9pPr>
          </a:lstStyle>
          <a:p>
            <a:pPr lvl="0" algn="r"/>
            <a:r>
              <a:rPr lang="fi-FI" sz="7200">
                <a:solidFill>
                  <a:schemeClr val="tx1"/>
                </a:solidFill>
                <a:effectLst/>
              </a:rPr>
              <a:t>”</a:t>
            </a:r>
          </a:p>
        </p:txBody>
      </p:sp>
    </p:spTree>
    <p:extLst>
      <p:ext uri="{BB962C8B-B14F-4D97-AF65-F5344CB8AC3E}">
        <p14:creationId xmlns:p14="http://schemas.microsoft.com/office/powerpoint/2010/main" val="345995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otsikko">
    <p:spTree>
      <p:nvGrpSpPr>
        <p:cNvPr id="1" name=""/>
        <p:cNvGrpSpPr/>
        <p:nvPr/>
      </p:nvGrpSpPr>
      <p:grpSpPr>
        <a:xfrm>
          <a:off x="0" y="0"/>
          <a:ext cx="0" cy="0"/>
          <a:chOff x="0" y="0"/>
          <a:chExt cx="0" cy="0"/>
        </a:xfrm>
      </p:grpSpPr>
      <p:pic>
        <p:nvPicPr>
          <p:cNvPr id="7" name="Kuva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Kuva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Suorakulmio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Suorakulmio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22" y="2869895"/>
            <a:ext cx="9613860" cy="1090788"/>
          </a:xfrm>
        </p:spPr>
        <p:txBody>
          <a:bodyPr anchor="ctr">
            <a:normAutofit/>
          </a:bodyPr>
          <a:lstStyle>
            <a:lvl1pPr algn="r" latinLnBrk="0">
              <a:defRPr lang="fi-FI" sz="3600"/>
            </a:lvl1pPr>
          </a:lstStyle>
          <a:p>
            <a:r>
              <a:rPr lang="fi-FI"/>
              <a:t>Muokkaa otsikon perustyyliä napsauttamalla</a:t>
            </a:r>
          </a:p>
        </p:txBody>
      </p:sp>
      <p:sp>
        <p:nvSpPr>
          <p:cNvPr id="3" name="Tekstin paikkamerkki 2"/>
          <p:cNvSpPr>
            <a:spLocks noGrp="1"/>
          </p:cNvSpPr>
          <p:nvPr>
            <p:ph type="body" idx="1"/>
          </p:nvPr>
        </p:nvSpPr>
        <p:spPr>
          <a:xfrm>
            <a:off x="680322" y="4232171"/>
            <a:ext cx="9613860" cy="1704017"/>
          </a:xfrm>
        </p:spPr>
        <p:txBody>
          <a:bodyPr>
            <a:normAutofit/>
          </a:bodyPr>
          <a:lstStyle>
            <a:lvl1pPr marL="0" indent="0" algn="r" latinLnBrk="0">
              <a:buNone/>
              <a:defRPr lang="fi-FI" sz="2000">
                <a:solidFill>
                  <a:schemeClr val="tx1">
                    <a:tint val="75000"/>
                  </a:schemeClr>
                </a:solidFill>
              </a:defRPr>
            </a:lvl1pPr>
            <a:lvl2pPr marL="457200" indent="0" latinLnBrk="0">
              <a:buNone/>
              <a:defRPr lang="fi-FI" sz="2000">
                <a:solidFill>
                  <a:schemeClr val="tx1">
                    <a:tint val="75000"/>
                  </a:schemeClr>
                </a:solidFill>
              </a:defRPr>
            </a:lvl2pPr>
            <a:lvl3pPr marL="914400" indent="0" latinLnBrk="0">
              <a:buNone/>
              <a:defRPr lang="fi-FI" sz="1800">
                <a:solidFill>
                  <a:schemeClr val="tx1">
                    <a:tint val="75000"/>
                  </a:schemeClr>
                </a:solidFill>
              </a:defRPr>
            </a:lvl3pPr>
            <a:lvl4pPr marL="1371600" indent="0" latinLnBrk="0">
              <a:buNone/>
              <a:defRPr lang="fi-FI" sz="1600">
                <a:solidFill>
                  <a:schemeClr val="tx1">
                    <a:tint val="75000"/>
                  </a:schemeClr>
                </a:solidFill>
              </a:defRPr>
            </a:lvl4pPr>
            <a:lvl5pPr marL="1828800" indent="0" latinLnBrk="0">
              <a:buNone/>
              <a:defRPr lang="fi-FI" sz="1600">
                <a:solidFill>
                  <a:schemeClr val="tx1">
                    <a:tint val="75000"/>
                  </a:schemeClr>
                </a:solidFill>
              </a:defRPr>
            </a:lvl5pPr>
            <a:lvl6pPr marL="2286000" indent="0" latinLnBrk="0">
              <a:buNone/>
              <a:defRPr lang="fi-FI" sz="1600">
                <a:solidFill>
                  <a:schemeClr val="tx1">
                    <a:tint val="75000"/>
                  </a:schemeClr>
                </a:solidFill>
              </a:defRPr>
            </a:lvl6pPr>
            <a:lvl7pPr marL="2743200" indent="0" latinLnBrk="0">
              <a:buNone/>
              <a:defRPr lang="fi-FI" sz="1600">
                <a:solidFill>
                  <a:schemeClr val="tx1">
                    <a:tint val="75000"/>
                  </a:schemeClr>
                </a:solidFill>
              </a:defRPr>
            </a:lvl7pPr>
            <a:lvl8pPr marL="3200400" indent="0" latinLnBrk="0">
              <a:buNone/>
              <a:defRPr lang="fi-FI" sz="1600">
                <a:solidFill>
                  <a:schemeClr val="tx1">
                    <a:tint val="75000"/>
                  </a:schemeClr>
                </a:solidFill>
              </a:defRPr>
            </a:lvl8pPr>
            <a:lvl9pPr marL="3657600" indent="0" latinLnBrk="0">
              <a:buNone/>
              <a:defRPr lang="fi-FI"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30578ACC-22D6-47C1-A373-4FD133E34F3C}" type="datetimeFigureOut">
              <a:t>9.12.2015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a:xfrm>
            <a:off x="10729455" y="2869895"/>
            <a:ext cx="1154151" cy="1090789"/>
          </a:xfrm>
        </p:spPr>
        <p:txBody>
          <a:bodyPr/>
          <a:lstStyle/>
          <a:p>
            <a:fld id="{6D22F896-40B5-4ADD-8801-0D06FADFA095}" type="slidenum">
              <a:t>‹#›</a:t>
            </a:fld>
            <a:endParaRPr lang="fi-FI"/>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pic>
        <p:nvPicPr>
          <p:cNvPr id="9" name="Kuva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Kuva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Suorakulmio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Suorakulmio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19" y="4711615"/>
            <a:ext cx="9613862" cy="588535"/>
          </a:xfrm>
        </p:spPr>
        <p:txBody>
          <a:bodyPr anchor="b"/>
          <a:lstStyle>
            <a:lvl1pPr latinLnBrk="0">
              <a:defRPr lang="fi-FI" sz="3200"/>
            </a:lvl1pPr>
          </a:lstStyle>
          <a:p>
            <a:r>
              <a:rPr lang="fi-FI"/>
              <a:t>Muokkaa otsikon perustyyliä napsauttamalla</a:t>
            </a:r>
          </a:p>
        </p:txBody>
      </p:sp>
      <p:sp>
        <p:nvSpPr>
          <p:cNvPr id="4" name="Tekstin paikkamerkki 3"/>
          <p:cNvSpPr>
            <a:spLocks noGrp="1"/>
          </p:cNvSpPr>
          <p:nvPr>
            <p:ph type="body" sz="half" idx="2"/>
          </p:nvPr>
        </p:nvSpPr>
        <p:spPr>
          <a:xfrm>
            <a:off x="680320" y="5300149"/>
            <a:ext cx="9613862" cy="502255"/>
          </a:xfrm>
        </p:spPr>
        <p:txBody>
          <a:bodyPr anchor="t"/>
          <a:lstStyle>
            <a:lvl1pPr marL="0" indent="0" latinLnBrk="0">
              <a:buNone/>
              <a:defRPr lang="fi-FI" sz="16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52E6D8D9-55A2-4063-B0F3-121F44549695}"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a:xfrm>
            <a:off x="10729455" y="4709925"/>
            <a:ext cx="1154151" cy="1090789"/>
          </a:xfrm>
        </p:spPr>
        <p:txBody>
          <a:bodyPr/>
          <a:lstStyle/>
          <a:p>
            <a:fld id="{6D22F896-40B5-4ADD-8801-0D06FADFA095}" type="slidenum">
              <a:t>‹#›</a:t>
            </a:fld>
            <a:endParaRPr lang="fi-FI"/>
          </a:p>
        </p:txBody>
      </p:sp>
    </p:spTree>
    <p:extLst>
      <p:ext uri="{BB962C8B-B14F-4D97-AF65-F5344CB8AC3E}">
        <p14:creationId xmlns:p14="http://schemas.microsoft.com/office/powerpoint/2010/main" val="428730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arake 3">
    <p:spTree>
      <p:nvGrpSpPr>
        <p:cNvPr id="1" name=""/>
        <p:cNvGrpSpPr/>
        <p:nvPr/>
      </p:nvGrpSpPr>
      <p:grpSpPr>
        <a:xfrm>
          <a:off x="0" y="0"/>
          <a:ext cx="0" cy="0"/>
          <a:chOff x="0" y="0"/>
          <a:chExt cx="0" cy="0"/>
        </a:xfrm>
      </p:grpSpPr>
      <p:pic>
        <p:nvPicPr>
          <p:cNvPr id="13" name="Kuva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Kuva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Suorakulmio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Suorakulmio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tsikko 1"/>
          <p:cNvSpPr>
            <a:spLocks noGrp="1"/>
          </p:cNvSpPr>
          <p:nvPr>
            <p:ph type="title"/>
          </p:nvPr>
        </p:nvSpPr>
        <p:spPr>
          <a:xfrm>
            <a:off x="669222" y="753228"/>
            <a:ext cx="9624960" cy="1080938"/>
          </a:xfrm>
        </p:spPr>
        <p:txBody>
          <a:bodyPr/>
          <a:lstStyle/>
          <a:p>
            <a:r>
              <a:rPr lang="fi-FI"/>
              <a:t>Muokkaa otsikon perustyyliä napsauttamalla</a:t>
            </a:r>
          </a:p>
        </p:txBody>
      </p:sp>
      <p:sp>
        <p:nvSpPr>
          <p:cNvPr id="7" name="Tekstin paikkamerkki 2"/>
          <p:cNvSpPr>
            <a:spLocks noGrp="1"/>
          </p:cNvSpPr>
          <p:nvPr>
            <p:ph type="body" idx="1"/>
          </p:nvPr>
        </p:nvSpPr>
        <p:spPr>
          <a:xfrm>
            <a:off x="660946" y="2336873"/>
            <a:ext cx="3070034" cy="576262"/>
          </a:xfrm>
        </p:spPr>
        <p:txBody>
          <a:bodyPr anchor="b">
            <a:noAutofit/>
          </a:bodyPr>
          <a:lstStyle>
            <a:lvl1pPr marL="0" indent="0" latinLnBrk="0">
              <a:buNone/>
              <a:defRPr lang="fi-FI" sz="2000" b="0">
                <a:solidFill>
                  <a:schemeClr val="tx1"/>
                </a:solidFill>
              </a:defRPr>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dirty="0"/>
              <a:t>Muokkaa tekstin perustyylejä napsauttamalla</a:t>
            </a:r>
          </a:p>
        </p:txBody>
      </p:sp>
      <p:sp>
        <p:nvSpPr>
          <p:cNvPr id="8" name="Tekstin paikkamerkki 3"/>
          <p:cNvSpPr>
            <a:spLocks noGrp="1"/>
          </p:cNvSpPr>
          <p:nvPr>
            <p:ph type="body" sz="half" idx="15"/>
          </p:nvPr>
        </p:nvSpPr>
        <p:spPr>
          <a:xfrm>
            <a:off x="680322" y="3022673"/>
            <a:ext cx="3049702" cy="2913513"/>
          </a:xfrm>
        </p:spPr>
        <p:txBody>
          <a:bodyPr anchor="t">
            <a:normAutofit/>
          </a:bodyPr>
          <a:lstStyle>
            <a:lvl1pPr marL="0" indent="0" latinLnBrk="0">
              <a:buNone/>
              <a:defRPr lang="fi-FI" sz="1400"/>
            </a:lvl1pPr>
            <a:lvl2pPr marL="457200" indent="0" latinLnBrk="0">
              <a:buNone/>
              <a:defRPr lang="fi-FI" sz="1200"/>
            </a:lvl2pPr>
            <a:lvl3pPr marL="914400" indent="0" latinLnBrk="0">
              <a:buNone/>
              <a:defRPr lang="fi-FI" sz="1000"/>
            </a:lvl3pPr>
            <a:lvl4pPr marL="1371600" indent="0" latinLnBrk="0">
              <a:buNone/>
              <a:defRPr lang="fi-FI" sz="900"/>
            </a:lvl4pPr>
            <a:lvl5pPr marL="1828800" indent="0" latinLnBrk="0">
              <a:buNone/>
              <a:defRPr lang="fi-FI" sz="900"/>
            </a:lvl5pPr>
            <a:lvl6pPr marL="2286000" indent="0" latinLnBrk="0">
              <a:buNone/>
              <a:defRPr lang="fi-FI" sz="900"/>
            </a:lvl6pPr>
            <a:lvl7pPr marL="2743200" indent="0" latinLnBrk="0">
              <a:buNone/>
              <a:defRPr lang="fi-FI" sz="900"/>
            </a:lvl7pPr>
            <a:lvl8pPr marL="3200400" indent="0" latinLnBrk="0">
              <a:buNone/>
              <a:defRPr lang="fi-FI" sz="900"/>
            </a:lvl8pPr>
            <a:lvl9pPr marL="3657600" indent="0" latinLnBrk="0">
              <a:buNone/>
              <a:defRPr lang="fi-FI" sz="900"/>
            </a:lvl9pPr>
          </a:lstStyle>
          <a:p>
            <a:pPr lvl="0"/>
            <a:r>
              <a:rPr lang="fi-FI"/>
              <a:t>Muokkaa tekstin perustyylejä napsauttamalla</a:t>
            </a:r>
          </a:p>
        </p:txBody>
      </p:sp>
      <p:sp>
        <p:nvSpPr>
          <p:cNvPr id="9" name="Tekstin paikkamerkki 4"/>
          <p:cNvSpPr>
            <a:spLocks noGrp="1"/>
          </p:cNvSpPr>
          <p:nvPr>
            <p:ph type="body" sz="quarter" idx="3"/>
          </p:nvPr>
        </p:nvSpPr>
        <p:spPr>
          <a:xfrm>
            <a:off x="3956025" y="2336873"/>
            <a:ext cx="3063240" cy="576262"/>
          </a:xfrm>
        </p:spPr>
        <p:txBody>
          <a:bodyPr anchor="b">
            <a:noAutofit/>
          </a:bodyPr>
          <a:lstStyle>
            <a:lvl1pPr marL="0" indent="0" latinLnBrk="0">
              <a:buNone/>
              <a:defRPr lang="fi-FI" sz="2000" b="0">
                <a:solidFill>
                  <a:schemeClr val="tx1"/>
                </a:solidFill>
              </a:defRPr>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dirty="0"/>
              <a:t>Muokkaa tekstin perustyylejä napsauttamalla</a:t>
            </a:r>
          </a:p>
        </p:txBody>
      </p:sp>
      <p:sp>
        <p:nvSpPr>
          <p:cNvPr id="10" name="Tekstin paikkamerkki 3"/>
          <p:cNvSpPr>
            <a:spLocks noGrp="1"/>
          </p:cNvSpPr>
          <p:nvPr>
            <p:ph type="body" sz="half" idx="16"/>
          </p:nvPr>
        </p:nvSpPr>
        <p:spPr>
          <a:xfrm>
            <a:off x="3945470" y="3022673"/>
            <a:ext cx="3063240" cy="2913513"/>
          </a:xfrm>
        </p:spPr>
        <p:txBody>
          <a:bodyPr anchor="t">
            <a:normAutofit/>
          </a:bodyPr>
          <a:lstStyle>
            <a:lvl1pPr marL="0" indent="0" latinLnBrk="0">
              <a:buNone/>
              <a:defRPr lang="fi-FI" sz="1400"/>
            </a:lvl1pPr>
            <a:lvl2pPr marL="457200" indent="0" latinLnBrk="0">
              <a:buNone/>
              <a:defRPr lang="fi-FI" sz="1200"/>
            </a:lvl2pPr>
            <a:lvl3pPr marL="914400" indent="0" latinLnBrk="0">
              <a:buNone/>
              <a:defRPr lang="fi-FI" sz="1000"/>
            </a:lvl3pPr>
            <a:lvl4pPr marL="1371600" indent="0" latinLnBrk="0">
              <a:buNone/>
              <a:defRPr lang="fi-FI" sz="900"/>
            </a:lvl4pPr>
            <a:lvl5pPr marL="1828800" indent="0" latinLnBrk="0">
              <a:buNone/>
              <a:defRPr lang="fi-FI" sz="900"/>
            </a:lvl5pPr>
            <a:lvl6pPr marL="2286000" indent="0" latinLnBrk="0">
              <a:buNone/>
              <a:defRPr lang="fi-FI" sz="900"/>
            </a:lvl6pPr>
            <a:lvl7pPr marL="2743200" indent="0" latinLnBrk="0">
              <a:buNone/>
              <a:defRPr lang="fi-FI" sz="900"/>
            </a:lvl7pPr>
            <a:lvl8pPr marL="3200400" indent="0" latinLnBrk="0">
              <a:buNone/>
              <a:defRPr lang="fi-FI" sz="900"/>
            </a:lvl8pPr>
            <a:lvl9pPr marL="3657600" indent="0" latinLnBrk="0">
              <a:buNone/>
              <a:defRPr lang="fi-FI" sz="900"/>
            </a:lvl9pPr>
          </a:lstStyle>
          <a:p>
            <a:pPr lvl="0"/>
            <a:r>
              <a:rPr lang="fi-FI"/>
              <a:t>Muokkaa tekstin perustyylejä napsauttamalla</a:t>
            </a:r>
          </a:p>
        </p:txBody>
      </p:sp>
      <p:sp>
        <p:nvSpPr>
          <p:cNvPr id="11" name="Tekstin paikkamerkki 4"/>
          <p:cNvSpPr>
            <a:spLocks noGrp="1"/>
          </p:cNvSpPr>
          <p:nvPr>
            <p:ph type="body" sz="quarter" idx="13"/>
          </p:nvPr>
        </p:nvSpPr>
        <p:spPr>
          <a:xfrm>
            <a:off x="7224156" y="2336873"/>
            <a:ext cx="3070025" cy="576262"/>
          </a:xfrm>
        </p:spPr>
        <p:txBody>
          <a:bodyPr anchor="b">
            <a:noAutofit/>
          </a:bodyPr>
          <a:lstStyle>
            <a:lvl1pPr marL="0" indent="0" latinLnBrk="0">
              <a:buNone/>
              <a:defRPr lang="fi-FI" sz="2000" b="0">
                <a:solidFill>
                  <a:schemeClr val="tx1"/>
                </a:solidFill>
              </a:defRPr>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dirty="0"/>
              <a:t>Muokkaa tekstin perustyylejä napsauttamalla</a:t>
            </a:r>
          </a:p>
        </p:txBody>
      </p:sp>
      <p:sp>
        <p:nvSpPr>
          <p:cNvPr id="12" name="Tekstin paikkamerkki 3"/>
          <p:cNvSpPr>
            <a:spLocks noGrp="1"/>
          </p:cNvSpPr>
          <p:nvPr>
            <p:ph type="body" sz="half" idx="17"/>
          </p:nvPr>
        </p:nvSpPr>
        <p:spPr>
          <a:xfrm>
            <a:off x="7224156" y="3022673"/>
            <a:ext cx="3070025" cy="2913513"/>
          </a:xfrm>
        </p:spPr>
        <p:txBody>
          <a:bodyPr anchor="t">
            <a:normAutofit/>
          </a:bodyPr>
          <a:lstStyle>
            <a:lvl1pPr marL="0" indent="0" latinLnBrk="0">
              <a:buNone/>
              <a:defRPr lang="fi-FI" sz="1400"/>
            </a:lvl1pPr>
            <a:lvl2pPr marL="457200" indent="0" latinLnBrk="0">
              <a:buNone/>
              <a:defRPr lang="fi-FI" sz="1200"/>
            </a:lvl2pPr>
            <a:lvl3pPr marL="914400" indent="0" latinLnBrk="0">
              <a:buNone/>
              <a:defRPr lang="fi-FI" sz="1000"/>
            </a:lvl3pPr>
            <a:lvl4pPr marL="1371600" indent="0" latinLnBrk="0">
              <a:buNone/>
              <a:defRPr lang="fi-FI" sz="900"/>
            </a:lvl4pPr>
            <a:lvl5pPr marL="1828800" indent="0" latinLnBrk="0">
              <a:buNone/>
              <a:defRPr lang="fi-FI" sz="900"/>
            </a:lvl5pPr>
            <a:lvl6pPr marL="2286000" indent="0" latinLnBrk="0">
              <a:buNone/>
              <a:defRPr lang="fi-FI" sz="900"/>
            </a:lvl6pPr>
            <a:lvl7pPr marL="2743200" indent="0" latinLnBrk="0">
              <a:buNone/>
              <a:defRPr lang="fi-FI" sz="900"/>
            </a:lvl7pPr>
            <a:lvl8pPr marL="3200400" indent="0" latinLnBrk="0">
              <a:buNone/>
              <a:defRPr lang="fi-FI" sz="900"/>
            </a:lvl8pPr>
            <a:lvl9pPr marL="3657600" indent="0" latinLnBrk="0">
              <a:buNone/>
              <a:defRPr lang="fi-FI" sz="900"/>
            </a:lvl9pPr>
          </a:lstStyle>
          <a:p>
            <a:pPr lvl="0"/>
            <a:r>
              <a:rPr lang="fi-FI"/>
              <a:t>Muokkaa tekstin perustyylejä napsauttamalla</a:t>
            </a:r>
          </a:p>
        </p:txBody>
      </p:sp>
      <p:sp>
        <p:nvSpPr>
          <p:cNvPr id="3" name="Päivämäärän paikkamerkki 2"/>
          <p:cNvSpPr>
            <a:spLocks noGrp="1"/>
          </p:cNvSpPr>
          <p:nvPr>
            <p:ph type="dt" sz="half" idx="10"/>
          </p:nvPr>
        </p:nvSpPr>
        <p:spPr/>
        <p:txBody>
          <a:bodyPr/>
          <a:lstStyle/>
          <a:p>
            <a:fld id="{D4B24536-994D-4021-A283-9F449C0DB509}" type="datetimeFigureOut">
              <a:t>9.12.2015</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162336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Kuvasarake 3">
    <p:spTree>
      <p:nvGrpSpPr>
        <p:cNvPr id="1" name=""/>
        <p:cNvGrpSpPr/>
        <p:nvPr/>
      </p:nvGrpSpPr>
      <p:grpSpPr>
        <a:xfrm>
          <a:off x="0" y="0"/>
          <a:ext cx="0" cy="0"/>
          <a:chOff x="0" y="0"/>
          <a:chExt cx="0" cy="0"/>
        </a:xfrm>
      </p:grpSpPr>
      <p:pic>
        <p:nvPicPr>
          <p:cNvPr id="15" name="Kuva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Kuva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Suorakulmio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Suorakulmio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Otsikko 1"/>
          <p:cNvSpPr>
            <a:spLocks noGrp="1"/>
          </p:cNvSpPr>
          <p:nvPr>
            <p:ph type="title"/>
          </p:nvPr>
        </p:nvSpPr>
        <p:spPr>
          <a:xfrm>
            <a:off x="680322" y="753228"/>
            <a:ext cx="9613860" cy="1080938"/>
          </a:xfrm>
        </p:spPr>
        <p:txBody>
          <a:bodyPr/>
          <a:lstStyle/>
          <a:p>
            <a:r>
              <a:rPr lang="fi-FI"/>
              <a:t>Muokkaa otsikon perustyyliä napsauttamalla</a:t>
            </a:r>
          </a:p>
        </p:txBody>
      </p:sp>
      <p:sp>
        <p:nvSpPr>
          <p:cNvPr id="19" name="Tekstin paikkamerkki 2"/>
          <p:cNvSpPr>
            <a:spLocks noGrp="1"/>
          </p:cNvSpPr>
          <p:nvPr>
            <p:ph type="body" idx="1"/>
          </p:nvPr>
        </p:nvSpPr>
        <p:spPr>
          <a:xfrm>
            <a:off x="680318" y="4297503"/>
            <a:ext cx="3049705" cy="576262"/>
          </a:xfrm>
        </p:spPr>
        <p:txBody>
          <a:bodyPr anchor="b">
            <a:noAutofit/>
          </a:bodyPr>
          <a:lstStyle>
            <a:lvl1pPr marL="0" indent="0" latinLnBrk="0">
              <a:buNone/>
              <a:defRPr lang="fi-FI" sz="2000" b="0">
                <a:solidFill>
                  <a:schemeClr val="tx1"/>
                </a:solidFill>
              </a:defRPr>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dirty="0"/>
              <a:t>Muokkaa tekstin perustyylejä napsauttamalla</a:t>
            </a:r>
          </a:p>
        </p:txBody>
      </p:sp>
      <p:sp>
        <p:nvSpPr>
          <p:cNvPr id="20" name="Kuvan paikkamerkki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latinLnBrk="0">
              <a:buNone/>
              <a:defRPr lang="fi-FI" sz="1600"/>
            </a:lvl1pPr>
            <a:lvl2pPr marL="457200" indent="0" latinLnBrk="0">
              <a:buNone/>
              <a:defRPr lang="fi-FI" sz="1600"/>
            </a:lvl2pPr>
            <a:lvl3pPr marL="914400" indent="0" latinLnBrk="0">
              <a:buNone/>
              <a:defRPr lang="fi-FI" sz="1600"/>
            </a:lvl3pPr>
            <a:lvl4pPr marL="1371600" indent="0" latinLnBrk="0">
              <a:buNone/>
              <a:defRPr lang="fi-FI" sz="1600"/>
            </a:lvl4pPr>
            <a:lvl5pPr marL="1828800" indent="0" latinLnBrk="0">
              <a:buNone/>
              <a:defRPr lang="fi-FI" sz="1600"/>
            </a:lvl5pPr>
            <a:lvl6pPr marL="2286000" indent="0" latinLnBrk="0">
              <a:buNone/>
              <a:defRPr lang="fi-FI" sz="1600"/>
            </a:lvl6pPr>
            <a:lvl7pPr marL="2743200" indent="0" latinLnBrk="0">
              <a:buNone/>
              <a:defRPr lang="fi-FI" sz="1600"/>
            </a:lvl7pPr>
            <a:lvl8pPr marL="3200400" indent="0" latinLnBrk="0">
              <a:buNone/>
              <a:defRPr lang="fi-FI" sz="1600"/>
            </a:lvl8pPr>
            <a:lvl9pPr marL="3657600" indent="0" latinLnBrk="0">
              <a:buNone/>
              <a:defRPr lang="fi-FI" sz="1600"/>
            </a:lvl9pPr>
          </a:lstStyle>
          <a:p>
            <a:r>
              <a:rPr lang="fi-FI"/>
              <a:t>Lisää kuva kuvaketta napsauttamalla</a:t>
            </a:r>
          </a:p>
        </p:txBody>
      </p:sp>
      <p:sp>
        <p:nvSpPr>
          <p:cNvPr id="21" name="Tekstin paikkamerkki 3"/>
          <p:cNvSpPr>
            <a:spLocks noGrp="1"/>
          </p:cNvSpPr>
          <p:nvPr>
            <p:ph type="body" sz="half" idx="18"/>
          </p:nvPr>
        </p:nvSpPr>
        <p:spPr>
          <a:xfrm>
            <a:off x="680318" y="4873765"/>
            <a:ext cx="3049705" cy="1062422"/>
          </a:xfrm>
        </p:spPr>
        <p:txBody>
          <a:bodyPr anchor="t">
            <a:normAutofit/>
          </a:bodyPr>
          <a:lstStyle>
            <a:lvl1pPr marL="0" indent="0" latinLnBrk="0">
              <a:buNone/>
              <a:defRPr lang="fi-FI" sz="1400"/>
            </a:lvl1pPr>
            <a:lvl2pPr marL="457200" indent="0" latinLnBrk="0">
              <a:buNone/>
              <a:defRPr lang="fi-FI" sz="1200"/>
            </a:lvl2pPr>
            <a:lvl3pPr marL="914400" indent="0" latinLnBrk="0">
              <a:buNone/>
              <a:defRPr lang="fi-FI" sz="1000"/>
            </a:lvl3pPr>
            <a:lvl4pPr marL="1371600" indent="0" latinLnBrk="0">
              <a:buNone/>
              <a:defRPr lang="fi-FI" sz="900"/>
            </a:lvl4pPr>
            <a:lvl5pPr marL="1828800" indent="0" latinLnBrk="0">
              <a:buNone/>
              <a:defRPr lang="fi-FI" sz="900"/>
            </a:lvl5pPr>
            <a:lvl6pPr marL="2286000" indent="0" latinLnBrk="0">
              <a:buNone/>
              <a:defRPr lang="fi-FI" sz="900"/>
            </a:lvl6pPr>
            <a:lvl7pPr marL="2743200" indent="0" latinLnBrk="0">
              <a:buNone/>
              <a:defRPr lang="fi-FI" sz="900"/>
            </a:lvl7pPr>
            <a:lvl8pPr marL="3200400" indent="0" latinLnBrk="0">
              <a:buNone/>
              <a:defRPr lang="fi-FI" sz="900"/>
            </a:lvl8pPr>
            <a:lvl9pPr marL="3657600" indent="0" latinLnBrk="0">
              <a:buNone/>
              <a:defRPr lang="fi-FI" sz="900"/>
            </a:lvl9pPr>
          </a:lstStyle>
          <a:p>
            <a:pPr lvl="0"/>
            <a:r>
              <a:rPr lang="fi-FI"/>
              <a:t>Muokkaa tekstin perustyylejä napsauttamalla</a:t>
            </a:r>
          </a:p>
        </p:txBody>
      </p:sp>
      <p:sp>
        <p:nvSpPr>
          <p:cNvPr id="22" name="Tekstin paikkamerkki 4"/>
          <p:cNvSpPr>
            <a:spLocks noGrp="1"/>
          </p:cNvSpPr>
          <p:nvPr>
            <p:ph type="body" sz="quarter" idx="3"/>
          </p:nvPr>
        </p:nvSpPr>
        <p:spPr>
          <a:xfrm>
            <a:off x="3945471" y="4297503"/>
            <a:ext cx="3063240" cy="576262"/>
          </a:xfrm>
        </p:spPr>
        <p:txBody>
          <a:bodyPr anchor="b">
            <a:noAutofit/>
          </a:bodyPr>
          <a:lstStyle>
            <a:lvl1pPr marL="0" indent="0" latinLnBrk="0">
              <a:buNone/>
              <a:defRPr lang="fi-FI" sz="2000" b="0">
                <a:solidFill>
                  <a:schemeClr val="tx1"/>
                </a:solidFill>
              </a:defRPr>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dirty="0"/>
              <a:t>Muokkaa tekstin perustyylejä napsauttamalla</a:t>
            </a:r>
          </a:p>
        </p:txBody>
      </p:sp>
      <p:sp>
        <p:nvSpPr>
          <p:cNvPr id="23" name="Kuvan paikkamerkki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latinLnBrk="0">
              <a:buNone/>
              <a:defRPr lang="fi-FI" sz="1600"/>
            </a:lvl1pPr>
            <a:lvl2pPr marL="457200" indent="0" latinLnBrk="0">
              <a:buNone/>
              <a:defRPr lang="fi-FI" sz="1600"/>
            </a:lvl2pPr>
            <a:lvl3pPr marL="914400" indent="0" latinLnBrk="0">
              <a:buNone/>
              <a:defRPr lang="fi-FI" sz="1600"/>
            </a:lvl3pPr>
            <a:lvl4pPr marL="1371600" indent="0" latinLnBrk="0">
              <a:buNone/>
              <a:defRPr lang="fi-FI" sz="1600"/>
            </a:lvl4pPr>
            <a:lvl5pPr marL="1828800" indent="0" latinLnBrk="0">
              <a:buNone/>
              <a:defRPr lang="fi-FI" sz="1600"/>
            </a:lvl5pPr>
            <a:lvl6pPr marL="2286000" indent="0" latinLnBrk="0">
              <a:buNone/>
              <a:defRPr lang="fi-FI" sz="1600"/>
            </a:lvl6pPr>
            <a:lvl7pPr marL="2743200" indent="0" latinLnBrk="0">
              <a:buNone/>
              <a:defRPr lang="fi-FI" sz="1600"/>
            </a:lvl7pPr>
            <a:lvl8pPr marL="3200400" indent="0" latinLnBrk="0">
              <a:buNone/>
              <a:defRPr lang="fi-FI" sz="1600"/>
            </a:lvl8pPr>
            <a:lvl9pPr marL="3657600" indent="0" latinLnBrk="0">
              <a:buNone/>
              <a:defRPr lang="fi-FI" sz="1600"/>
            </a:lvl9pPr>
          </a:lstStyle>
          <a:p>
            <a:r>
              <a:rPr lang="fi-FI"/>
              <a:t>Lisää kuva kuvaketta napsauttamalla</a:t>
            </a:r>
          </a:p>
        </p:txBody>
      </p:sp>
      <p:sp>
        <p:nvSpPr>
          <p:cNvPr id="24" name="Tekstin paikkamerkki 3"/>
          <p:cNvSpPr>
            <a:spLocks noGrp="1"/>
          </p:cNvSpPr>
          <p:nvPr>
            <p:ph type="body" sz="half" idx="19"/>
          </p:nvPr>
        </p:nvSpPr>
        <p:spPr>
          <a:xfrm>
            <a:off x="3944117" y="4873764"/>
            <a:ext cx="3067297" cy="1062422"/>
          </a:xfrm>
        </p:spPr>
        <p:txBody>
          <a:bodyPr anchor="t">
            <a:normAutofit/>
          </a:bodyPr>
          <a:lstStyle>
            <a:lvl1pPr marL="0" indent="0" latinLnBrk="0">
              <a:buNone/>
              <a:defRPr lang="fi-FI" sz="1400"/>
            </a:lvl1pPr>
            <a:lvl2pPr marL="457200" indent="0" latinLnBrk="0">
              <a:buNone/>
              <a:defRPr lang="fi-FI" sz="1200"/>
            </a:lvl2pPr>
            <a:lvl3pPr marL="914400" indent="0" latinLnBrk="0">
              <a:buNone/>
              <a:defRPr lang="fi-FI" sz="1000"/>
            </a:lvl3pPr>
            <a:lvl4pPr marL="1371600" indent="0" latinLnBrk="0">
              <a:buNone/>
              <a:defRPr lang="fi-FI" sz="900"/>
            </a:lvl4pPr>
            <a:lvl5pPr marL="1828800" indent="0" latinLnBrk="0">
              <a:buNone/>
              <a:defRPr lang="fi-FI" sz="900"/>
            </a:lvl5pPr>
            <a:lvl6pPr marL="2286000" indent="0" latinLnBrk="0">
              <a:buNone/>
              <a:defRPr lang="fi-FI" sz="900"/>
            </a:lvl6pPr>
            <a:lvl7pPr marL="2743200" indent="0" latinLnBrk="0">
              <a:buNone/>
              <a:defRPr lang="fi-FI" sz="900"/>
            </a:lvl7pPr>
            <a:lvl8pPr marL="3200400" indent="0" latinLnBrk="0">
              <a:buNone/>
              <a:defRPr lang="fi-FI" sz="900"/>
            </a:lvl8pPr>
            <a:lvl9pPr marL="3657600" indent="0" latinLnBrk="0">
              <a:buNone/>
              <a:defRPr lang="fi-FI" sz="900"/>
            </a:lvl9pPr>
          </a:lstStyle>
          <a:p>
            <a:pPr lvl="0"/>
            <a:r>
              <a:rPr lang="fi-FI"/>
              <a:t>Muokkaa tekstin perustyylejä napsauttamalla</a:t>
            </a:r>
          </a:p>
        </p:txBody>
      </p:sp>
      <p:sp>
        <p:nvSpPr>
          <p:cNvPr id="25" name="Tekstin paikkamerkki 4"/>
          <p:cNvSpPr>
            <a:spLocks noGrp="1"/>
          </p:cNvSpPr>
          <p:nvPr>
            <p:ph type="body" sz="quarter" idx="13"/>
          </p:nvPr>
        </p:nvSpPr>
        <p:spPr>
          <a:xfrm>
            <a:off x="7230678" y="4297503"/>
            <a:ext cx="3063505" cy="576262"/>
          </a:xfrm>
        </p:spPr>
        <p:txBody>
          <a:bodyPr anchor="b">
            <a:noAutofit/>
          </a:bodyPr>
          <a:lstStyle>
            <a:lvl1pPr marL="0" indent="0" latinLnBrk="0">
              <a:buNone/>
              <a:defRPr lang="fi-FI" sz="2000" b="0">
                <a:solidFill>
                  <a:schemeClr val="tx1"/>
                </a:solidFill>
              </a:defRPr>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dirty="0"/>
              <a:t>Muokkaa tekstin perustyylejä napsauttamalla</a:t>
            </a:r>
          </a:p>
        </p:txBody>
      </p:sp>
      <p:sp>
        <p:nvSpPr>
          <p:cNvPr id="26" name="Kuvan paikkamerkki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latinLnBrk="0">
              <a:buNone/>
              <a:defRPr lang="fi-FI" sz="1600"/>
            </a:lvl1pPr>
            <a:lvl2pPr marL="457200" indent="0" latinLnBrk="0">
              <a:buNone/>
              <a:defRPr lang="fi-FI" sz="1600"/>
            </a:lvl2pPr>
            <a:lvl3pPr marL="914400" indent="0" latinLnBrk="0">
              <a:buNone/>
              <a:defRPr lang="fi-FI" sz="1600"/>
            </a:lvl3pPr>
            <a:lvl4pPr marL="1371600" indent="0" latinLnBrk="0">
              <a:buNone/>
              <a:defRPr lang="fi-FI" sz="1600"/>
            </a:lvl4pPr>
            <a:lvl5pPr marL="1828800" indent="0" latinLnBrk="0">
              <a:buNone/>
              <a:defRPr lang="fi-FI" sz="1600"/>
            </a:lvl5pPr>
            <a:lvl6pPr marL="2286000" indent="0" latinLnBrk="0">
              <a:buNone/>
              <a:defRPr lang="fi-FI" sz="1600"/>
            </a:lvl6pPr>
            <a:lvl7pPr marL="2743200" indent="0" latinLnBrk="0">
              <a:buNone/>
              <a:defRPr lang="fi-FI" sz="1600"/>
            </a:lvl7pPr>
            <a:lvl8pPr marL="3200400" indent="0" latinLnBrk="0">
              <a:buNone/>
              <a:defRPr lang="fi-FI" sz="1600"/>
            </a:lvl8pPr>
            <a:lvl9pPr marL="3657600" indent="0" latinLnBrk="0">
              <a:buNone/>
              <a:defRPr lang="fi-FI" sz="1600"/>
            </a:lvl9pPr>
          </a:lstStyle>
          <a:p>
            <a:r>
              <a:rPr lang="fi-FI"/>
              <a:t>Lisää kuva kuvaketta napsauttamalla</a:t>
            </a:r>
          </a:p>
        </p:txBody>
      </p:sp>
      <p:sp>
        <p:nvSpPr>
          <p:cNvPr id="27" name="Tekstin paikkamerkki 3"/>
          <p:cNvSpPr>
            <a:spLocks noGrp="1"/>
          </p:cNvSpPr>
          <p:nvPr>
            <p:ph type="body" sz="half" idx="20"/>
          </p:nvPr>
        </p:nvSpPr>
        <p:spPr>
          <a:xfrm>
            <a:off x="7230553" y="4873762"/>
            <a:ext cx="3067563" cy="1062422"/>
          </a:xfrm>
        </p:spPr>
        <p:txBody>
          <a:bodyPr anchor="t">
            <a:normAutofit/>
          </a:bodyPr>
          <a:lstStyle>
            <a:lvl1pPr marL="0" indent="0" latinLnBrk="0">
              <a:buNone/>
              <a:defRPr lang="fi-FI" sz="1400"/>
            </a:lvl1pPr>
            <a:lvl2pPr marL="457200" indent="0" latinLnBrk="0">
              <a:buNone/>
              <a:defRPr lang="fi-FI" sz="1200"/>
            </a:lvl2pPr>
            <a:lvl3pPr marL="914400" indent="0" latinLnBrk="0">
              <a:buNone/>
              <a:defRPr lang="fi-FI" sz="1000"/>
            </a:lvl3pPr>
            <a:lvl4pPr marL="1371600" indent="0" latinLnBrk="0">
              <a:buNone/>
              <a:defRPr lang="fi-FI" sz="900"/>
            </a:lvl4pPr>
            <a:lvl5pPr marL="1828800" indent="0" latinLnBrk="0">
              <a:buNone/>
              <a:defRPr lang="fi-FI" sz="900"/>
            </a:lvl5pPr>
            <a:lvl6pPr marL="2286000" indent="0" latinLnBrk="0">
              <a:buNone/>
              <a:defRPr lang="fi-FI" sz="900"/>
            </a:lvl6pPr>
            <a:lvl7pPr marL="2743200" indent="0" latinLnBrk="0">
              <a:buNone/>
              <a:defRPr lang="fi-FI" sz="900"/>
            </a:lvl7pPr>
            <a:lvl8pPr marL="3200400" indent="0" latinLnBrk="0">
              <a:buNone/>
              <a:defRPr lang="fi-FI" sz="900"/>
            </a:lvl8pPr>
            <a:lvl9pPr marL="3657600" indent="0" latinLnBrk="0">
              <a:buNone/>
              <a:defRPr lang="fi-FI" sz="900"/>
            </a:lvl9pPr>
          </a:lstStyle>
          <a:p>
            <a:pPr lvl="0"/>
            <a:r>
              <a:rPr lang="fi-FI"/>
              <a:t>Muokkaa tekstin perustyylejä napsauttamalla</a:t>
            </a:r>
          </a:p>
        </p:txBody>
      </p:sp>
      <p:sp>
        <p:nvSpPr>
          <p:cNvPr id="3" name="Päivämäärän paikkamerkki 2"/>
          <p:cNvSpPr>
            <a:spLocks noGrp="1"/>
          </p:cNvSpPr>
          <p:nvPr>
            <p:ph type="dt" sz="half" idx="10"/>
          </p:nvPr>
        </p:nvSpPr>
        <p:spPr/>
        <p:txBody>
          <a:bodyPr/>
          <a:lstStyle/>
          <a:p>
            <a:fld id="{3CBBBB78-C96F-47B7-AB17-D852CA960AC9}" type="datetimeFigureOut">
              <a:t>9.12.2015</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29608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pic>
        <p:nvPicPr>
          <p:cNvPr id="7" name="Kuva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Kuva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Suorakulmio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Suorakulmio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p:txBody>
          <a:bodyPr/>
          <a:lstStyle>
            <a:lvl1pPr algn="r" latinLnBrk="0">
              <a:defRPr lang="fi-FI"/>
            </a:lvl1pPr>
          </a:lstStyle>
          <a:p>
            <a:r>
              <a:rPr lang="fi-FI"/>
              <a:t>Muokkaa otsikon perustyyliä napsauttamalla</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1FA3F48C-C7C6-4055-9F49-3777875E72AE}" type="datetimeFigureOut">
              <a:t>9.12.2015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70984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7" name="Suorakulmio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Suorakulmio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Pystysuora otsikko 1"/>
          <p:cNvSpPr>
            <a:spLocks noGrp="1"/>
          </p:cNvSpPr>
          <p:nvPr>
            <p:ph type="title" orient="vert"/>
          </p:nvPr>
        </p:nvSpPr>
        <p:spPr>
          <a:xfrm>
            <a:off x="10129231" y="609597"/>
            <a:ext cx="1073802" cy="4353760"/>
          </a:xfrm>
        </p:spPr>
        <p:txBody>
          <a:bodyPr vert="eaVert">
            <a:noAutofit/>
          </a:bodyPr>
          <a:lstStyle>
            <a:lvl1pPr>
              <a:defRPr sz="3200"/>
            </a:lvl1pPr>
          </a:lstStyle>
          <a:p>
            <a:r>
              <a:rPr lang="fi-FI" dirty="0"/>
              <a:t>Muokkaa otsikon perustyyliä napsauttamalla</a:t>
            </a:r>
          </a:p>
        </p:txBody>
      </p:sp>
      <p:sp>
        <p:nvSpPr>
          <p:cNvPr id="3" name="Pystysuoran tekstin paikkamerkki 2"/>
          <p:cNvSpPr>
            <a:spLocks noGrp="1"/>
          </p:cNvSpPr>
          <p:nvPr>
            <p:ph type="body" orient="vert" idx="1"/>
          </p:nvPr>
        </p:nvSpPr>
        <p:spPr>
          <a:xfrm>
            <a:off x="680322" y="609597"/>
            <a:ext cx="8870004" cy="5326589"/>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a:xfrm>
            <a:off x="6807126" y="5936187"/>
            <a:ext cx="2743200" cy="365125"/>
          </a:xfrm>
        </p:spPr>
        <p:txBody>
          <a:bodyPr/>
          <a:lstStyle/>
          <a:p>
            <a:fld id="{6178E61D-D431-422C-9764-11DAFE33AB63}" type="datetimeFigureOut">
              <a:t>9.12.2015</a:t>
            </a:fld>
            <a:endParaRPr lang="fi-FI"/>
          </a:p>
        </p:txBody>
      </p:sp>
      <p:sp>
        <p:nvSpPr>
          <p:cNvPr id="5" name="Alatunnisteen paikkamerkki 4"/>
          <p:cNvSpPr>
            <a:spLocks noGrp="1"/>
          </p:cNvSpPr>
          <p:nvPr>
            <p:ph type="ftr" sz="quarter" idx="11"/>
          </p:nvPr>
        </p:nvSpPr>
        <p:spPr>
          <a:xfrm>
            <a:off x="680321" y="5936188"/>
            <a:ext cx="6126805" cy="365125"/>
          </a:xfrm>
        </p:spPr>
        <p:txBody>
          <a:bodyPr/>
          <a:lstStyle/>
          <a:p>
            <a:endParaRPr lang="fi-FI"/>
          </a:p>
        </p:txBody>
      </p:sp>
      <p:sp>
        <p:nvSpPr>
          <p:cNvPr id="6" name="Dian numeron paikkamerkki 5"/>
          <p:cNvSpPr>
            <a:spLocks noGrp="1"/>
          </p:cNvSpPr>
          <p:nvPr>
            <p:ph type="sldNum" sz="quarter" idx="12"/>
          </p:nvPr>
        </p:nvSpPr>
        <p:spPr>
          <a:xfrm>
            <a:off x="10097550" y="5398633"/>
            <a:ext cx="1154151" cy="1090789"/>
          </a:xfrm>
        </p:spPr>
        <p:txBody>
          <a:bodyPr anchor="t"/>
          <a:lstStyle>
            <a:lvl1pPr algn="ctr" latinLnBrk="0">
              <a:defRPr lang="fi-FI"/>
            </a:lvl1pPr>
          </a:lstStyle>
          <a:p>
            <a:fld id="{6D22F896-40B5-4ADD-8801-0D06FADFA095}" type="slidenum">
              <a:pPr/>
              <a:t>‹#›</a:t>
            </a:fld>
            <a:endParaRPr lang="fi-FI"/>
          </a:p>
        </p:txBody>
      </p:sp>
    </p:spTree>
    <p:extLst>
      <p:ext uri="{BB962C8B-B14F-4D97-AF65-F5344CB8AC3E}">
        <p14:creationId xmlns:p14="http://schemas.microsoft.com/office/powerpoint/2010/main" val="277995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pic>
        <p:nvPicPr>
          <p:cNvPr id="7" name="Kuva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Kuva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Suorakulmio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Suorakulmio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ctrTitle"/>
          </p:nvPr>
        </p:nvSpPr>
        <p:spPr>
          <a:xfrm>
            <a:off x="680322" y="2733709"/>
            <a:ext cx="8144134" cy="1373070"/>
          </a:xfrm>
        </p:spPr>
        <p:txBody>
          <a:bodyPr anchor="b">
            <a:noAutofit/>
          </a:bodyPr>
          <a:lstStyle>
            <a:lvl1pPr algn="r" latinLnBrk="0">
              <a:defRPr lang="fi-FI" sz="5000"/>
            </a:lvl1pPr>
          </a:lstStyle>
          <a:p>
            <a:r>
              <a:rPr lang="fi-FI" dirty="0"/>
              <a:t>Muokkaa otsikon perustyyliä napsauttamalla</a:t>
            </a:r>
          </a:p>
        </p:txBody>
      </p:sp>
      <p:sp>
        <p:nvSpPr>
          <p:cNvPr id="3" name="Alaotsikko 2"/>
          <p:cNvSpPr>
            <a:spLocks noGrp="1"/>
          </p:cNvSpPr>
          <p:nvPr>
            <p:ph type="subTitle" idx="1"/>
          </p:nvPr>
        </p:nvSpPr>
        <p:spPr>
          <a:xfrm>
            <a:off x="680322" y="4394039"/>
            <a:ext cx="8144134" cy="1117687"/>
          </a:xfrm>
        </p:spPr>
        <p:txBody>
          <a:bodyPr>
            <a:normAutofit/>
          </a:bodyPr>
          <a:lstStyle>
            <a:lvl1pPr marL="0" indent="0" algn="r" latinLnBrk="0">
              <a:buNone/>
              <a:defRPr lang="fi-FI" sz="2000"/>
            </a:lvl1pPr>
            <a:lvl2pPr marL="457200" indent="0" algn="ctr" latinLnBrk="0">
              <a:buNone/>
              <a:defRPr lang="fi-FI" sz="2000"/>
            </a:lvl2pPr>
            <a:lvl3pPr marL="914400" indent="0" algn="ctr" latinLnBrk="0">
              <a:buNone/>
              <a:defRPr lang="fi-FI" sz="1800"/>
            </a:lvl3pPr>
            <a:lvl4pPr marL="1371600" indent="0" algn="ctr" latinLnBrk="0">
              <a:buNone/>
              <a:defRPr lang="fi-FI" sz="1600"/>
            </a:lvl4pPr>
            <a:lvl5pPr marL="1828800" indent="0" algn="ctr" latinLnBrk="0">
              <a:buNone/>
              <a:defRPr lang="fi-FI" sz="1600"/>
            </a:lvl5pPr>
            <a:lvl6pPr marL="2286000" indent="0" algn="ctr" latinLnBrk="0">
              <a:buNone/>
              <a:defRPr lang="fi-FI" sz="1600"/>
            </a:lvl6pPr>
            <a:lvl7pPr marL="2743200" indent="0" algn="ctr" latinLnBrk="0">
              <a:buNone/>
              <a:defRPr lang="fi-FI" sz="1600"/>
            </a:lvl7pPr>
            <a:lvl8pPr marL="3200400" indent="0" algn="ctr" latinLnBrk="0">
              <a:buNone/>
              <a:defRPr lang="fi-FI" sz="1600"/>
            </a:lvl8pPr>
            <a:lvl9pPr marL="3657600" indent="0" algn="ctr" latinLnBrk="0">
              <a:buNone/>
              <a:defRPr lang="fi-FI" sz="1600"/>
            </a:lvl9pPr>
          </a:lstStyle>
          <a:p>
            <a:r>
              <a:rPr lang="fi-FI"/>
              <a:t>Muokkaa alaotsikon perustyyliä napsauttamalla</a:t>
            </a:r>
          </a:p>
        </p:txBody>
      </p:sp>
      <p:sp>
        <p:nvSpPr>
          <p:cNvPr id="4" name="Päivämäärän paikkamerkki 3"/>
          <p:cNvSpPr>
            <a:spLocks noGrp="1"/>
          </p:cNvSpPr>
          <p:nvPr>
            <p:ph type="dt" sz="half" idx="10"/>
          </p:nvPr>
        </p:nvSpPr>
        <p:spPr/>
        <p:txBody>
          <a:bodyPr/>
          <a:lstStyle/>
          <a:p>
            <a:fld id="{78ABE3C1-DBE1-495D-B57B-2849774B866A}" type="datetimeFigureOut">
              <a:t>9.12.2015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a:xfrm>
            <a:off x="9255346" y="2750337"/>
            <a:ext cx="1171888" cy="1356442"/>
          </a:xfrm>
        </p:spPr>
        <p:txBody>
          <a:bodyPr/>
          <a:lstStyle/>
          <a:p>
            <a:fld id="{6D22F896-40B5-4ADD-8801-0D06FADFA095}" type="slidenum">
              <a:t>‹#›</a:t>
            </a:fld>
            <a:endParaRPr lang="fi-FI"/>
          </a:p>
        </p:txBody>
      </p:sp>
    </p:spTree>
    <p:extLst>
      <p:ext uri="{BB962C8B-B14F-4D97-AF65-F5344CB8AC3E}">
        <p14:creationId xmlns:p14="http://schemas.microsoft.com/office/powerpoint/2010/main" val="414068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15" name="Kuva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Kuva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Suorakulmio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Suorakulmio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p:txBody>
          <a:bodyPr/>
          <a:lstStyle/>
          <a:p>
            <a:r>
              <a:rPr lang="fi-FI"/>
              <a:t>Muokkaa otsikon perustyyliä napsauttamalla</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12DE42F4-6EEF-4EF7-8ED4-2208F0F89A08}" type="datetimeFigureOut">
              <a:t>9.12.2015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84746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Osan otsikko">
    <p:spTree>
      <p:nvGrpSpPr>
        <p:cNvPr id="1" name=""/>
        <p:cNvGrpSpPr/>
        <p:nvPr/>
      </p:nvGrpSpPr>
      <p:grpSpPr>
        <a:xfrm>
          <a:off x="0" y="0"/>
          <a:ext cx="0" cy="0"/>
          <a:chOff x="0" y="0"/>
          <a:chExt cx="0" cy="0"/>
        </a:xfrm>
      </p:grpSpPr>
      <p:pic>
        <p:nvPicPr>
          <p:cNvPr id="7" name="Kuva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Kuva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Suorakulmio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Suorakulmio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22" y="2869895"/>
            <a:ext cx="9613860" cy="1090788"/>
          </a:xfrm>
        </p:spPr>
        <p:txBody>
          <a:bodyPr anchor="ctr">
            <a:normAutofit/>
          </a:bodyPr>
          <a:lstStyle>
            <a:lvl1pPr algn="r" latinLnBrk="0">
              <a:defRPr lang="fi-FI" sz="3600"/>
            </a:lvl1pPr>
          </a:lstStyle>
          <a:p>
            <a:r>
              <a:rPr lang="fi-FI"/>
              <a:t>Muokkaa otsikon perustyyliä napsauttamalla</a:t>
            </a:r>
          </a:p>
        </p:txBody>
      </p:sp>
      <p:sp>
        <p:nvSpPr>
          <p:cNvPr id="3" name="Tekstin paikkamerkki 2"/>
          <p:cNvSpPr>
            <a:spLocks noGrp="1"/>
          </p:cNvSpPr>
          <p:nvPr>
            <p:ph type="body" idx="1"/>
          </p:nvPr>
        </p:nvSpPr>
        <p:spPr>
          <a:xfrm>
            <a:off x="680322" y="4232171"/>
            <a:ext cx="9613860" cy="1704017"/>
          </a:xfrm>
        </p:spPr>
        <p:txBody>
          <a:bodyPr>
            <a:normAutofit/>
          </a:bodyPr>
          <a:lstStyle>
            <a:lvl1pPr marL="0" indent="0" algn="r" latinLnBrk="0">
              <a:buNone/>
              <a:defRPr lang="fi-FI" sz="2000">
                <a:solidFill>
                  <a:schemeClr val="tx1">
                    <a:tint val="75000"/>
                  </a:schemeClr>
                </a:solidFill>
              </a:defRPr>
            </a:lvl1pPr>
            <a:lvl2pPr marL="457200" indent="0" latinLnBrk="0">
              <a:buNone/>
              <a:defRPr lang="fi-FI" sz="2000">
                <a:solidFill>
                  <a:schemeClr val="tx1">
                    <a:tint val="75000"/>
                  </a:schemeClr>
                </a:solidFill>
              </a:defRPr>
            </a:lvl2pPr>
            <a:lvl3pPr marL="914400" indent="0" latinLnBrk="0">
              <a:buNone/>
              <a:defRPr lang="fi-FI" sz="1800">
                <a:solidFill>
                  <a:schemeClr val="tx1">
                    <a:tint val="75000"/>
                  </a:schemeClr>
                </a:solidFill>
              </a:defRPr>
            </a:lvl3pPr>
            <a:lvl4pPr marL="1371600" indent="0" latinLnBrk="0">
              <a:buNone/>
              <a:defRPr lang="fi-FI" sz="1600">
                <a:solidFill>
                  <a:schemeClr val="tx1">
                    <a:tint val="75000"/>
                  </a:schemeClr>
                </a:solidFill>
              </a:defRPr>
            </a:lvl4pPr>
            <a:lvl5pPr marL="1828800" indent="0" latinLnBrk="0">
              <a:buNone/>
              <a:defRPr lang="fi-FI" sz="1600">
                <a:solidFill>
                  <a:schemeClr val="tx1">
                    <a:tint val="75000"/>
                  </a:schemeClr>
                </a:solidFill>
              </a:defRPr>
            </a:lvl5pPr>
            <a:lvl6pPr marL="2286000" indent="0" latinLnBrk="0">
              <a:buNone/>
              <a:defRPr lang="fi-FI" sz="1600">
                <a:solidFill>
                  <a:schemeClr val="tx1">
                    <a:tint val="75000"/>
                  </a:schemeClr>
                </a:solidFill>
              </a:defRPr>
            </a:lvl6pPr>
            <a:lvl7pPr marL="2743200" indent="0" latinLnBrk="0">
              <a:buNone/>
              <a:defRPr lang="fi-FI" sz="1600">
                <a:solidFill>
                  <a:schemeClr val="tx1">
                    <a:tint val="75000"/>
                  </a:schemeClr>
                </a:solidFill>
              </a:defRPr>
            </a:lvl7pPr>
            <a:lvl8pPr marL="3200400" indent="0" latinLnBrk="0">
              <a:buNone/>
              <a:defRPr lang="fi-FI" sz="1600">
                <a:solidFill>
                  <a:schemeClr val="tx1">
                    <a:tint val="75000"/>
                  </a:schemeClr>
                </a:solidFill>
              </a:defRPr>
            </a:lvl8pPr>
            <a:lvl9pPr marL="3657600" indent="0" latinLnBrk="0">
              <a:buNone/>
              <a:defRPr lang="fi-FI"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30578ACC-22D6-47C1-A373-4FD133E34F3C}" type="datetimeFigureOut">
              <a:t>9.12.2015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a:xfrm>
            <a:off x="10729455" y="2869895"/>
            <a:ext cx="1154151" cy="1090789"/>
          </a:xfrm>
        </p:spPr>
        <p:txBody>
          <a:bodyPr/>
          <a:lstStyle/>
          <a:p>
            <a:fld id="{6D22F896-40B5-4ADD-8801-0D06FADFA095}" type="slidenum">
              <a:t>‹#›</a:t>
            </a:fld>
            <a:endParaRPr lang="fi-FI"/>
          </a:p>
        </p:txBody>
      </p:sp>
    </p:spTree>
    <p:extLst>
      <p:ext uri="{BB962C8B-B14F-4D97-AF65-F5344CB8AC3E}">
        <p14:creationId xmlns:p14="http://schemas.microsoft.com/office/powerpoint/2010/main" val="250743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8" name="Kuva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Kuva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Suorakulmio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uorakulmio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p:txBody>
          <a:bodyPr/>
          <a:lstStyle/>
          <a:p>
            <a:r>
              <a:rPr lang="fi-FI"/>
              <a:t>Muokkaa otsikon perustyyliä napsauttamalla</a:t>
            </a:r>
          </a:p>
        </p:txBody>
      </p:sp>
      <p:sp>
        <p:nvSpPr>
          <p:cNvPr id="3" name="Sisällön paikkamerkki 2"/>
          <p:cNvSpPr>
            <a:spLocks noGrp="1"/>
          </p:cNvSpPr>
          <p:nvPr>
            <p:ph sz="half" idx="1"/>
          </p:nvPr>
        </p:nvSpPr>
        <p:spPr>
          <a:xfrm>
            <a:off x="680320" y="2336873"/>
            <a:ext cx="4698358" cy="359931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5594123" y="2336873"/>
            <a:ext cx="4700058" cy="359931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4E5A6C69-6797-4E8A-BF37-F2C3751466E9}"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131050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pic>
        <p:nvPicPr>
          <p:cNvPr id="10" name="Kuva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Kuva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Suorakulmio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Suorakulmio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19" y="753229"/>
            <a:ext cx="9613863" cy="1080937"/>
          </a:xfrm>
        </p:spPr>
        <p:txBody>
          <a:bodyPr/>
          <a:lstStyle/>
          <a:p>
            <a:r>
              <a:rPr lang="fi-FI"/>
              <a:t>Muokkaa otsikon perustyyliä napsauttamalla</a:t>
            </a:r>
          </a:p>
        </p:txBody>
      </p:sp>
      <p:sp>
        <p:nvSpPr>
          <p:cNvPr id="3" name="Tekstin paikkamerkki 2"/>
          <p:cNvSpPr>
            <a:spLocks noGrp="1"/>
          </p:cNvSpPr>
          <p:nvPr>
            <p:ph type="body" idx="1"/>
          </p:nvPr>
        </p:nvSpPr>
        <p:spPr>
          <a:xfrm>
            <a:off x="906350" y="2336873"/>
            <a:ext cx="4472327" cy="693135"/>
          </a:xfrm>
        </p:spPr>
        <p:txBody>
          <a:bodyPr anchor="b"/>
          <a:lstStyle>
            <a:lvl1pPr marL="0" indent="0" latinLnBrk="0">
              <a:buNone/>
              <a:defRPr lang="fi-FI" sz="2400" b="1"/>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a:t>Muokkaa tekstin perustyylejä napsauttamalla</a:t>
            </a:r>
          </a:p>
        </p:txBody>
      </p:sp>
      <p:sp>
        <p:nvSpPr>
          <p:cNvPr id="4" name="Sisällön paikkamerkki 3"/>
          <p:cNvSpPr>
            <a:spLocks noGrp="1"/>
          </p:cNvSpPr>
          <p:nvPr>
            <p:ph sz="half" idx="2"/>
          </p:nvPr>
        </p:nvSpPr>
        <p:spPr>
          <a:xfrm>
            <a:off x="680322" y="3030008"/>
            <a:ext cx="4698355" cy="290617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5820154" y="2336873"/>
            <a:ext cx="4474028" cy="692076"/>
          </a:xfrm>
        </p:spPr>
        <p:txBody>
          <a:bodyPr anchor="b"/>
          <a:lstStyle>
            <a:lvl1pPr marL="0" indent="0" latinLnBrk="0">
              <a:buNone/>
              <a:defRPr lang="fi-FI" sz="2400" b="1"/>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a:t>Muokkaa tekstin perustyylejä napsauttamalla</a:t>
            </a:r>
          </a:p>
        </p:txBody>
      </p:sp>
      <p:sp>
        <p:nvSpPr>
          <p:cNvPr id="6" name="Sisällön paikkamerkki 5"/>
          <p:cNvSpPr>
            <a:spLocks noGrp="1"/>
          </p:cNvSpPr>
          <p:nvPr>
            <p:ph sz="quarter" idx="4"/>
          </p:nvPr>
        </p:nvSpPr>
        <p:spPr>
          <a:xfrm>
            <a:off x="5594123" y="3030008"/>
            <a:ext cx="4700059" cy="290617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D82014A1-A632-4878-A0D3-F52BA7563730}" type="datetimeFigureOut">
              <a:t>9.12.2015</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220935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8" name="Kuva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Kuva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Suorakulmio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uorakulmio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p:txBody>
          <a:bodyPr/>
          <a:lstStyle/>
          <a:p>
            <a:r>
              <a:rPr lang="fi-FI"/>
              <a:t>Muokkaa otsikon perustyyliä napsauttamalla</a:t>
            </a:r>
          </a:p>
        </p:txBody>
      </p:sp>
      <p:sp>
        <p:nvSpPr>
          <p:cNvPr id="3" name="Sisällön paikkamerkki 2"/>
          <p:cNvSpPr>
            <a:spLocks noGrp="1"/>
          </p:cNvSpPr>
          <p:nvPr>
            <p:ph sz="half" idx="1"/>
          </p:nvPr>
        </p:nvSpPr>
        <p:spPr>
          <a:xfrm>
            <a:off x="680320" y="2336873"/>
            <a:ext cx="4698358" cy="359931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5594123" y="2336873"/>
            <a:ext cx="4700058" cy="359931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4E5A6C69-6797-4E8A-BF37-F2C3751466E9}"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D22F896-40B5-4ADD-8801-0D06FADFA095}" type="slidenum">
              <a:t>‹#›</a:t>
            </a:fld>
            <a:endParaRPr lang="fi-FI"/>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pic>
        <p:nvPicPr>
          <p:cNvPr id="6" name="Kuva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Kuva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Suorakulmio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Suorakulmio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p:txBody>
          <a:bodyPr/>
          <a:lstStyle/>
          <a:p>
            <a:r>
              <a:rPr lang="fi-FI"/>
              <a:t>Muokkaa otsikon perustyyliä napsauttamalla</a:t>
            </a:r>
          </a:p>
        </p:txBody>
      </p:sp>
      <p:sp>
        <p:nvSpPr>
          <p:cNvPr id="3" name="Päivämäärän paikkamerkki 2"/>
          <p:cNvSpPr>
            <a:spLocks noGrp="1"/>
          </p:cNvSpPr>
          <p:nvPr>
            <p:ph type="dt" sz="half" idx="10"/>
          </p:nvPr>
        </p:nvSpPr>
        <p:spPr/>
        <p:txBody>
          <a:bodyPr/>
          <a:lstStyle/>
          <a:p>
            <a:fld id="{CE99F462-093F-4566-844B-4C71F2739DA5}" type="datetimeFigureOut">
              <a:t>9.12.2015</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372705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pic>
        <p:nvPicPr>
          <p:cNvPr id="5" name="Kuva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Suorakulmio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Päivämäärän paikkamerkki 1"/>
          <p:cNvSpPr>
            <a:spLocks noGrp="1"/>
          </p:cNvSpPr>
          <p:nvPr>
            <p:ph type="dt" sz="half" idx="10"/>
          </p:nvPr>
        </p:nvSpPr>
        <p:spPr/>
        <p:txBody>
          <a:bodyPr/>
          <a:lstStyle/>
          <a:p>
            <a:fld id="{3D24A7AC-904D-4781-85BA-7D10C17ED021}" type="datetimeFigureOut">
              <a:t>9.12.2015</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189113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Sisältö ja kuvateksti">
    <p:spTree>
      <p:nvGrpSpPr>
        <p:cNvPr id="1" name=""/>
        <p:cNvGrpSpPr/>
        <p:nvPr/>
      </p:nvGrpSpPr>
      <p:grpSpPr>
        <a:xfrm>
          <a:off x="0" y="0"/>
          <a:ext cx="0" cy="0"/>
          <a:chOff x="0" y="0"/>
          <a:chExt cx="0" cy="0"/>
        </a:xfrm>
      </p:grpSpPr>
      <p:pic>
        <p:nvPicPr>
          <p:cNvPr id="8" name="Kuva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Kuva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Suorakulmio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uorakulmio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21" y="753227"/>
            <a:ext cx="9613859" cy="1080940"/>
          </a:xfrm>
        </p:spPr>
        <p:txBody>
          <a:bodyPr anchor="ctr">
            <a:normAutofit/>
          </a:bodyPr>
          <a:lstStyle>
            <a:lvl1pPr latinLnBrk="0">
              <a:defRPr lang="fi-FI" sz="3600"/>
            </a:lvl1pPr>
          </a:lstStyle>
          <a:p>
            <a:r>
              <a:rPr lang="fi-FI"/>
              <a:t>Muokkaa otsikon perustyyliä napsauttamalla</a:t>
            </a:r>
          </a:p>
        </p:txBody>
      </p:sp>
      <p:sp>
        <p:nvSpPr>
          <p:cNvPr id="3" name="Sisällön paikkamerkki 2"/>
          <p:cNvSpPr>
            <a:spLocks noGrp="1"/>
          </p:cNvSpPr>
          <p:nvPr>
            <p:ph idx="1"/>
          </p:nvPr>
        </p:nvSpPr>
        <p:spPr>
          <a:xfrm>
            <a:off x="4685846" y="2336873"/>
            <a:ext cx="5608336" cy="35993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80322" y="2336872"/>
            <a:ext cx="3790078" cy="3599317"/>
          </a:xfrm>
        </p:spPr>
        <p:txBody>
          <a:bodyPr anchor="ctr"/>
          <a:lstStyle>
            <a:lvl1pPr marL="0" indent="0" latinLnBrk="0">
              <a:buNone/>
              <a:defRPr lang="fi-FI" sz="16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E331444B-B92B-4E27-8C94-BB93EAF5CB18}"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292632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Kuva ja kuvateksti">
    <p:spTree>
      <p:nvGrpSpPr>
        <p:cNvPr id="1" name=""/>
        <p:cNvGrpSpPr/>
        <p:nvPr/>
      </p:nvGrpSpPr>
      <p:grpSpPr>
        <a:xfrm>
          <a:off x="0" y="0"/>
          <a:ext cx="0" cy="0"/>
          <a:chOff x="0" y="0"/>
          <a:chExt cx="0" cy="0"/>
        </a:xfrm>
      </p:grpSpPr>
      <p:pic>
        <p:nvPicPr>
          <p:cNvPr id="8" name="Kuva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Kuva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Suorakulmio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uorakulmio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23" y="753228"/>
            <a:ext cx="9613857" cy="1080938"/>
          </a:xfrm>
        </p:spPr>
        <p:txBody>
          <a:bodyPr anchor="ctr">
            <a:normAutofit/>
          </a:bodyPr>
          <a:lstStyle>
            <a:lvl1pPr latinLnBrk="0">
              <a:defRPr lang="fi-FI" sz="3600"/>
            </a:lvl1pPr>
          </a:lstStyle>
          <a:p>
            <a:r>
              <a:rPr lang="fi-FI"/>
              <a:t>Muokkaa otsikon perustyyliä napsauttamalla</a:t>
            </a:r>
          </a:p>
        </p:txBody>
      </p:sp>
      <p:sp>
        <p:nvSpPr>
          <p:cNvPr id="3" name="Kuvan paikkamerkki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latinLnBrk="0">
              <a:buNone/>
              <a:defRPr lang="fi-FI" sz="3200"/>
            </a:lvl1pPr>
            <a:lvl2pPr marL="457200" indent="0" latinLnBrk="0">
              <a:buNone/>
              <a:defRPr lang="fi-FI" sz="2800"/>
            </a:lvl2pPr>
            <a:lvl3pPr marL="914400" indent="0" latinLnBrk="0">
              <a:buNone/>
              <a:defRPr lang="fi-FI" sz="2400"/>
            </a:lvl3pPr>
            <a:lvl4pPr marL="1371600" indent="0" latinLnBrk="0">
              <a:buNone/>
              <a:defRPr lang="fi-FI" sz="2000"/>
            </a:lvl4pPr>
            <a:lvl5pPr marL="1828800" indent="0" latinLnBrk="0">
              <a:buNone/>
              <a:defRPr lang="fi-FI" sz="2000"/>
            </a:lvl5pPr>
            <a:lvl6pPr marL="2286000" indent="0" latinLnBrk="0">
              <a:buNone/>
              <a:defRPr lang="fi-FI" sz="2000"/>
            </a:lvl6pPr>
            <a:lvl7pPr marL="2743200" indent="0" latinLnBrk="0">
              <a:buNone/>
              <a:defRPr lang="fi-FI" sz="2000"/>
            </a:lvl7pPr>
            <a:lvl8pPr marL="3200400" indent="0" latinLnBrk="0">
              <a:buNone/>
              <a:defRPr lang="fi-FI" sz="2000"/>
            </a:lvl8pPr>
            <a:lvl9pPr marL="3657600" indent="0" latinLnBrk="0">
              <a:buNone/>
              <a:defRPr lang="fi-FI" sz="2000"/>
            </a:lvl9pPr>
          </a:lstStyle>
          <a:p>
            <a:r>
              <a:rPr lang="fi-FI"/>
              <a:t>Lisää kuva kuvaketta napsauttamalla</a:t>
            </a:r>
          </a:p>
        </p:txBody>
      </p:sp>
      <p:sp>
        <p:nvSpPr>
          <p:cNvPr id="4" name="Tekstin paikkamerkki 3"/>
          <p:cNvSpPr>
            <a:spLocks noGrp="1"/>
          </p:cNvSpPr>
          <p:nvPr>
            <p:ph type="body" sz="half" idx="2"/>
          </p:nvPr>
        </p:nvSpPr>
        <p:spPr>
          <a:xfrm>
            <a:off x="680323" y="2336873"/>
            <a:ext cx="3876256" cy="3599315"/>
          </a:xfrm>
        </p:spPr>
        <p:txBody>
          <a:bodyPr anchor="ctr"/>
          <a:lstStyle>
            <a:lvl1pPr marL="0" indent="0" latinLnBrk="0">
              <a:buNone/>
              <a:defRPr lang="fi-FI" sz="16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363EFA5E-FA76-400D-B3DC-F0BA90E6D107}"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22121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pic>
        <p:nvPicPr>
          <p:cNvPr id="8" name="Kuva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Kuva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Suorakulmio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uorakulmio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22" y="4711616"/>
            <a:ext cx="9613859" cy="453051"/>
          </a:xfrm>
        </p:spPr>
        <p:txBody>
          <a:bodyPr anchor="b">
            <a:normAutofit/>
          </a:bodyPr>
          <a:lstStyle>
            <a:lvl1pPr latinLnBrk="0">
              <a:defRPr lang="fi-FI" sz="2400"/>
            </a:lvl1pPr>
          </a:lstStyle>
          <a:p>
            <a:r>
              <a:rPr lang="fi-FI"/>
              <a:t>Muokkaa otsikon perustyyliä napsauttamalla</a:t>
            </a:r>
          </a:p>
        </p:txBody>
      </p:sp>
      <p:sp>
        <p:nvSpPr>
          <p:cNvPr id="3" name="Kuvan paikkamerkki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latinLnBrk="0">
              <a:buNone/>
              <a:defRPr lang="fi-FI" sz="3200"/>
            </a:lvl1pPr>
            <a:lvl2pPr marL="457200" indent="0" latinLnBrk="0">
              <a:buNone/>
              <a:defRPr lang="fi-FI" sz="2800"/>
            </a:lvl2pPr>
            <a:lvl3pPr marL="914400" indent="0" latinLnBrk="0">
              <a:buNone/>
              <a:defRPr lang="fi-FI" sz="2400"/>
            </a:lvl3pPr>
            <a:lvl4pPr marL="1371600" indent="0" latinLnBrk="0">
              <a:buNone/>
              <a:defRPr lang="fi-FI" sz="2000"/>
            </a:lvl4pPr>
            <a:lvl5pPr marL="1828800" indent="0" latinLnBrk="0">
              <a:buNone/>
              <a:defRPr lang="fi-FI" sz="2000"/>
            </a:lvl5pPr>
            <a:lvl6pPr marL="2286000" indent="0" latinLnBrk="0">
              <a:buNone/>
              <a:defRPr lang="fi-FI" sz="2000"/>
            </a:lvl6pPr>
            <a:lvl7pPr marL="2743200" indent="0" latinLnBrk="0">
              <a:buNone/>
              <a:defRPr lang="fi-FI" sz="2000"/>
            </a:lvl7pPr>
            <a:lvl8pPr marL="3200400" indent="0" latinLnBrk="0">
              <a:buNone/>
              <a:defRPr lang="fi-FI" sz="2000"/>
            </a:lvl8pPr>
            <a:lvl9pPr marL="3657600" indent="0" latinLnBrk="0">
              <a:buNone/>
              <a:defRPr lang="fi-FI" sz="2000"/>
            </a:lvl9pPr>
          </a:lstStyle>
          <a:p>
            <a:r>
              <a:rPr lang="fi-FI"/>
              <a:t>Lisää kuva kuvaketta napsauttamalla</a:t>
            </a:r>
          </a:p>
        </p:txBody>
      </p:sp>
      <p:sp>
        <p:nvSpPr>
          <p:cNvPr id="4" name="Tekstin paikkamerkki 3"/>
          <p:cNvSpPr>
            <a:spLocks noGrp="1"/>
          </p:cNvSpPr>
          <p:nvPr>
            <p:ph type="body" sz="half" idx="2"/>
          </p:nvPr>
        </p:nvSpPr>
        <p:spPr>
          <a:xfrm>
            <a:off x="680319" y="5169583"/>
            <a:ext cx="9613862" cy="622971"/>
          </a:xfrm>
        </p:spPr>
        <p:txBody>
          <a:bodyPr/>
          <a:lstStyle>
            <a:lvl1pPr marL="0" indent="0" latinLnBrk="0">
              <a:buNone/>
              <a:defRPr lang="fi-FI" sz="16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446C117F-5CCF-4837-BE5F-2B92066CAFAF}"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a:xfrm>
            <a:off x="10729455" y="4711309"/>
            <a:ext cx="1154151" cy="1090789"/>
          </a:xfrm>
        </p:spPr>
        <p:txBody>
          <a:bodyPr/>
          <a:lstStyle/>
          <a:p>
            <a:fld id="{6D22F896-40B5-4ADD-8801-0D06FADFA095}" type="slidenum">
              <a:t>‹#›</a:t>
            </a:fld>
            <a:endParaRPr lang="fi-FI"/>
          </a:p>
        </p:txBody>
      </p:sp>
    </p:spTree>
    <p:extLst>
      <p:ext uri="{BB962C8B-B14F-4D97-AF65-F5344CB8AC3E}">
        <p14:creationId xmlns:p14="http://schemas.microsoft.com/office/powerpoint/2010/main" val="289016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pic>
        <p:nvPicPr>
          <p:cNvPr id="8" name="Kuva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Kuva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Suorakulmio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uorakulmio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22" y="609597"/>
            <a:ext cx="9613858" cy="3592750"/>
          </a:xfrm>
        </p:spPr>
        <p:txBody>
          <a:bodyPr anchor="ctr"/>
          <a:lstStyle>
            <a:lvl1pPr latinLnBrk="0">
              <a:defRPr lang="fi-FI" sz="3200"/>
            </a:lvl1pPr>
          </a:lstStyle>
          <a:p>
            <a:r>
              <a:rPr lang="fi-FI"/>
              <a:t>Muokkaa otsikon perustyyliä napsauttamalla</a:t>
            </a:r>
          </a:p>
        </p:txBody>
      </p:sp>
      <p:sp>
        <p:nvSpPr>
          <p:cNvPr id="4" name="Tekstin paikkamerkki 3"/>
          <p:cNvSpPr>
            <a:spLocks noGrp="1"/>
          </p:cNvSpPr>
          <p:nvPr>
            <p:ph type="body" sz="half" idx="2"/>
          </p:nvPr>
        </p:nvSpPr>
        <p:spPr>
          <a:xfrm>
            <a:off x="680322" y="4711615"/>
            <a:ext cx="9613859" cy="1090789"/>
          </a:xfrm>
        </p:spPr>
        <p:txBody>
          <a:bodyPr anchor="ctr"/>
          <a:lstStyle>
            <a:lvl1pPr marL="0" indent="0" latinLnBrk="0">
              <a:buNone/>
              <a:defRPr lang="fi-FI" sz="16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84EB90BD-B6CE-46B7-997F-7313B992CCDC}"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a:xfrm>
            <a:off x="10729455" y="4711615"/>
            <a:ext cx="1154151" cy="1090789"/>
          </a:xfrm>
        </p:spPr>
        <p:txBody>
          <a:bodyPr/>
          <a:lstStyle/>
          <a:p>
            <a:fld id="{6D22F896-40B5-4ADD-8801-0D06FADFA095}" type="slidenum">
              <a:t>‹#›</a:t>
            </a:fld>
            <a:endParaRPr lang="fi-FI"/>
          </a:p>
        </p:txBody>
      </p:sp>
    </p:spTree>
    <p:extLst>
      <p:ext uri="{BB962C8B-B14F-4D97-AF65-F5344CB8AC3E}">
        <p14:creationId xmlns:p14="http://schemas.microsoft.com/office/powerpoint/2010/main" val="413111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pic>
        <p:nvPicPr>
          <p:cNvPr id="11" name="Kuva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Kuva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Suorakulmio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Suorakulmio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1127856" y="609598"/>
            <a:ext cx="8718877" cy="3036061"/>
          </a:xfrm>
        </p:spPr>
        <p:txBody>
          <a:bodyPr anchor="ctr"/>
          <a:lstStyle>
            <a:lvl1pPr latinLnBrk="0">
              <a:defRPr lang="fi-FI" sz="3200"/>
            </a:lvl1pPr>
          </a:lstStyle>
          <a:p>
            <a:r>
              <a:rPr lang="fi-FI"/>
              <a:t>Muokkaa otsikon perustyyliä napsauttamalla</a:t>
            </a:r>
          </a:p>
        </p:txBody>
      </p:sp>
      <p:sp>
        <p:nvSpPr>
          <p:cNvPr id="12" name="Tekstin paikkamerkki 3"/>
          <p:cNvSpPr>
            <a:spLocks noGrp="1"/>
          </p:cNvSpPr>
          <p:nvPr>
            <p:ph type="body" sz="half" idx="13"/>
          </p:nvPr>
        </p:nvSpPr>
        <p:spPr>
          <a:xfrm>
            <a:off x="1402288" y="3653379"/>
            <a:ext cx="8156579" cy="548968"/>
          </a:xfrm>
        </p:spPr>
        <p:txBody>
          <a:bodyPr anchor="t">
            <a:normAutofit/>
          </a:bodyPr>
          <a:lstStyle>
            <a:lvl1pPr marL="0" indent="0" latinLnBrk="0">
              <a:buNone/>
              <a:defRPr lang="fi-FI" sz="14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4" name="Tekstin paikkamerkki 3"/>
          <p:cNvSpPr>
            <a:spLocks noGrp="1"/>
          </p:cNvSpPr>
          <p:nvPr>
            <p:ph type="body" sz="half" idx="2"/>
          </p:nvPr>
        </p:nvSpPr>
        <p:spPr>
          <a:xfrm>
            <a:off x="680322" y="4711615"/>
            <a:ext cx="9613859" cy="1090789"/>
          </a:xfrm>
        </p:spPr>
        <p:txBody>
          <a:bodyPr anchor="ctr">
            <a:normAutofit/>
          </a:bodyPr>
          <a:lstStyle>
            <a:lvl1pPr marL="0" indent="0" latinLnBrk="0">
              <a:buNone/>
              <a:defRPr lang="fi-FI" sz="16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CDB9D11F-B188-461D-B23F-39381795C052}"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a:xfrm>
            <a:off x="10729455" y="4709925"/>
            <a:ext cx="1154151" cy="1090789"/>
          </a:xfrm>
        </p:spPr>
        <p:txBody>
          <a:bodyPr/>
          <a:lstStyle/>
          <a:p>
            <a:fld id="{6D22F896-40B5-4ADD-8801-0D06FADFA095}" type="slidenum">
              <a:t>‹#›</a:t>
            </a:fld>
            <a:endParaRPr lang="fi-FI"/>
          </a:p>
        </p:txBody>
      </p:sp>
      <p:sp>
        <p:nvSpPr>
          <p:cNvPr id="16" name="Tekstiruutu 15"/>
          <p:cNvSpPr txBox="1"/>
          <p:nvPr/>
        </p:nvSpPr>
        <p:spPr>
          <a:xfrm>
            <a:off x="583572" y="748116"/>
            <a:ext cx="609600" cy="584776"/>
          </a:xfrm>
          <a:prstGeom prst="rect">
            <a:avLst/>
          </a:prstGeom>
        </p:spPr>
        <p:txBody>
          <a:bodyPr vert="horz" lIns="91440" tIns="45720" rIns="91440" bIns="45720" rtlCol="0" anchor="ctr">
            <a:noAutofit/>
          </a:bodyPr>
          <a:lstStyle>
            <a:lvl1pPr latinLnBrk="0">
              <a:spcBef>
                <a:spcPct val="0"/>
              </a:spcBef>
              <a:buNone/>
              <a:defRPr lang="fi-FI"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latinLnBrk="0">
              <a:defRPr lang="fi-FI">
                <a:solidFill>
                  <a:schemeClr val="tx2"/>
                </a:solidFill>
              </a:defRPr>
            </a:lvl2pPr>
            <a:lvl3pPr latinLnBrk="0">
              <a:defRPr lang="fi-FI">
                <a:solidFill>
                  <a:schemeClr val="tx2"/>
                </a:solidFill>
              </a:defRPr>
            </a:lvl3pPr>
            <a:lvl4pPr latinLnBrk="0">
              <a:defRPr lang="fi-FI">
                <a:solidFill>
                  <a:schemeClr val="tx2"/>
                </a:solidFill>
              </a:defRPr>
            </a:lvl4pPr>
            <a:lvl5pPr latinLnBrk="0">
              <a:defRPr lang="fi-FI">
                <a:solidFill>
                  <a:schemeClr val="tx2"/>
                </a:solidFill>
              </a:defRPr>
            </a:lvl5pPr>
            <a:lvl6pPr latinLnBrk="0">
              <a:defRPr lang="fi-FI">
                <a:solidFill>
                  <a:schemeClr val="tx2"/>
                </a:solidFill>
              </a:defRPr>
            </a:lvl6pPr>
            <a:lvl7pPr latinLnBrk="0">
              <a:defRPr lang="fi-FI">
                <a:solidFill>
                  <a:schemeClr val="tx2"/>
                </a:solidFill>
              </a:defRPr>
            </a:lvl7pPr>
            <a:lvl8pPr latinLnBrk="0">
              <a:defRPr lang="fi-FI">
                <a:solidFill>
                  <a:schemeClr val="tx2"/>
                </a:solidFill>
              </a:defRPr>
            </a:lvl8pPr>
            <a:lvl9pPr latinLnBrk="0">
              <a:defRPr lang="fi-FI">
                <a:solidFill>
                  <a:schemeClr val="tx2"/>
                </a:solidFill>
              </a:defRPr>
            </a:lvl9pPr>
          </a:lstStyle>
          <a:p>
            <a:pPr lvl="0"/>
            <a:r>
              <a:rPr lang="fi-FI" sz="7200">
                <a:solidFill>
                  <a:schemeClr val="tx1"/>
                </a:solidFill>
                <a:effectLst/>
              </a:rPr>
              <a:t>“</a:t>
            </a:r>
          </a:p>
        </p:txBody>
      </p:sp>
      <p:sp>
        <p:nvSpPr>
          <p:cNvPr id="17" name="Tekstiruutu 16"/>
          <p:cNvSpPr txBox="1"/>
          <p:nvPr/>
        </p:nvSpPr>
        <p:spPr>
          <a:xfrm>
            <a:off x="9662809" y="3033524"/>
            <a:ext cx="609600" cy="584776"/>
          </a:xfrm>
          <a:prstGeom prst="rect">
            <a:avLst/>
          </a:prstGeom>
        </p:spPr>
        <p:txBody>
          <a:bodyPr vert="horz" lIns="91440" tIns="45720" rIns="91440" bIns="45720" rtlCol="0" anchor="ctr">
            <a:noAutofit/>
          </a:bodyPr>
          <a:lstStyle>
            <a:lvl1pPr latinLnBrk="0">
              <a:spcBef>
                <a:spcPct val="0"/>
              </a:spcBef>
              <a:buNone/>
              <a:defRPr lang="fi-FI"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latinLnBrk="0">
              <a:defRPr lang="fi-FI">
                <a:solidFill>
                  <a:schemeClr val="tx2"/>
                </a:solidFill>
              </a:defRPr>
            </a:lvl2pPr>
            <a:lvl3pPr latinLnBrk="0">
              <a:defRPr lang="fi-FI">
                <a:solidFill>
                  <a:schemeClr val="tx2"/>
                </a:solidFill>
              </a:defRPr>
            </a:lvl3pPr>
            <a:lvl4pPr latinLnBrk="0">
              <a:defRPr lang="fi-FI">
                <a:solidFill>
                  <a:schemeClr val="tx2"/>
                </a:solidFill>
              </a:defRPr>
            </a:lvl4pPr>
            <a:lvl5pPr latinLnBrk="0">
              <a:defRPr lang="fi-FI">
                <a:solidFill>
                  <a:schemeClr val="tx2"/>
                </a:solidFill>
              </a:defRPr>
            </a:lvl5pPr>
            <a:lvl6pPr latinLnBrk="0">
              <a:defRPr lang="fi-FI">
                <a:solidFill>
                  <a:schemeClr val="tx2"/>
                </a:solidFill>
              </a:defRPr>
            </a:lvl6pPr>
            <a:lvl7pPr latinLnBrk="0">
              <a:defRPr lang="fi-FI">
                <a:solidFill>
                  <a:schemeClr val="tx2"/>
                </a:solidFill>
              </a:defRPr>
            </a:lvl7pPr>
            <a:lvl8pPr latinLnBrk="0">
              <a:defRPr lang="fi-FI">
                <a:solidFill>
                  <a:schemeClr val="tx2"/>
                </a:solidFill>
              </a:defRPr>
            </a:lvl8pPr>
            <a:lvl9pPr latinLnBrk="0">
              <a:defRPr lang="fi-FI">
                <a:solidFill>
                  <a:schemeClr val="tx2"/>
                </a:solidFill>
              </a:defRPr>
            </a:lvl9pPr>
          </a:lstStyle>
          <a:p>
            <a:pPr lvl="0" algn="r"/>
            <a:r>
              <a:rPr lang="fi-FI" sz="7200">
                <a:solidFill>
                  <a:schemeClr val="tx1"/>
                </a:solidFill>
                <a:effectLst/>
              </a:rPr>
              <a:t>”</a:t>
            </a:r>
          </a:p>
        </p:txBody>
      </p:sp>
    </p:spTree>
    <p:extLst>
      <p:ext uri="{BB962C8B-B14F-4D97-AF65-F5344CB8AC3E}">
        <p14:creationId xmlns:p14="http://schemas.microsoft.com/office/powerpoint/2010/main" val="137342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pic>
        <p:nvPicPr>
          <p:cNvPr id="9" name="Kuva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Kuva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Suorakulmio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Suorakulmio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19" y="4711615"/>
            <a:ext cx="9613862" cy="588535"/>
          </a:xfrm>
        </p:spPr>
        <p:txBody>
          <a:bodyPr anchor="b"/>
          <a:lstStyle>
            <a:lvl1pPr latinLnBrk="0">
              <a:defRPr lang="fi-FI" sz="3200"/>
            </a:lvl1pPr>
          </a:lstStyle>
          <a:p>
            <a:r>
              <a:rPr lang="fi-FI"/>
              <a:t>Muokkaa otsikon perustyyliä napsauttamalla</a:t>
            </a:r>
          </a:p>
        </p:txBody>
      </p:sp>
      <p:sp>
        <p:nvSpPr>
          <p:cNvPr id="4" name="Tekstin paikkamerkki 3"/>
          <p:cNvSpPr>
            <a:spLocks noGrp="1"/>
          </p:cNvSpPr>
          <p:nvPr>
            <p:ph type="body" sz="half" idx="2"/>
          </p:nvPr>
        </p:nvSpPr>
        <p:spPr>
          <a:xfrm>
            <a:off x="680320" y="5300149"/>
            <a:ext cx="9613862" cy="502255"/>
          </a:xfrm>
        </p:spPr>
        <p:txBody>
          <a:bodyPr anchor="t"/>
          <a:lstStyle>
            <a:lvl1pPr marL="0" indent="0" latinLnBrk="0">
              <a:buNone/>
              <a:defRPr lang="fi-FI" sz="16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52E6D8D9-55A2-4063-B0F3-121F44549695}"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a:xfrm>
            <a:off x="10729455" y="4709925"/>
            <a:ext cx="1154151" cy="1090789"/>
          </a:xfrm>
        </p:spPr>
        <p:txBody>
          <a:bodyPr/>
          <a:lstStyle/>
          <a:p>
            <a:fld id="{6D22F896-40B5-4ADD-8801-0D06FADFA095}" type="slidenum">
              <a:t>‹#›</a:t>
            </a:fld>
            <a:endParaRPr lang="fi-FI"/>
          </a:p>
        </p:txBody>
      </p:sp>
    </p:spTree>
    <p:extLst>
      <p:ext uri="{BB962C8B-B14F-4D97-AF65-F5344CB8AC3E}">
        <p14:creationId xmlns:p14="http://schemas.microsoft.com/office/powerpoint/2010/main" val="221886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arake 3">
    <p:spTree>
      <p:nvGrpSpPr>
        <p:cNvPr id="1" name=""/>
        <p:cNvGrpSpPr/>
        <p:nvPr/>
      </p:nvGrpSpPr>
      <p:grpSpPr>
        <a:xfrm>
          <a:off x="0" y="0"/>
          <a:ext cx="0" cy="0"/>
          <a:chOff x="0" y="0"/>
          <a:chExt cx="0" cy="0"/>
        </a:xfrm>
      </p:grpSpPr>
      <p:pic>
        <p:nvPicPr>
          <p:cNvPr id="13" name="Kuva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Kuva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Suorakulmio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Suorakulmio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tsikko 1"/>
          <p:cNvSpPr>
            <a:spLocks noGrp="1"/>
          </p:cNvSpPr>
          <p:nvPr>
            <p:ph type="title"/>
          </p:nvPr>
        </p:nvSpPr>
        <p:spPr>
          <a:xfrm>
            <a:off x="669222" y="753228"/>
            <a:ext cx="9624960" cy="1080938"/>
          </a:xfrm>
        </p:spPr>
        <p:txBody>
          <a:bodyPr/>
          <a:lstStyle/>
          <a:p>
            <a:r>
              <a:rPr lang="fi-FI"/>
              <a:t>Muokkaa otsikon perustyyliä napsauttamalla</a:t>
            </a:r>
          </a:p>
        </p:txBody>
      </p:sp>
      <p:sp>
        <p:nvSpPr>
          <p:cNvPr id="7" name="Tekstin paikkamerkki 2"/>
          <p:cNvSpPr>
            <a:spLocks noGrp="1"/>
          </p:cNvSpPr>
          <p:nvPr>
            <p:ph type="body" idx="1"/>
          </p:nvPr>
        </p:nvSpPr>
        <p:spPr>
          <a:xfrm>
            <a:off x="660946" y="2336873"/>
            <a:ext cx="3070034" cy="576262"/>
          </a:xfrm>
        </p:spPr>
        <p:txBody>
          <a:bodyPr anchor="b">
            <a:noAutofit/>
          </a:bodyPr>
          <a:lstStyle>
            <a:lvl1pPr marL="0" indent="0" latinLnBrk="0">
              <a:buNone/>
              <a:defRPr lang="fi-FI" sz="2000" b="0">
                <a:solidFill>
                  <a:schemeClr val="tx1"/>
                </a:solidFill>
              </a:defRPr>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dirty="0"/>
              <a:t>Muokkaa tekstin perustyylejä napsauttamalla</a:t>
            </a:r>
          </a:p>
        </p:txBody>
      </p:sp>
      <p:sp>
        <p:nvSpPr>
          <p:cNvPr id="8" name="Tekstin paikkamerkki 3"/>
          <p:cNvSpPr>
            <a:spLocks noGrp="1"/>
          </p:cNvSpPr>
          <p:nvPr>
            <p:ph type="body" sz="half" idx="15"/>
          </p:nvPr>
        </p:nvSpPr>
        <p:spPr>
          <a:xfrm>
            <a:off x="680322" y="3022673"/>
            <a:ext cx="3049702" cy="2913513"/>
          </a:xfrm>
        </p:spPr>
        <p:txBody>
          <a:bodyPr anchor="t">
            <a:normAutofit/>
          </a:bodyPr>
          <a:lstStyle>
            <a:lvl1pPr marL="0" indent="0" latinLnBrk="0">
              <a:buNone/>
              <a:defRPr lang="fi-FI" sz="1400"/>
            </a:lvl1pPr>
            <a:lvl2pPr marL="457200" indent="0" latinLnBrk="0">
              <a:buNone/>
              <a:defRPr lang="fi-FI" sz="1200"/>
            </a:lvl2pPr>
            <a:lvl3pPr marL="914400" indent="0" latinLnBrk="0">
              <a:buNone/>
              <a:defRPr lang="fi-FI" sz="1000"/>
            </a:lvl3pPr>
            <a:lvl4pPr marL="1371600" indent="0" latinLnBrk="0">
              <a:buNone/>
              <a:defRPr lang="fi-FI" sz="900"/>
            </a:lvl4pPr>
            <a:lvl5pPr marL="1828800" indent="0" latinLnBrk="0">
              <a:buNone/>
              <a:defRPr lang="fi-FI" sz="900"/>
            </a:lvl5pPr>
            <a:lvl6pPr marL="2286000" indent="0" latinLnBrk="0">
              <a:buNone/>
              <a:defRPr lang="fi-FI" sz="900"/>
            </a:lvl6pPr>
            <a:lvl7pPr marL="2743200" indent="0" latinLnBrk="0">
              <a:buNone/>
              <a:defRPr lang="fi-FI" sz="900"/>
            </a:lvl7pPr>
            <a:lvl8pPr marL="3200400" indent="0" latinLnBrk="0">
              <a:buNone/>
              <a:defRPr lang="fi-FI" sz="900"/>
            </a:lvl8pPr>
            <a:lvl9pPr marL="3657600" indent="0" latinLnBrk="0">
              <a:buNone/>
              <a:defRPr lang="fi-FI" sz="900"/>
            </a:lvl9pPr>
          </a:lstStyle>
          <a:p>
            <a:pPr lvl="0"/>
            <a:r>
              <a:rPr lang="fi-FI"/>
              <a:t>Muokkaa tekstin perustyylejä napsauttamalla</a:t>
            </a:r>
          </a:p>
        </p:txBody>
      </p:sp>
      <p:sp>
        <p:nvSpPr>
          <p:cNvPr id="9" name="Tekstin paikkamerkki 4"/>
          <p:cNvSpPr>
            <a:spLocks noGrp="1"/>
          </p:cNvSpPr>
          <p:nvPr>
            <p:ph type="body" sz="quarter" idx="3"/>
          </p:nvPr>
        </p:nvSpPr>
        <p:spPr>
          <a:xfrm>
            <a:off x="3956025" y="2336873"/>
            <a:ext cx="3063240" cy="576262"/>
          </a:xfrm>
        </p:spPr>
        <p:txBody>
          <a:bodyPr anchor="b">
            <a:noAutofit/>
          </a:bodyPr>
          <a:lstStyle>
            <a:lvl1pPr marL="0" indent="0" latinLnBrk="0">
              <a:buNone/>
              <a:defRPr lang="fi-FI" sz="2000" b="0">
                <a:solidFill>
                  <a:schemeClr val="tx1"/>
                </a:solidFill>
              </a:defRPr>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dirty="0"/>
              <a:t>Muokkaa tekstin perustyylejä napsauttamalla</a:t>
            </a:r>
          </a:p>
        </p:txBody>
      </p:sp>
      <p:sp>
        <p:nvSpPr>
          <p:cNvPr id="10" name="Tekstin paikkamerkki 3"/>
          <p:cNvSpPr>
            <a:spLocks noGrp="1"/>
          </p:cNvSpPr>
          <p:nvPr>
            <p:ph type="body" sz="half" idx="16"/>
          </p:nvPr>
        </p:nvSpPr>
        <p:spPr>
          <a:xfrm>
            <a:off x="3945470" y="3022673"/>
            <a:ext cx="3063240" cy="2913513"/>
          </a:xfrm>
        </p:spPr>
        <p:txBody>
          <a:bodyPr anchor="t">
            <a:normAutofit/>
          </a:bodyPr>
          <a:lstStyle>
            <a:lvl1pPr marL="0" indent="0" latinLnBrk="0">
              <a:buNone/>
              <a:defRPr lang="fi-FI" sz="1400"/>
            </a:lvl1pPr>
            <a:lvl2pPr marL="457200" indent="0" latinLnBrk="0">
              <a:buNone/>
              <a:defRPr lang="fi-FI" sz="1200"/>
            </a:lvl2pPr>
            <a:lvl3pPr marL="914400" indent="0" latinLnBrk="0">
              <a:buNone/>
              <a:defRPr lang="fi-FI" sz="1000"/>
            </a:lvl3pPr>
            <a:lvl4pPr marL="1371600" indent="0" latinLnBrk="0">
              <a:buNone/>
              <a:defRPr lang="fi-FI" sz="900"/>
            </a:lvl4pPr>
            <a:lvl5pPr marL="1828800" indent="0" latinLnBrk="0">
              <a:buNone/>
              <a:defRPr lang="fi-FI" sz="900"/>
            </a:lvl5pPr>
            <a:lvl6pPr marL="2286000" indent="0" latinLnBrk="0">
              <a:buNone/>
              <a:defRPr lang="fi-FI" sz="900"/>
            </a:lvl6pPr>
            <a:lvl7pPr marL="2743200" indent="0" latinLnBrk="0">
              <a:buNone/>
              <a:defRPr lang="fi-FI" sz="900"/>
            </a:lvl7pPr>
            <a:lvl8pPr marL="3200400" indent="0" latinLnBrk="0">
              <a:buNone/>
              <a:defRPr lang="fi-FI" sz="900"/>
            </a:lvl8pPr>
            <a:lvl9pPr marL="3657600" indent="0" latinLnBrk="0">
              <a:buNone/>
              <a:defRPr lang="fi-FI" sz="900"/>
            </a:lvl9pPr>
          </a:lstStyle>
          <a:p>
            <a:pPr lvl="0"/>
            <a:r>
              <a:rPr lang="fi-FI"/>
              <a:t>Muokkaa tekstin perustyylejä napsauttamalla</a:t>
            </a:r>
          </a:p>
        </p:txBody>
      </p:sp>
      <p:sp>
        <p:nvSpPr>
          <p:cNvPr id="11" name="Tekstin paikkamerkki 4"/>
          <p:cNvSpPr>
            <a:spLocks noGrp="1"/>
          </p:cNvSpPr>
          <p:nvPr>
            <p:ph type="body" sz="quarter" idx="13"/>
          </p:nvPr>
        </p:nvSpPr>
        <p:spPr>
          <a:xfrm>
            <a:off x="7224156" y="2336873"/>
            <a:ext cx="3070025" cy="576262"/>
          </a:xfrm>
        </p:spPr>
        <p:txBody>
          <a:bodyPr anchor="b">
            <a:noAutofit/>
          </a:bodyPr>
          <a:lstStyle>
            <a:lvl1pPr marL="0" indent="0" latinLnBrk="0">
              <a:buNone/>
              <a:defRPr lang="fi-FI" sz="2000" b="0">
                <a:solidFill>
                  <a:schemeClr val="tx1"/>
                </a:solidFill>
              </a:defRPr>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dirty="0"/>
              <a:t>Muokkaa tekstin perustyylejä napsauttamalla</a:t>
            </a:r>
          </a:p>
        </p:txBody>
      </p:sp>
      <p:sp>
        <p:nvSpPr>
          <p:cNvPr id="12" name="Tekstin paikkamerkki 3"/>
          <p:cNvSpPr>
            <a:spLocks noGrp="1"/>
          </p:cNvSpPr>
          <p:nvPr>
            <p:ph type="body" sz="half" idx="17"/>
          </p:nvPr>
        </p:nvSpPr>
        <p:spPr>
          <a:xfrm>
            <a:off x="7224156" y="3022673"/>
            <a:ext cx="3070025" cy="2913513"/>
          </a:xfrm>
        </p:spPr>
        <p:txBody>
          <a:bodyPr anchor="t">
            <a:normAutofit/>
          </a:bodyPr>
          <a:lstStyle>
            <a:lvl1pPr marL="0" indent="0" latinLnBrk="0">
              <a:buNone/>
              <a:defRPr lang="fi-FI" sz="1400"/>
            </a:lvl1pPr>
            <a:lvl2pPr marL="457200" indent="0" latinLnBrk="0">
              <a:buNone/>
              <a:defRPr lang="fi-FI" sz="1200"/>
            </a:lvl2pPr>
            <a:lvl3pPr marL="914400" indent="0" latinLnBrk="0">
              <a:buNone/>
              <a:defRPr lang="fi-FI" sz="1000"/>
            </a:lvl3pPr>
            <a:lvl4pPr marL="1371600" indent="0" latinLnBrk="0">
              <a:buNone/>
              <a:defRPr lang="fi-FI" sz="900"/>
            </a:lvl4pPr>
            <a:lvl5pPr marL="1828800" indent="0" latinLnBrk="0">
              <a:buNone/>
              <a:defRPr lang="fi-FI" sz="900"/>
            </a:lvl5pPr>
            <a:lvl6pPr marL="2286000" indent="0" latinLnBrk="0">
              <a:buNone/>
              <a:defRPr lang="fi-FI" sz="900"/>
            </a:lvl6pPr>
            <a:lvl7pPr marL="2743200" indent="0" latinLnBrk="0">
              <a:buNone/>
              <a:defRPr lang="fi-FI" sz="900"/>
            </a:lvl7pPr>
            <a:lvl8pPr marL="3200400" indent="0" latinLnBrk="0">
              <a:buNone/>
              <a:defRPr lang="fi-FI" sz="900"/>
            </a:lvl8pPr>
            <a:lvl9pPr marL="3657600" indent="0" latinLnBrk="0">
              <a:buNone/>
              <a:defRPr lang="fi-FI" sz="900"/>
            </a:lvl9pPr>
          </a:lstStyle>
          <a:p>
            <a:pPr lvl="0"/>
            <a:r>
              <a:rPr lang="fi-FI"/>
              <a:t>Muokkaa tekstin perustyylejä napsauttamalla</a:t>
            </a:r>
          </a:p>
        </p:txBody>
      </p:sp>
      <p:sp>
        <p:nvSpPr>
          <p:cNvPr id="3" name="Päivämäärän paikkamerkki 2"/>
          <p:cNvSpPr>
            <a:spLocks noGrp="1"/>
          </p:cNvSpPr>
          <p:nvPr>
            <p:ph type="dt" sz="half" idx="10"/>
          </p:nvPr>
        </p:nvSpPr>
        <p:spPr/>
        <p:txBody>
          <a:bodyPr/>
          <a:lstStyle/>
          <a:p>
            <a:fld id="{D4B24536-994D-4021-A283-9F449C0DB509}" type="datetimeFigureOut">
              <a:t>9.12.2015</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21220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Kuvasarake 3">
    <p:spTree>
      <p:nvGrpSpPr>
        <p:cNvPr id="1" name=""/>
        <p:cNvGrpSpPr/>
        <p:nvPr/>
      </p:nvGrpSpPr>
      <p:grpSpPr>
        <a:xfrm>
          <a:off x="0" y="0"/>
          <a:ext cx="0" cy="0"/>
          <a:chOff x="0" y="0"/>
          <a:chExt cx="0" cy="0"/>
        </a:xfrm>
      </p:grpSpPr>
      <p:pic>
        <p:nvPicPr>
          <p:cNvPr id="15" name="Kuva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Kuva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Suorakulmio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Suorakulmio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Otsikko 1"/>
          <p:cNvSpPr>
            <a:spLocks noGrp="1"/>
          </p:cNvSpPr>
          <p:nvPr>
            <p:ph type="title"/>
          </p:nvPr>
        </p:nvSpPr>
        <p:spPr>
          <a:xfrm>
            <a:off x="680322" y="753228"/>
            <a:ext cx="9613860" cy="1080938"/>
          </a:xfrm>
        </p:spPr>
        <p:txBody>
          <a:bodyPr/>
          <a:lstStyle/>
          <a:p>
            <a:r>
              <a:rPr lang="fi-FI"/>
              <a:t>Muokkaa otsikon perustyyliä napsauttamalla</a:t>
            </a:r>
          </a:p>
        </p:txBody>
      </p:sp>
      <p:sp>
        <p:nvSpPr>
          <p:cNvPr id="19" name="Tekstin paikkamerkki 2"/>
          <p:cNvSpPr>
            <a:spLocks noGrp="1"/>
          </p:cNvSpPr>
          <p:nvPr>
            <p:ph type="body" idx="1"/>
          </p:nvPr>
        </p:nvSpPr>
        <p:spPr>
          <a:xfrm>
            <a:off x="680318" y="4297503"/>
            <a:ext cx="3049705" cy="576262"/>
          </a:xfrm>
        </p:spPr>
        <p:txBody>
          <a:bodyPr anchor="b">
            <a:noAutofit/>
          </a:bodyPr>
          <a:lstStyle>
            <a:lvl1pPr marL="0" indent="0" latinLnBrk="0">
              <a:buNone/>
              <a:defRPr lang="fi-FI" sz="2000" b="0">
                <a:solidFill>
                  <a:schemeClr val="tx1"/>
                </a:solidFill>
              </a:defRPr>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dirty="0"/>
              <a:t>Muokkaa tekstin perustyylejä napsauttamalla</a:t>
            </a:r>
          </a:p>
        </p:txBody>
      </p:sp>
      <p:sp>
        <p:nvSpPr>
          <p:cNvPr id="20" name="Kuvan paikkamerkki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latinLnBrk="0">
              <a:buNone/>
              <a:defRPr lang="fi-FI" sz="1600"/>
            </a:lvl1pPr>
            <a:lvl2pPr marL="457200" indent="0" latinLnBrk="0">
              <a:buNone/>
              <a:defRPr lang="fi-FI" sz="1600"/>
            </a:lvl2pPr>
            <a:lvl3pPr marL="914400" indent="0" latinLnBrk="0">
              <a:buNone/>
              <a:defRPr lang="fi-FI" sz="1600"/>
            </a:lvl3pPr>
            <a:lvl4pPr marL="1371600" indent="0" latinLnBrk="0">
              <a:buNone/>
              <a:defRPr lang="fi-FI" sz="1600"/>
            </a:lvl4pPr>
            <a:lvl5pPr marL="1828800" indent="0" latinLnBrk="0">
              <a:buNone/>
              <a:defRPr lang="fi-FI" sz="1600"/>
            </a:lvl5pPr>
            <a:lvl6pPr marL="2286000" indent="0" latinLnBrk="0">
              <a:buNone/>
              <a:defRPr lang="fi-FI" sz="1600"/>
            </a:lvl6pPr>
            <a:lvl7pPr marL="2743200" indent="0" latinLnBrk="0">
              <a:buNone/>
              <a:defRPr lang="fi-FI" sz="1600"/>
            </a:lvl7pPr>
            <a:lvl8pPr marL="3200400" indent="0" latinLnBrk="0">
              <a:buNone/>
              <a:defRPr lang="fi-FI" sz="1600"/>
            </a:lvl8pPr>
            <a:lvl9pPr marL="3657600" indent="0" latinLnBrk="0">
              <a:buNone/>
              <a:defRPr lang="fi-FI" sz="1600"/>
            </a:lvl9pPr>
          </a:lstStyle>
          <a:p>
            <a:r>
              <a:rPr lang="fi-FI"/>
              <a:t>Lisää kuva kuvaketta napsauttamalla</a:t>
            </a:r>
          </a:p>
        </p:txBody>
      </p:sp>
      <p:sp>
        <p:nvSpPr>
          <p:cNvPr id="21" name="Tekstin paikkamerkki 3"/>
          <p:cNvSpPr>
            <a:spLocks noGrp="1"/>
          </p:cNvSpPr>
          <p:nvPr>
            <p:ph type="body" sz="half" idx="18"/>
          </p:nvPr>
        </p:nvSpPr>
        <p:spPr>
          <a:xfrm>
            <a:off x="680318" y="4873765"/>
            <a:ext cx="3049705" cy="1062422"/>
          </a:xfrm>
        </p:spPr>
        <p:txBody>
          <a:bodyPr anchor="t">
            <a:normAutofit/>
          </a:bodyPr>
          <a:lstStyle>
            <a:lvl1pPr marL="0" indent="0" latinLnBrk="0">
              <a:buNone/>
              <a:defRPr lang="fi-FI" sz="1400"/>
            </a:lvl1pPr>
            <a:lvl2pPr marL="457200" indent="0" latinLnBrk="0">
              <a:buNone/>
              <a:defRPr lang="fi-FI" sz="1200"/>
            </a:lvl2pPr>
            <a:lvl3pPr marL="914400" indent="0" latinLnBrk="0">
              <a:buNone/>
              <a:defRPr lang="fi-FI" sz="1000"/>
            </a:lvl3pPr>
            <a:lvl4pPr marL="1371600" indent="0" latinLnBrk="0">
              <a:buNone/>
              <a:defRPr lang="fi-FI" sz="900"/>
            </a:lvl4pPr>
            <a:lvl5pPr marL="1828800" indent="0" latinLnBrk="0">
              <a:buNone/>
              <a:defRPr lang="fi-FI" sz="900"/>
            </a:lvl5pPr>
            <a:lvl6pPr marL="2286000" indent="0" latinLnBrk="0">
              <a:buNone/>
              <a:defRPr lang="fi-FI" sz="900"/>
            </a:lvl6pPr>
            <a:lvl7pPr marL="2743200" indent="0" latinLnBrk="0">
              <a:buNone/>
              <a:defRPr lang="fi-FI" sz="900"/>
            </a:lvl7pPr>
            <a:lvl8pPr marL="3200400" indent="0" latinLnBrk="0">
              <a:buNone/>
              <a:defRPr lang="fi-FI" sz="900"/>
            </a:lvl8pPr>
            <a:lvl9pPr marL="3657600" indent="0" latinLnBrk="0">
              <a:buNone/>
              <a:defRPr lang="fi-FI" sz="900"/>
            </a:lvl9pPr>
          </a:lstStyle>
          <a:p>
            <a:pPr lvl="0"/>
            <a:r>
              <a:rPr lang="fi-FI"/>
              <a:t>Muokkaa tekstin perustyylejä napsauttamalla</a:t>
            </a:r>
          </a:p>
        </p:txBody>
      </p:sp>
      <p:sp>
        <p:nvSpPr>
          <p:cNvPr id="22" name="Tekstin paikkamerkki 4"/>
          <p:cNvSpPr>
            <a:spLocks noGrp="1"/>
          </p:cNvSpPr>
          <p:nvPr>
            <p:ph type="body" sz="quarter" idx="3"/>
          </p:nvPr>
        </p:nvSpPr>
        <p:spPr>
          <a:xfrm>
            <a:off x="3945471" y="4297503"/>
            <a:ext cx="3063240" cy="576262"/>
          </a:xfrm>
        </p:spPr>
        <p:txBody>
          <a:bodyPr anchor="b">
            <a:noAutofit/>
          </a:bodyPr>
          <a:lstStyle>
            <a:lvl1pPr marL="0" indent="0" latinLnBrk="0">
              <a:buNone/>
              <a:defRPr lang="fi-FI" sz="2000" b="0">
                <a:solidFill>
                  <a:schemeClr val="tx1"/>
                </a:solidFill>
              </a:defRPr>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dirty="0"/>
              <a:t>Muokkaa tekstin perustyylejä napsauttamalla</a:t>
            </a:r>
          </a:p>
        </p:txBody>
      </p:sp>
      <p:sp>
        <p:nvSpPr>
          <p:cNvPr id="23" name="Kuvan paikkamerkki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latinLnBrk="0">
              <a:buNone/>
              <a:defRPr lang="fi-FI" sz="1600"/>
            </a:lvl1pPr>
            <a:lvl2pPr marL="457200" indent="0" latinLnBrk="0">
              <a:buNone/>
              <a:defRPr lang="fi-FI" sz="1600"/>
            </a:lvl2pPr>
            <a:lvl3pPr marL="914400" indent="0" latinLnBrk="0">
              <a:buNone/>
              <a:defRPr lang="fi-FI" sz="1600"/>
            </a:lvl3pPr>
            <a:lvl4pPr marL="1371600" indent="0" latinLnBrk="0">
              <a:buNone/>
              <a:defRPr lang="fi-FI" sz="1600"/>
            </a:lvl4pPr>
            <a:lvl5pPr marL="1828800" indent="0" latinLnBrk="0">
              <a:buNone/>
              <a:defRPr lang="fi-FI" sz="1600"/>
            </a:lvl5pPr>
            <a:lvl6pPr marL="2286000" indent="0" latinLnBrk="0">
              <a:buNone/>
              <a:defRPr lang="fi-FI" sz="1600"/>
            </a:lvl6pPr>
            <a:lvl7pPr marL="2743200" indent="0" latinLnBrk="0">
              <a:buNone/>
              <a:defRPr lang="fi-FI" sz="1600"/>
            </a:lvl7pPr>
            <a:lvl8pPr marL="3200400" indent="0" latinLnBrk="0">
              <a:buNone/>
              <a:defRPr lang="fi-FI" sz="1600"/>
            </a:lvl8pPr>
            <a:lvl9pPr marL="3657600" indent="0" latinLnBrk="0">
              <a:buNone/>
              <a:defRPr lang="fi-FI" sz="1600"/>
            </a:lvl9pPr>
          </a:lstStyle>
          <a:p>
            <a:r>
              <a:rPr lang="fi-FI"/>
              <a:t>Lisää kuva kuvaketta napsauttamalla</a:t>
            </a:r>
          </a:p>
        </p:txBody>
      </p:sp>
      <p:sp>
        <p:nvSpPr>
          <p:cNvPr id="24" name="Tekstin paikkamerkki 3"/>
          <p:cNvSpPr>
            <a:spLocks noGrp="1"/>
          </p:cNvSpPr>
          <p:nvPr>
            <p:ph type="body" sz="half" idx="19"/>
          </p:nvPr>
        </p:nvSpPr>
        <p:spPr>
          <a:xfrm>
            <a:off x="3944117" y="4873764"/>
            <a:ext cx="3067297" cy="1062422"/>
          </a:xfrm>
        </p:spPr>
        <p:txBody>
          <a:bodyPr anchor="t">
            <a:normAutofit/>
          </a:bodyPr>
          <a:lstStyle>
            <a:lvl1pPr marL="0" indent="0" latinLnBrk="0">
              <a:buNone/>
              <a:defRPr lang="fi-FI" sz="1400"/>
            </a:lvl1pPr>
            <a:lvl2pPr marL="457200" indent="0" latinLnBrk="0">
              <a:buNone/>
              <a:defRPr lang="fi-FI" sz="1200"/>
            </a:lvl2pPr>
            <a:lvl3pPr marL="914400" indent="0" latinLnBrk="0">
              <a:buNone/>
              <a:defRPr lang="fi-FI" sz="1000"/>
            </a:lvl3pPr>
            <a:lvl4pPr marL="1371600" indent="0" latinLnBrk="0">
              <a:buNone/>
              <a:defRPr lang="fi-FI" sz="900"/>
            </a:lvl4pPr>
            <a:lvl5pPr marL="1828800" indent="0" latinLnBrk="0">
              <a:buNone/>
              <a:defRPr lang="fi-FI" sz="900"/>
            </a:lvl5pPr>
            <a:lvl6pPr marL="2286000" indent="0" latinLnBrk="0">
              <a:buNone/>
              <a:defRPr lang="fi-FI" sz="900"/>
            </a:lvl6pPr>
            <a:lvl7pPr marL="2743200" indent="0" latinLnBrk="0">
              <a:buNone/>
              <a:defRPr lang="fi-FI" sz="900"/>
            </a:lvl7pPr>
            <a:lvl8pPr marL="3200400" indent="0" latinLnBrk="0">
              <a:buNone/>
              <a:defRPr lang="fi-FI" sz="900"/>
            </a:lvl8pPr>
            <a:lvl9pPr marL="3657600" indent="0" latinLnBrk="0">
              <a:buNone/>
              <a:defRPr lang="fi-FI" sz="900"/>
            </a:lvl9pPr>
          </a:lstStyle>
          <a:p>
            <a:pPr lvl="0"/>
            <a:r>
              <a:rPr lang="fi-FI"/>
              <a:t>Muokkaa tekstin perustyylejä napsauttamalla</a:t>
            </a:r>
          </a:p>
        </p:txBody>
      </p:sp>
      <p:sp>
        <p:nvSpPr>
          <p:cNvPr id="25" name="Tekstin paikkamerkki 4"/>
          <p:cNvSpPr>
            <a:spLocks noGrp="1"/>
          </p:cNvSpPr>
          <p:nvPr>
            <p:ph type="body" sz="quarter" idx="13"/>
          </p:nvPr>
        </p:nvSpPr>
        <p:spPr>
          <a:xfrm>
            <a:off x="7230678" y="4297503"/>
            <a:ext cx="3063505" cy="576262"/>
          </a:xfrm>
        </p:spPr>
        <p:txBody>
          <a:bodyPr anchor="b">
            <a:noAutofit/>
          </a:bodyPr>
          <a:lstStyle>
            <a:lvl1pPr marL="0" indent="0" latinLnBrk="0">
              <a:buNone/>
              <a:defRPr lang="fi-FI" sz="2000" b="0">
                <a:solidFill>
                  <a:schemeClr val="tx1"/>
                </a:solidFill>
              </a:defRPr>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dirty="0"/>
              <a:t>Muokkaa tekstin perustyylejä napsauttamalla</a:t>
            </a:r>
          </a:p>
        </p:txBody>
      </p:sp>
      <p:sp>
        <p:nvSpPr>
          <p:cNvPr id="26" name="Kuvan paikkamerkki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latinLnBrk="0">
              <a:buNone/>
              <a:defRPr lang="fi-FI" sz="1600"/>
            </a:lvl1pPr>
            <a:lvl2pPr marL="457200" indent="0" latinLnBrk="0">
              <a:buNone/>
              <a:defRPr lang="fi-FI" sz="1600"/>
            </a:lvl2pPr>
            <a:lvl3pPr marL="914400" indent="0" latinLnBrk="0">
              <a:buNone/>
              <a:defRPr lang="fi-FI" sz="1600"/>
            </a:lvl3pPr>
            <a:lvl4pPr marL="1371600" indent="0" latinLnBrk="0">
              <a:buNone/>
              <a:defRPr lang="fi-FI" sz="1600"/>
            </a:lvl4pPr>
            <a:lvl5pPr marL="1828800" indent="0" latinLnBrk="0">
              <a:buNone/>
              <a:defRPr lang="fi-FI" sz="1600"/>
            </a:lvl5pPr>
            <a:lvl6pPr marL="2286000" indent="0" latinLnBrk="0">
              <a:buNone/>
              <a:defRPr lang="fi-FI" sz="1600"/>
            </a:lvl6pPr>
            <a:lvl7pPr marL="2743200" indent="0" latinLnBrk="0">
              <a:buNone/>
              <a:defRPr lang="fi-FI" sz="1600"/>
            </a:lvl7pPr>
            <a:lvl8pPr marL="3200400" indent="0" latinLnBrk="0">
              <a:buNone/>
              <a:defRPr lang="fi-FI" sz="1600"/>
            </a:lvl8pPr>
            <a:lvl9pPr marL="3657600" indent="0" latinLnBrk="0">
              <a:buNone/>
              <a:defRPr lang="fi-FI" sz="1600"/>
            </a:lvl9pPr>
          </a:lstStyle>
          <a:p>
            <a:r>
              <a:rPr lang="fi-FI"/>
              <a:t>Lisää kuva kuvaketta napsauttamalla</a:t>
            </a:r>
          </a:p>
        </p:txBody>
      </p:sp>
      <p:sp>
        <p:nvSpPr>
          <p:cNvPr id="27" name="Tekstin paikkamerkki 3"/>
          <p:cNvSpPr>
            <a:spLocks noGrp="1"/>
          </p:cNvSpPr>
          <p:nvPr>
            <p:ph type="body" sz="half" idx="20"/>
          </p:nvPr>
        </p:nvSpPr>
        <p:spPr>
          <a:xfrm>
            <a:off x="7230553" y="4873762"/>
            <a:ext cx="3067563" cy="1062422"/>
          </a:xfrm>
        </p:spPr>
        <p:txBody>
          <a:bodyPr anchor="t">
            <a:normAutofit/>
          </a:bodyPr>
          <a:lstStyle>
            <a:lvl1pPr marL="0" indent="0" latinLnBrk="0">
              <a:buNone/>
              <a:defRPr lang="fi-FI" sz="1400"/>
            </a:lvl1pPr>
            <a:lvl2pPr marL="457200" indent="0" latinLnBrk="0">
              <a:buNone/>
              <a:defRPr lang="fi-FI" sz="1200"/>
            </a:lvl2pPr>
            <a:lvl3pPr marL="914400" indent="0" latinLnBrk="0">
              <a:buNone/>
              <a:defRPr lang="fi-FI" sz="1000"/>
            </a:lvl3pPr>
            <a:lvl4pPr marL="1371600" indent="0" latinLnBrk="0">
              <a:buNone/>
              <a:defRPr lang="fi-FI" sz="900"/>
            </a:lvl4pPr>
            <a:lvl5pPr marL="1828800" indent="0" latinLnBrk="0">
              <a:buNone/>
              <a:defRPr lang="fi-FI" sz="900"/>
            </a:lvl5pPr>
            <a:lvl6pPr marL="2286000" indent="0" latinLnBrk="0">
              <a:buNone/>
              <a:defRPr lang="fi-FI" sz="900"/>
            </a:lvl6pPr>
            <a:lvl7pPr marL="2743200" indent="0" latinLnBrk="0">
              <a:buNone/>
              <a:defRPr lang="fi-FI" sz="900"/>
            </a:lvl7pPr>
            <a:lvl8pPr marL="3200400" indent="0" latinLnBrk="0">
              <a:buNone/>
              <a:defRPr lang="fi-FI" sz="900"/>
            </a:lvl8pPr>
            <a:lvl9pPr marL="3657600" indent="0" latinLnBrk="0">
              <a:buNone/>
              <a:defRPr lang="fi-FI" sz="900"/>
            </a:lvl9pPr>
          </a:lstStyle>
          <a:p>
            <a:pPr lvl="0"/>
            <a:r>
              <a:rPr lang="fi-FI"/>
              <a:t>Muokkaa tekstin perustyylejä napsauttamalla</a:t>
            </a:r>
          </a:p>
        </p:txBody>
      </p:sp>
      <p:sp>
        <p:nvSpPr>
          <p:cNvPr id="3" name="Päivämäärän paikkamerkki 2"/>
          <p:cNvSpPr>
            <a:spLocks noGrp="1"/>
          </p:cNvSpPr>
          <p:nvPr>
            <p:ph type="dt" sz="half" idx="10"/>
          </p:nvPr>
        </p:nvSpPr>
        <p:spPr/>
        <p:txBody>
          <a:bodyPr/>
          <a:lstStyle/>
          <a:p>
            <a:fld id="{3CBBBB78-C96F-47B7-AB17-D852CA960AC9}" type="datetimeFigureOut">
              <a:t>9.12.2015</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212462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pic>
        <p:nvPicPr>
          <p:cNvPr id="10" name="Kuva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Kuva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Suorakulmio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Suorakulmio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19" y="753229"/>
            <a:ext cx="9613863" cy="1080937"/>
          </a:xfrm>
        </p:spPr>
        <p:txBody>
          <a:bodyPr/>
          <a:lstStyle/>
          <a:p>
            <a:r>
              <a:rPr lang="fi-FI"/>
              <a:t>Muokkaa otsikon perustyyliä napsauttamalla</a:t>
            </a:r>
          </a:p>
        </p:txBody>
      </p:sp>
      <p:sp>
        <p:nvSpPr>
          <p:cNvPr id="3" name="Tekstin paikkamerkki 2"/>
          <p:cNvSpPr>
            <a:spLocks noGrp="1"/>
          </p:cNvSpPr>
          <p:nvPr>
            <p:ph type="body" idx="1"/>
          </p:nvPr>
        </p:nvSpPr>
        <p:spPr>
          <a:xfrm>
            <a:off x="906350" y="2336873"/>
            <a:ext cx="4472327" cy="693135"/>
          </a:xfrm>
        </p:spPr>
        <p:txBody>
          <a:bodyPr anchor="b"/>
          <a:lstStyle>
            <a:lvl1pPr marL="0" indent="0" latinLnBrk="0">
              <a:buNone/>
              <a:defRPr lang="fi-FI" sz="2400" b="1"/>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a:t>Muokkaa tekstin perustyylejä napsauttamalla</a:t>
            </a:r>
          </a:p>
        </p:txBody>
      </p:sp>
      <p:sp>
        <p:nvSpPr>
          <p:cNvPr id="4" name="Sisällön paikkamerkki 3"/>
          <p:cNvSpPr>
            <a:spLocks noGrp="1"/>
          </p:cNvSpPr>
          <p:nvPr>
            <p:ph sz="half" idx="2"/>
          </p:nvPr>
        </p:nvSpPr>
        <p:spPr>
          <a:xfrm>
            <a:off x="680322" y="3030008"/>
            <a:ext cx="4698355" cy="290617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5820154" y="2336873"/>
            <a:ext cx="4474028" cy="692076"/>
          </a:xfrm>
        </p:spPr>
        <p:txBody>
          <a:bodyPr anchor="b"/>
          <a:lstStyle>
            <a:lvl1pPr marL="0" indent="0" latinLnBrk="0">
              <a:buNone/>
              <a:defRPr lang="fi-FI" sz="2400" b="1"/>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a:t>Muokkaa tekstin perustyylejä napsauttamalla</a:t>
            </a:r>
          </a:p>
        </p:txBody>
      </p:sp>
      <p:sp>
        <p:nvSpPr>
          <p:cNvPr id="6" name="Sisällön paikkamerkki 5"/>
          <p:cNvSpPr>
            <a:spLocks noGrp="1"/>
          </p:cNvSpPr>
          <p:nvPr>
            <p:ph sz="quarter" idx="4"/>
          </p:nvPr>
        </p:nvSpPr>
        <p:spPr>
          <a:xfrm>
            <a:off x="5594123" y="3030008"/>
            <a:ext cx="4700059" cy="290617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D82014A1-A632-4878-A0D3-F52BA7563730}" type="datetimeFigureOut">
              <a:t>9.12.2015</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6D22F896-40B5-4ADD-8801-0D06FADFA095}" type="slidenum">
              <a:t>‹#›</a:t>
            </a:fld>
            <a:endParaRPr lang="fi-FI"/>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pic>
        <p:nvPicPr>
          <p:cNvPr id="7" name="Kuva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Kuva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Suorakulmio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Suorakulmio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p:txBody>
          <a:bodyPr/>
          <a:lstStyle>
            <a:lvl1pPr algn="r" latinLnBrk="0">
              <a:defRPr lang="fi-FI"/>
            </a:lvl1pPr>
          </a:lstStyle>
          <a:p>
            <a:r>
              <a:rPr lang="fi-FI"/>
              <a:t>Muokkaa otsikon perustyyliä napsauttamalla</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1FA3F48C-C7C6-4055-9F49-3777875E72AE}" type="datetimeFigureOut">
              <a:t>9.12.2015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83159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7" name="Suorakulmio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Suorakulmio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Pystysuora otsikko 1"/>
          <p:cNvSpPr>
            <a:spLocks noGrp="1"/>
          </p:cNvSpPr>
          <p:nvPr>
            <p:ph type="title" orient="vert"/>
          </p:nvPr>
        </p:nvSpPr>
        <p:spPr>
          <a:xfrm>
            <a:off x="10129231" y="609597"/>
            <a:ext cx="1073802" cy="4353760"/>
          </a:xfrm>
        </p:spPr>
        <p:txBody>
          <a:bodyPr vert="eaVert">
            <a:noAutofit/>
          </a:bodyPr>
          <a:lstStyle>
            <a:lvl1pPr>
              <a:defRPr sz="3200"/>
            </a:lvl1pPr>
          </a:lstStyle>
          <a:p>
            <a:r>
              <a:rPr lang="fi-FI" dirty="0"/>
              <a:t>Muokkaa otsikon perustyyliä napsauttamalla</a:t>
            </a:r>
          </a:p>
        </p:txBody>
      </p:sp>
      <p:sp>
        <p:nvSpPr>
          <p:cNvPr id="3" name="Pystysuoran tekstin paikkamerkki 2"/>
          <p:cNvSpPr>
            <a:spLocks noGrp="1"/>
          </p:cNvSpPr>
          <p:nvPr>
            <p:ph type="body" orient="vert" idx="1"/>
          </p:nvPr>
        </p:nvSpPr>
        <p:spPr>
          <a:xfrm>
            <a:off x="680322" y="609597"/>
            <a:ext cx="8870004" cy="5326589"/>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a:xfrm>
            <a:off x="6807126" y="5936187"/>
            <a:ext cx="2743200" cy="365125"/>
          </a:xfrm>
        </p:spPr>
        <p:txBody>
          <a:bodyPr/>
          <a:lstStyle/>
          <a:p>
            <a:fld id="{6178E61D-D431-422C-9764-11DAFE33AB63}" type="datetimeFigureOut">
              <a:t>9.12.2015</a:t>
            </a:fld>
            <a:endParaRPr lang="fi-FI"/>
          </a:p>
        </p:txBody>
      </p:sp>
      <p:sp>
        <p:nvSpPr>
          <p:cNvPr id="5" name="Alatunnisteen paikkamerkki 4"/>
          <p:cNvSpPr>
            <a:spLocks noGrp="1"/>
          </p:cNvSpPr>
          <p:nvPr>
            <p:ph type="ftr" sz="quarter" idx="11"/>
          </p:nvPr>
        </p:nvSpPr>
        <p:spPr>
          <a:xfrm>
            <a:off x="680321" y="5936188"/>
            <a:ext cx="6126805" cy="365125"/>
          </a:xfrm>
        </p:spPr>
        <p:txBody>
          <a:bodyPr/>
          <a:lstStyle/>
          <a:p>
            <a:endParaRPr lang="fi-FI"/>
          </a:p>
        </p:txBody>
      </p:sp>
      <p:sp>
        <p:nvSpPr>
          <p:cNvPr id="6" name="Dian numeron paikkamerkki 5"/>
          <p:cNvSpPr>
            <a:spLocks noGrp="1"/>
          </p:cNvSpPr>
          <p:nvPr>
            <p:ph type="sldNum" sz="quarter" idx="12"/>
          </p:nvPr>
        </p:nvSpPr>
        <p:spPr>
          <a:xfrm>
            <a:off x="10097550" y="5398633"/>
            <a:ext cx="1154151" cy="1090789"/>
          </a:xfrm>
        </p:spPr>
        <p:txBody>
          <a:bodyPr anchor="t"/>
          <a:lstStyle>
            <a:lvl1pPr algn="ctr" latinLnBrk="0">
              <a:defRPr lang="fi-FI"/>
            </a:lvl1pPr>
          </a:lstStyle>
          <a:p>
            <a:fld id="{6D22F896-40B5-4ADD-8801-0D06FADFA095}" type="slidenum">
              <a:pPr/>
              <a:t>‹#›</a:t>
            </a:fld>
            <a:endParaRPr lang="fi-FI"/>
          </a:p>
        </p:txBody>
      </p:sp>
    </p:spTree>
    <p:extLst>
      <p:ext uri="{BB962C8B-B14F-4D97-AF65-F5344CB8AC3E}">
        <p14:creationId xmlns:p14="http://schemas.microsoft.com/office/powerpoint/2010/main" val="380988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pic>
        <p:nvPicPr>
          <p:cNvPr id="7" name="Kuva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Kuva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Suorakulmio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Suorakulmio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ctrTitle"/>
          </p:nvPr>
        </p:nvSpPr>
        <p:spPr>
          <a:xfrm>
            <a:off x="680322" y="2733709"/>
            <a:ext cx="8144134" cy="1373070"/>
          </a:xfrm>
        </p:spPr>
        <p:txBody>
          <a:bodyPr anchor="b">
            <a:noAutofit/>
          </a:bodyPr>
          <a:lstStyle>
            <a:lvl1pPr algn="r" latinLnBrk="0">
              <a:defRPr lang="fi-FI" sz="5000"/>
            </a:lvl1pPr>
          </a:lstStyle>
          <a:p>
            <a:r>
              <a:rPr lang="fi-FI" dirty="0"/>
              <a:t>Muokkaa otsikon perustyyliä napsauttamalla</a:t>
            </a:r>
          </a:p>
        </p:txBody>
      </p:sp>
      <p:sp>
        <p:nvSpPr>
          <p:cNvPr id="3" name="Alaotsikko 2"/>
          <p:cNvSpPr>
            <a:spLocks noGrp="1"/>
          </p:cNvSpPr>
          <p:nvPr>
            <p:ph type="subTitle" idx="1"/>
          </p:nvPr>
        </p:nvSpPr>
        <p:spPr>
          <a:xfrm>
            <a:off x="680322" y="4394039"/>
            <a:ext cx="8144134" cy="1117687"/>
          </a:xfrm>
        </p:spPr>
        <p:txBody>
          <a:bodyPr>
            <a:normAutofit/>
          </a:bodyPr>
          <a:lstStyle>
            <a:lvl1pPr marL="0" indent="0" algn="r" latinLnBrk="0">
              <a:buNone/>
              <a:defRPr lang="fi-FI" sz="2000"/>
            </a:lvl1pPr>
            <a:lvl2pPr marL="457200" indent="0" algn="ctr" latinLnBrk="0">
              <a:buNone/>
              <a:defRPr lang="fi-FI" sz="2000"/>
            </a:lvl2pPr>
            <a:lvl3pPr marL="914400" indent="0" algn="ctr" latinLnBrk="0">
              <a:buNone/>
              <a:defRPr lang="fi-FI" sz="1800"/>
            </a:lvl3pPr>
            <a:lvl4pPr marL="1371600" indent="0" algn="ctr" latinLnBrk="0">
              <a:buNone/>
              <a:defRPr lang="fi-FI" sz="1600"/>
            </a:lvl4pPr>
            <a:lvl5pPr marL="1828800" indent="0" algn="ctr" latinLnBrk="0">
              <a:buNone/>
              <a:defRPr lang="fi-FI" sz="1600"/>
            </a:lvl5pPr>
            <a:lvl6pPr marL="2286000" indent="0" algn="ctr" latinLnBrk="0">
              <a:buNone/>
              <a:defRPr lang="fi-FI" sz="1600"/>
            </a:lvl6pPr>
            <a:lvl7pPr marL="2743200" indent="0" algn="ctr" latinLnBrk="0">
              <a:buNone/>
              <a:defRPr lang="fi-FI" sz="1600"/>
            </a:lvl7pPr>
            <a:lvl8pPr marL="3200400" indent="0" algn="ctr" latinLnBrk="0">
              <a:buNone/>
              <a:defRPr lang="fi-FI" sz="1600"/>
            </a:lvl8pPr>
            <a:lvl9pPr marL="3657600" indent="0" algn="ctr" latinLnBrk="0">
              <a:buNone/>
              <a:defRPr lang="fi-FI" sz="1600"/>
            </a:lvl9pPr>
          </a:lstStyle>
          <a:p>
            <a:r>
              <a:rPr lang="fi-FI"/>
              <a:t>Muokkaa alaotsikon perustyyliä napsauttamalla</a:t>
            </a:r>
          </a:p>
        </p:txBody>
      </p:sp>
      <p:sp>
        <p:nvSpPr>
          <p:cNvPr id="4" name="Päivämäärän paikkamerkki 3"/>
          <p:cNvSpPr>
            <a:spLocks noGrp="1"/>
          </p:cNvSpPr>
          <p:nvPr>
            <p:ph type="dt" sz="half" idx="10"/>
          </p:nvPr>
        </p:nvSpPr>
        <p:spPr/>
        <p:txBody>
          <a:bodyPr/>
          <a:lstStyle/>
          <a:p>
            <a:fld id="{78ABE3C1-DBE1-495D-B57B-2849774B866A}" type="datetimeFigureOut">
              <a:t>9.12.2015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a:xfrm>
            <a:off x="9255346" y="2750337"/>
            <a:ext cx="1171888" cy="1356442"/>
          </a:xfrm>
        </p:spPr>
        <p:txBody>
          <a:bodyPr/>
          <a:lstStyle/>
          <a:p>
            <a:fld id="{6D22F896-40B5-4ADD-8801-0D06FADFA095}" type="slidenum">
              <a:t>‹#›</a:t>
            </a:fld>
            <a:endParaRPr lang="fi-FI"/>
          </a:p>
        </p:txBody>
      </p:sp>
    </p:spTree>
    <p:extLst>
      <p:ext uri="{BB962C8B-B14F-4D97-AF65-F5344CB8AC3E}">
        <p14:creationId xmlns:p14="http://schemas.microsoft.com/office/powerpoint/2010/main" val="358842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15" name="Kuva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Kuva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Suorakulmio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Suorakulmio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p:txBody>
          <a:bodyPr/>
          <a:lstStyle/>
          <a:p>
            <a:r>
              <a:rPr lang="fi-FI"/>
              <a:t>Muokkaa otsikon perustyyliä napsauttamalla</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12DE42F4-6EEF-4EF7-8ED4-2208F0F89A08}" type="datetimeFigureOut">
              <a:t>9.12.2015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105799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Osan otsikko">
    <p:spTree>
      <p:nvGrpSpPr>
        <p:cNvPr id="1" name=""/>
        <p:cNvGrpSpPr/>
        <p:nvPr/>
      </p:nvGrpSpPr>
      <p:grpSpPr>
        <a:xfrm>
          <a:off x="0" y="0"/>
          <a:ext cx="0" cy="0"/>
          <a:chOff x="0" y="0"/>
          <a:chExt cx="0" cy="0"/>
        </a:xfrm>
      </p:grpSpPr>
      <p:pic>
        <p:nvPicPr>
          <p:cNvPr id="7" name="Kuva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Kuva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Suorakulmio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Suorakulmio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22" y="2869895"/>
            <a:ext cx="9613860" cy="1090788"/>
          </a:xfrm>
        </p:spPr>
        <p:txBody>
          <a:bodyPr anchor="ctr">
            <a:normAutofit/>
          </a:bodyPr>
          <a:lstStyle>
            <a:lvl1pPr algn="r" latinLnBrk="0">
              <a:defRPr lang="fi-FI" sz="3600"/>
            </a:lvl1pPr>
          </a:lstStyle>
          <a:p>
            <a:r>
              <a:rPr lang="fi-FI"/>
              <a:t>Muokkaa otsikon perustyyliä napsauttamalla</a:t>
            </a:r>
          </a:p>
        </p:txBody>
      </p:sp>
      <p:sp>
        <p:nvSpPr>
          <p:cNvPr id="3" name="Tekstin paikkamerkki 2"/>
          <p:cNvSpPr>
            <a:spLocks noGrp="1"/>
          </p:cNvSpPr>
          <p:nvPr>
            <p:ph type="body" idx="1"/>
          </p:nvPr>
        </p:nvSpPr>
        <p:spPr>
          <a:xfrm>
            <a:off x="680322" y="4232171"/>
            <a:ext cx="9613860" cy="1704017"/>
          </a:xfrm>
        </p:spPr>
        <p:txBody>
          <a:bodyPr>
            <a:normAutofit/>
          </a:bodyPr>
          <a:lstStyle>
            <a:lvl1pPr marL="0" indent="0" algn="r" latinLnBrk="0">
              <a:buNone/>
              <a:defRPr lang="fi-FI" sz="2000">
                <a:solidFill>
                  <a:schemeClr val="tx1">
                    <a:tint val="75000"/>
                  </a:schemeClr>
                </a:solidFill>
              </a:defRPr>
            </a:lvl1pPr>
            <a:lvl2pPr marL="457200" indent="0" latinLnBrk="0">
              <a:buNone/>
              <a:defRPr lang="fi-FI" sz="2000">
                <a:solidFill>
                  <a:schemeClr val="tx1">
                    <a:tint val="75000"/>
                  </a:schemeClr>
                </a:solidFill>
              </a:defRPr>
            </a:lvl2pPr>
            <a:lvl3pPr marL="914400" indent="0" latinLnBrk="0">
              <a:buNone/>
              <a:defRPr lang="fi-FI" sz="1800">
                <a:solidFill>
                  <a:schemeClr val="tx1">
                    <a:tint val="75000"/>
                  </a:schemeClr>
                </a:solidFill>
              </a:defRPr>
            </a:lvl3pPr>
            <a:lvl4pPr marL="1371600" indent="0" latinLnBrk="0">
              <a:buNone/>
              <a:defRPr lang="fi-FI" sz="1600">
                <a:solidFill>
                  <a:schemeClr val="tx1">
                    <a:tint val="75000"/>
                  </a:schemeClr>
                </a:solidFill>
              </a:defRPr>
            </a:lvl4pPr>
            <a:lvl5pPr marL="1828800" indent="0" latinLnBrk="0">
              <a:buNone/>
              <a:defRPr lang="fi-FI" sz="1600">
                <a:solidFill>
                  <a:schemeClr val="tx1">
                    <a:tint val="75000"/>
                  </a:schemeClr>
                </a:solidFill>
              </a:defRPr>
            </a:lvl5pPr>
            <a:lvl6pPr marL="2286000" indent="0" latinLnBrk="0">
              <a:buNone/>
              <a:defRPr lang="fi-FI" sz="1600">
                <a:solidFill>
                  <a:schemeClr val="tx1">
                    <a:tint val="75000"/>
                  </a:schemeClr>
                </a:solidFill>
              </a:defRPr>
            </a:lvl6pPr>
            <a:lvl7pPr marL="2743200" indent="0" latinLnBrk="0">
              <a:buNone/>
              <a:defRPr lang="fi-FI" sz="1600">
                <a:solidFill>
                  <a:schemeClr val="tx1">
                    <a:tint val="75000"/>
                  </a:schemeClr>
                </a:solidFill>
              </a:defRPr>
            </a:lvl7pPr>
            <a:lvl8pPr marL="3200400" indent="0" latinLnBrk="0">
              <a:buNone/>
              <a:defRPr lang="fi-FI" sz="1600">
                <a:solidFill>
                  <a:schemeClr val="tx1">
                    <a:tint val="75000"/>
                  </a:schemeClr>
                </a:solidFill>
              </a:defRPr>
            </a:lvl8pPr>
            <a:lvl9pPr marL="3657600" indent="0" latinLnBrk="0">
              <a:buNone/>
              <a:defRPr lang="fi-FI"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30578ACC-22D6-47C1-A373-4FD133E34F3C}" type="datetimeFigureOut">
              <a:t>9.12.2015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a:xfrm>
            <a:off x="10729455" y="2869895"/>
            <a:ext cx="1154151" cy="1090789"/>
          </a:xfrm>
        </p:spPr>
        <p:txBody>
          <a:bodyPr/>
          <a:lstStyle/>
          <a:p>
            <a:fld id="{6D22F896-40B5-4ADD-8801-0D06FADFA095}" type="slidenum">
              <a:t>‹#›</a:t>
            </a:fld>
            <a:endParaRPr lang="fi-FI"/>
          </a:p>
        </p:txBody>
      </p:sp>
    </p:spTree>
    <p:extLst>
      <p:ext uri="{BB962C8B-B14F-4D97-AF65-F5344CB8AC3E}">
        <p14:creationId xmlns:p14="http://schemas.microsoft.com/office/powerpoint/2010/main" val="25198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8" name="Kuva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Kuva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Suorakulmio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uorakulmio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p:txBody>
          <a:bodyPr/>
          <a:lstStyle/>
          <a:p>
            <a:r>
              <a:rPr lang="fi-FI"/>
              <a:t>Muokkaa otsikon perustyyliä napsauttamalla</a:t>
            </a:r>
          </a:p>
        </p:txBody>
      </p:sp>
      <p:sp>
        <p:nvSpPr>
          <p:cNvPr id="3" name="Sisällön paikkamerkki 2"/>
          <p:cNvSpPr>
            <a:spLocks noGrp="1"/>
          </p:cNvSpPr>
          <p:nvPr>
            <p:ph sz="half" idx="1"/>
          </p:nvPr>
        </p:nvSpPr>
        <p:spPr>
          <a:xfrm>
            <a:off x="680320" y="2336873"/>
            <a:ext cx="4698358" cy="359931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5594123" y="2336873"/>
            <a:ext cx="4700058" cy="359931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4E5A6C69-6797-4E8A-BF37-F2C3751466E9}"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40039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pic>
        <p:nvPicPr>
          <p:cNvPr id="10" name="Kuva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Kuva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Suorakulmio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Suorakulmio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19" y="753229"/>
            <a:ext cx="9613863" cy="1080937"/>
          </a:xfrm>
        </p:spPr>
        <p:txBody>
          <a:bodyPr/>
          <a:lstStyle/>
          <a:p>
            <a:r>
              <a:rPr lang="fi-FI"/>
              <a:t>Muokkaa otsikon perustyyliä napsauttamalla</a:t>
            </a:r>
          </a:p>
        </p:txBody>
      </p:sp>
      <p:sp>
        <p:nvSpPr>
          <p:cNvPr id="3" name="Tekstin paikkamerkki 2"/>
          <p:cNvSpPr>
            <a:spLocks noGrp="1"/>
          </p:cNvSpPr>
          <p:nvPr>
            <p:ph type="body" idx="1"/>
          </p:nvPr>
        </p:nvSpPr>
        <p:spPr>
          <a:xfrm>
            <a:off x="906350" y="2336873"/>
            <a:ext cx="4472327" cy="693135"/>
          </a:xfrm>
        </p:spPr>
        <p:txBody>
          <a:bodyPr anchor="b"/>
          <a:lstStyle>
            <a:lvl1pPr marL="0" indent="0" latinLnBrk="0">
              <a:buNone/>
              <a:defRPr lang="fi-FI" sz="2400" b="1"/>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a:t>Muokkaa tekstin perustyylejä napsauttamalla</a:t>
            </a:r>
          </a:p>
        </p:txBody>
      </p:sp>
      <p:sp>
        <p:nvSpPr>
          <p:cNvPr id="4" name="Sisällön paikkamerkki 3"/>
          <p:cNvSpPr>
            <a:spLocks noGrp="1"/>
          </p:cNvSpPr>
          <p:nvPr>
            <p:ph sz="half" idx="2"/>
          </p:nvPr>
        </p:nvSpPr>
        <p:spPr>
          <a:xfrm>
            <a:off x="680322" y="3030008"/>
            <a:ext cx="4698355" cy="290617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5820154" y="2336873"/>
            <a:ext cx="4474028" cy="692076"/>
          </a:xfrm>
        </p:spPr>
        <p:txBody>
          <a:bodyPr anchor="b"/>
          <a:lstStyle>
            <a:lvl1pPr marL="0" indent="0" latinLnBrk="0">
              <a:buNone/>
              <a:defRPr lang="fi-FI" sz="2400" b="1"/>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a:t>Muokkaa tekstin perustyylejä napsauttamalla</a:t>
            </a:r>
          </a:p>
        </p:txBody>
      </p:sp>
      <p:sp>
        <p:nvSpPr>
          <p:cNvPr id="6" name="Sisällön paikkamerkki 5"/>
          <p:cNvSpPr>
            <a:spLocks noGrp="1"/>
          </p:cNvSpPr>
          <p:nvPr>
            <p:ph sz="quarter" idx="4"/>
          </p:nvPr>
        </p:nvSpPr>
        <p:spPr>
          <a:xfrm>
            <a:off x="5594123" y="3030008"/>
            <a:ext cx="4700059" cy="290617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D82014A1-A632-4878-A0D3-F52BA7563730}" type="datetimeFigureOut">
              <a:t>9.12.2015</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41292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pic>
        <p:nvPicPr>
          <p:cNvPr id="6" name="Kuva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Kuva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Suorakulmio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Suorakulmio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p:txBody>
          <a:bodyPr/>
          <a:lstStyle/>
          <a:p>
            <a:r>
              <a:rPr lang="fi-FI"/>
              <a:t>Muokkaa otsikon perustyyliä napsauttamalla</a:t>
            </a:r>
          </a:p>
        </p:txBody>
      </p:sp>
      <p:sp>
        <p:nvSpPr>
          <p:cNvPr id="3" name="Päivämäärän paikkamerkki 2"/>
          <p:cNvSpPr>
            <a:spLocks noGrp="1"/>
          </p:cNvSpPr>
          <p:nvPr>
            <p:ph type="dt" sz="half" idx="10"/>
          </p:nvPr>
        </p:nvSpPr>
        <p:spPr/>
        <p:txBody>
          <a:bodyPr/>
          <a:lstStyle/>
          <a:p>
            <a:fld id="{CE99F462-093F-4566-844B-4C71F2739DA5}" type="datetimeFigureOut">
              <a:t>9.12.2015</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280146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pic>
        <p:nvPicPr>
          <p:cNvPr id="5" name="Kuva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Suorakulmio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Päivämäärän paikkamerkki 1"/>
          <p:cNvSpPr>
            <a:spLocks noGrp="1"/>
          </p:cNvSpPr>
          <p:nvPr>
            <p:ph type="dt" sz="half" idx="10"/>
          </p:nvPr>
        </p:nvSpPr>
        <p:spPr/>
        <p:txBody>
          <a:bodyPr/>
          <a:lstStyle/>
          <a:p>
            <a:fld id="{3D24A7AC-904D-4781-85BA-7D10C17ED021}" type="datetimeFigureOut">
              <a:t>9.12.2015</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300537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Sisältö ja kuvateksti">
    <p:spTree>
      <p:nvGrpSpPr>
        <p:cNvPr id="1" name=""/>
        <p:cNvGrpSpPr/>
        <p:nvPr/>
      </p:nvGrpSpPr>
      <p:grpSpPr>
        <a:xfrm>
          <a:off x="0" y="0"/>
          <a:ext cx="0" cy="0"/>
          <a:chOff x="0" y="0"/>
          <a:chExt cx="0" cy="0"/>
        </a:xfrm>
      </p:grpSpPr>
      <p:pic>
        <p:nvPicPr>
          <p:cNvPr id="8" name="Kuva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Kuva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Suorakulmio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uorakulmio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21" y="753227"/>
            <a:ext cx="9613859" cy="1080940"/>
          </a:xfrm>
        </p:spPr>
        <p:txBody>
          <a:bodyPr anchor="ctr">
            <a:normAutofit/>
          </a:bodyPr>
          <a:lstStyle>
            <a:lvl1pPr latinLnBrk="0">
              <a:defRPr lang="fi-FI" sz="3600"/>
            </a:lvl1pPr>
          </a:lstStyle>
          <a:p>
            <a:r>
              <a:rPr lang="fi-FI"/>
              <a:t>Muokkaa otsikon perustyyliä napsauttamalla</a:t>
            </a:r>
          </a:p>
        </p:txBody>
      </p:sp>
      <p:sp>
        <p:nvSpPr>
          <p:cNvPr id="3" name="Sisällön paikkamerkki 2"/>
          <p:cNvSpPr>
            <a:spLocks noGrp="1"/>
          </p:cNvSpPr>
          <p:nvPr>
            <p:ph idx="1"/>
          </p:nvPr>
        </p:nvSpPr>
        <p:spPr>
          <a:xfrm>
            <a:off x="4685846" y="2336873"/>
            <a:ext cx="5608336" cy="35993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80322" y="2336872"/>
            <a:ext cx="3790078" cy="3599317"/>
          </a:xfrm>
        </p:spPr>
        <p:txBody>
          <a:bodyPr anchor="ctr"/>
          <a:lstStyle>
            <a:lvl1pPr marL="0" indent="0" latinLnBrk="0">
              <a:buNone/>
              <a:defRPr lang="fi-FI" sz="16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E331444B-B92B-4E27-8C94-BB93EAF5CB18}"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393333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pic>
        <p:nvPicPr>
          <p:cNvPr id="6" name="Kuva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Kuva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Suorakulmio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Suorakulmio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p:txBody>
          <a:bodyPr/>
          <a:lstStyle/>
          <a:p>
            <a:r>
              <a:rPr lang="fi-FI"/>
              <a:t>Muokkaa otsikon perustyyliä napsauttamalla</a:t>
            </a:r>
          </a:p>
        </p:txBody>
      </p:sp>
      <p:sp>
        <p:nvSpPr>
          <p:cNvPr id="3" name="Päivämäärän paikkamerkki 2"/>
          <p:cNvSpPr>
            <a:spLocks noGrp="1"/>
          </p:cNvSpPr>
          <p:nvPr>
            <p:ph type="dt" sz="half" idx="10"/>
          </p:nvPr>
        </p:nvSpPr>
        <p:spPr/>
        <p:txBody>
          <a:bodyPr/>
          <a:lstStyle/>
          <a:p>
            <a:fld id="{CE99F462-093F-4566-844B-4C71F2739DA5}" type="datetimeFigureOut">
              <a:t>9.12.2015</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D22F896-40B5-4ADD-8801-0D06FADFA095}" type="slidenum">
              <a:t>‹#›</a:t>
            </a:fld>
            <a:endParaRPr lang="fi-FI"/>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Kuva ja kuvateksti">
    <p:spTree>
      <p:nvGrpSpPr>
        <p:cNvPr id="1" name=""/>
        <p:cNvGrpSpPr/>
        <p:nvPr/>
      </p:nvGrpSpPr>
      <p:grpSpPr>
        <a:xfrm>
          <a:off x="0" y="0"/>
          <a:ext cx="0" cy="0"/>
          <a:chOff x="0" y="0"/>
          <a:chExt cx="0" cy="0"/>
        </a:xfrm>
      </p:grpSpPr>
      <p:pic>
        <p:nvPicPr>
          <p:cNvPr id="8" name="Kuva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Kuva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Suorakulmio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uorakulmio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23" y="753228"/>
            <a:ext cx="9613857" cy="1080938"/>
          </a:xfrm>
        </p:spPr>
        <p:txBody>
          <a:bodyPr anchor="ctr">
            <a:normAutofit/>
          </a:bodyPr>
          <a:lstStyle>
            <a:lvl1pPr latinLnBrk="0">
              <a:defRPr lang="fi-FI" sz="3600"/>
            </a:lvl1pPr>
          </a:lstStyle>
          <a:p>
            <a:r>
              <a:rPr lang="fi-FI"/>
              <a:t>Muokkaa otsikon perustyyliä napsauttamalla</a:t>
            </a:r>
          </a:p>
        </p:txBody>
      </p:sp>
      <p:sp>
        <p:nvSpPr>
          <p:cNvPr id="3" name="Kuvan paikkamerkki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latinLnBrk="0">
              <a:buNone/>
              <a:defRPr lang="fi-FI" sz="3200"/>
            </a:lvl1pPr>
            <a:lvl2pPr marL="457200" indent="0" latinLnBrk="0">
              <a:buNone/>
              <a:defRPr lang="fi-FI" sz="2800"/>
            </a:lvl2pPr>
            <a:lvl3pPr marL="914400" indent="0" latinLnBrk="0">
              <a:buNone/>
              <a:defRPr lang="fi-FI" sz="2400"/>
            </a:lvl3pPr>
            <a:lvl4pPr marL="1371600" indent="0" latinLnBrk="0">
              <a:buNone/>
              <a:defRPr lang="fi-FI" sz="2000"/>
            </a:lvl4pPr>
            <a:lvl5pPr marL="1828800" indent="0" latinLnBrk="0">
              <a:buNone/>
              <a:defRPr lang="fi-FI" sz="2000"/>
            </a:lvl5pPr>
            <a:lvl6pPr marL="2286000" indent="0" latinLnBrk="0">
              <a:buNone/>
              <a:defRPr lang="fi-FI" sz="2000"/>
            </a:lvl6pPr>
            <a:lvl7pPr marL="2743200" indent="0" latinLnBrk="0">
              <a:buNone/>
              <a:defRPr lang="fi-FI" sz="2000"/>
            </a:lvl7pPr>
            <a:lvl8pPr marL="3200400" indent="0" latinLnBrk="0">
              <a:buNone/>
              <a:defRPr lang="fi-FI" sz="2000"/>
            </a:lvl8pPr>
            <a:lvl9pPr marL="3657600" indent="0" latinLnBrk="0">
              <a:buNone/>
              <a:defRPr lang="fi-FI" sz="2000"/>
            </a:lvl9pPr>
          </a:lstStyle>
          <a:p>
            <a:r>
              <a:rPr lang="fi-FI"/>
              <a:t>Lisää kuva kuvaketta napsauttamalla</a:t>
            </a:r>
          </a:p>
        </p:txBody>
      </p:sp>
      <p:sp>
        <p:nvSpPr>
          <p:cNvPr id="4" name="Tekstin paikkamerkki 3"/>
          <p:cNvSpPr>
            <a:spLocks noGrp="1"/>
          </p:cNvSpPr>
          <p:nvPr>
            <p:ph type="body" sz="half" idx="2"/>
          </p:nvPr>
        </p:nvSpPr>
        <p:spPr>
          <a:xfrm>
            <a:off x="680323" y="2336873"/>
            <a:ext cx="3876256" cy="3599315"/>
          </a:xfrm>
        </p:spPr>
        <p:txBody>
          <a:bodyPr anchor="ctr"/>
          <a:lstStyle>
            <a:lvl1pPr marL="0" indent="0" latinLnBrk="0">
              <a:buNone/>
              <a:defRPr lang="fi-FI" sz="16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363EFA5E-FA76-400D-B3DC-F0BA90E6D107}"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261206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pic>
        <p:nvPicPr>
          <p:cNvPr id="8" name="Kuva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Kuva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Suorakulmio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uorakulmio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22" y="4711616"/>
            <a:ext cx="9613859" cy="453051"/>
          </a:xfrm>
        </p:spPr>
        <p:txBody>
          <a:bodyPr anchor="b">
            <a:normAutofit/>
          </a:bodyPr>
          <a:lstStyle>
            <a:lvl1pPr latinLnBrk="0">
              <a:defRPr lang="fi-FI" sz="2400"/>
            </a:lvl1pPr>
          </a:lstStyle>
          <a:p>
            <a:r>
              <a:rPr lang="fi-FI"/>
              <a:t>Muokkaa otsikon perustyyliä napsauttamalla</a:t>
            </a:r>
          </a:p>
        </p:txBody>
      </p:sp>
      <p:sp>
        <p:nvSpPr>
          <p:cNvPr id="3" name="Kuvan paikkamerkki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latinLnBrk="0">
              <a:buNone/>
              <a:defRPr lang="fi-FI" sz="3200"/>
            </a:lvl1pPr>
            <a:lvl2pPr marL="457200" indent="0" latinLnBrk="0">
              <a:buNone/>
              <a:defRPr lang="fi-FI" sz="2800"/>
            </a:lvl2pPr>
            <a:lvl3pPr marL="914400" indent="0" latinLnBrk="0">
              <a:buNone/>
              <a:defRPr lang="fi-FI" sz="2400"/>
            </a:lvl3pPr>
            <a:lvl4pPr marL="1371600" indent="0" latinLnBrk="0">
              <a:buNone/>
              <a:defRPr lang="fi-FI" sz="2000"/>
            </a:lvl4pPr>
            <a:lvl5pPr marL="1828800" indent="0" latinLnBrk="0">
              <a:buNone/>
              <a:defRPr lang="fi-FI" sz="2000"/>
            </a:lvl5pPr>
            <a:lvl6pPr marL="2286000" indent="0" latinLnBrk="0">
              <a:buNone/>
              <a:defRPr lang="fi-FI" sz="2000"/>
            </a:lvl6pPr>
            <a:lvl7pPr marL="2743200" indent="0" latinLnBrk="0">
              <a:buNone/>
              <a:defRPr lang="fi-FI" sz="2000"/>
            </a:lvl7pPr>
            <a:lvl8pPr marL="3200400" indent="0" latinLnBrk="0">
              <a:buNone/>
              <a:defRPr lang="fi-FI" sz="2000"/>
            </a:lvl8pPr>
            <a:lvl9pPr marL="3657600" indent="0" latinLnBrk="0">
              <a:buNone/>
              <a:defRPr lang="fi-FI" sz="2000"/>
            </a:lvl9pPr>
          </a:lstStyle>
          <a:p>
            <a:r>
              <a:rPr lang="fi-FI"/>
              <a:t>Lisää kuva kuvaketta napsauttamalla</a:t>
            </a:r>
          </a:p>
        </p:txBody>
      </p:sp>
      <p:sp>
        <p:nvSpPr>
          <p:cNvPr id="4" name="Tekstin paikkamerkki 3"/>
          <p:cNvSpPr>
            <a:spLocks noGrp="1"/>
          </p:cNvSpPr>
          <p:nvPr>
            <p:ph type="body" sz="half" idx="2"/>
          </p:nvPr>
        </p:nvSpPr>
        <p:spPr>
          <a:xfrm>
            <a:off x="680319" y="5169583"/>
            <a:ext cx="9613862" cy="622971"/>
          </a:xfrm>
        </p:spPr>
        <p:txBody>
          <a:bodyPr/>
          <a:lstStyle>
            <a:lvl1pPr marL="0" indent="0" latinLnBrk="0">
              <a:buNone/>
              <a:defRPr lang="fi-FI" sz="16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446C117F-5CCF-4837-BE5F-2B92066CAFAF}"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a:xfrm>
            <a:off x="10729455" y="4711309"/>
            <a:ext cx="1154151" cy="1090789"/>
          </a:xfrm>
        </p:spPr>
        <p:txBody>
          <a:bodyPr/>
          <a:lstStyle/>
          <a:p>
            <a:fld id="{6D22F896-40B5-4ADD-8801-0D06FADFA095}" type="slidenum">
              <a:t>‹#›</a:t>
            </a:fld>
            <a:endParaRPr lang="fi-FI"/>
          </a:p>
        </p:txBody>
      </p:sp>
    </p:spTree>
    <p:extLst>
      <p:ext uri="{BB962C8B-B14F-4D97-AF65-F5344CB8AC3E}">
        <p14:creationId xmlns:p14="http://schemas.microsoft.com/office/powerpoint/2010/main" val="348060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pic>
        <p:nvPicPr>
          <p:cNvPr id="8" name="Kuva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Kuva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Suorakulmio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uorakulmio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22" y="609597"/>
            <a:ext cx="9613858" cy="3592750"/>
          </a:xfrm>
        </p:spPr>
        <p:txBody>
          <a:bodyPr anchor="ctr"/>
          <a:lstStyle>
            <a:lvl1pPr latinLnBrk="0">
              <a:defRPr lang="fi-FI" sz="3200"/>
            </a:lvl1pPr>
          </a:lstStyle>
          <a:p>
            <a:r>
              <a:rPr lang="fi-FI"/>
              <a:t>Muokkaa otsikon perustyyliä napsauttamalla</a:t>
            </a:r>
          </a:p>
        </p:txBody>
      </p:sp>
      <p:sp>
        <p:nvSpPr>
          <p:cNvPr id="4" name="Tekstin paikkamerkki 3"/>
          <p:cNvSpPr>
            <a:spLocks noGrp="1"/>
          </p:cNvSpPr>
          <p:nvPr>
            <p:ph type="body" sz="half" idx="2"/>
          </p:nvPr>
        </p:nvSpPr>
        <p:spPr>
          <a:xfrm>
            <a:off x="680322" y="4711615"/>
            <a:ext cx="9613859" cy="1090789"/>
          </a:xfrm>
        </p:spPr>
        <p:txBody>
          <a:bodyPr anchor="ctr"/>
          <a:lstStyle>
            <a:lvl1pPr marL="0" indent="0" latinLnBrk="0">
              <a:buNone/>
              <a:defRPr lang="fi-FI" sz="16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84EB90BD-B6CE-46B7-997F-7313B992CCDC}"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a:xfrm>
            <a:off x="10729455" y="4711615"/>
            <a:ext cx="1154151" cy="1090789"/>
          </a:xfrm>
        </p:spPr>
        <p:txBody>
          <a:bodyPr/>
          <a:lstStyle/>
          <a:p>
            <a:fld id="{6D22F896-40B5-4ADD-8801-0D06FADFA095}" type="slidenum">
              <a:t>‹#›</a:t>
            </a:fld>
            <a:endParaRPr lang="fi-FI"/>
          </a:p>
        </p:txBody>
      </p:sp>
    </p:spTree>
    <p:extLst>
      <p:ext uri="{BB962C8B-B14F-4D97-AF65-F5344CB8AC3E}">
        <p14:creationId xmlns:p14="http://schemas.microsoft.com/office/powerpoint/2010/main" val="187452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pic>
        <p:nvPicPr>
          <p:cNvPr id="11" name="Kuva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Kuva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Suorakulmio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Suorakulmio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1127856" y="609598"/>
            <a:ext cx="8718877" cy="3036061"/>
          </a:xfrm>
        </p:spPr>
        <p:txBody>
          <a:bodyPr anchor="ctr"/>
          <a:lstStyle>
            <a:lvl1pPr latinLnBrk="0">
              <a:defRPr lang="fi-FI" sz="3200"/>
            </a:lvl1pPr>
          </a:lstStyle>
          <a:p>
            <a:r>
              <a:rPr lang="fi-FI"/>
              <a:t>Muokkaa otsikon perustyyliä napsauttamalla</a:t>
            </a:r>
          </a:p>
        </p:txBody>
      </p:sp>
      <p:sp>
        <p:nvSpPr>
          <p:cNvPr id="12" name="Tekstin paikkamerkki 3"/>
          <p:cNvSpPr>
            <a:spLocks noGrp="1"/>
          </p:cNvSpPr>
          <p:nvPr>
            <p:ph type="body" sz="half" idx="13"/>
          </p:nvPr>
        </p:nvSpPr>
        <p:spPr>
          <a:xfrm>
            <a:off x="1402288" y="3653379"/>
            <a:ext cx="8156579" cy="548968"/>
          </a:xfrm>
        </p:spPr>
        <p:txBody>
          <a:bodyPr anchor="t">
            <a:normAutofit/>
          </a:bodyPr>
          <a:lstStyle>
            <a:lvl1pPr marL="0" indent="0" latinLnBrk="0">
              <a:buNone/>
              <a:defRPr lang="fi-FI" sz="14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4" name="Tekstin paikkamerkki 3"/>
          <p:cNvSpPr>
            <a:spLocks noGrp="1"/>
          </p:cNvSpPr>
          <p:nvPr>
            <p:ph type="body" sz="half" idx="2"/>
          </p:nvPr>
        </p:nvSpPr>
        <p:spPr>
          <a:xfrm>
            <a:off x="680322" y="4711615"/>
            <a:ext cx="9613859" cy="1090789"/>
          </a:xfrm>
        </p:spPr>
        <p:txBody>
          <a:bodyPr anchor="ctr">
            <a:normAutofit/>
          </a:bodyPr>
          <a:lstStyle>
            <a:lvl1pPr marL="0" indent="0" latinLnBrk="0">
              <a:buNone/>
              <a:defRPr lang="fi-FI" sz="16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CDB9D11F-B188-461D-B23F-39381795C052}"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a:xfrm>
            <a:off x="10729455" y="4709925"/>
            <a:ext cx="1154151" cy="1090789"/>
          </a:xfrm>
        </p:spPr>
        <p:txBody>
          <a:bodyPr/>
          <a:lstStyle/>
          <a:p>
            <a:fld id="{6D22F896-40B5-4ADD-8801-0D06FADFA095}" type="slidenum">
              <a:t>‹#›</a:t>
            </a:fld>
            <a:endParaRPr lang="fi-FI"/>
          </a:p>
        </p:txBody>
      </p:sp>
      <p:sp>
        <p:nvSpPr>
          <p:cNvPr id="16" name="Tekstiruutu 15"/>
          <p:cNvSpPr txBox="1"/>
          <p:nvPr/>
        </p:nvSpPr>
        <p:spPr>
          <a:xfrm>
            <a:off x="583572" y="748116"/>
            <a:ext cx="609600" cy="584776"/>
          </a:xfrm>
          <a:prstGeom prst="rect">
            <a:avLst/>
          </a:prstGeom>
        </p:spPr>
        <p:txBody>
          <a:bodyPr vert="horz" lIns="91440" tIns="45720" rIns="91440" bIns="45720" rtlCol="0" anchor="ctr">
            <a:noAutofit/>
          </a:bodyPr>
          <a:lstStyle>
            <a:lvl1pPr latinLnBrk="0">
              <a:spcBef>
                <a:spcPct val="0"/>
              </a:spcBef>
              <a:buNone/>
              <a:defRPr lang="fi-FI"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latinLnBrk="0">
              <a:defRPr lang="fi-FI">
                <a:solidFill>
                  <a:schemeClr val="tx2"/>
                </a:solidFill>
              </a:defRPr>
            </a:lvl2pPr>
            <a:lvl3pPr latinLnBrk="0">
              <a:defRPr lang="fi-FI">
                <a:solidFill>
                  <a:schemeClr val="tx2"/>
                </a:solidFill>
              </a:defRPr>
            </a:lvl3pPr>
            <a:lvl4pPr latinLnBrk="0">
              <a:defRPr lang="fi-FI">
                <a:solidFill>
                  <a:schemeClr val="tx2"/>
                </a:solidFill>
              </a:defRPr>
            </a:lvl4pPr>
            <a:lvl5pPr latinLnBrk="0">
              <a:defRPr lang="fi-FI">
                <a:solidFill>
                  <a:schemeClr val="tx2"/>
                </a:solidFill>
              </a:defRPr>
            </a:lvl5pPr>
            <a:lvl6pPr latinLnBrk="0">
              <a:defRPr lang="fi-FI">
                <a:solidFill>
                  <a:schemeClr val="tx2"/>
                </a:solidFill>
              </a:defRPr>
            </a:lvl6pPr>
            <a:lvl7pPr latinLnBrk="0">
              <a:defRPr lang="fi-FI">
                <a:solidFill>
                  <a:schemeClr val="tx2"/>
                </a:solidFill>
              </a:defRPr>
            </a:lvl7pPr>
            <a:lvl8pPr latinLnBrk="0">
              <a:defRPr lang="fi-FI">
                <a:solidFill>
                  <a:schemeClr val="tx2"/>
                </a:solidFill>
              </a:defRPr>
            </a:lvl8pPr>
            <a:lvl9pPr latinLnBrk="0">
              <a:defRPr lang="fi-FI">
                <a:solidFill>
                  <a:schemeClr val="tx2"/>
                </a:solidFill>
              </a:defRPr>
            </a:lvl9pPr>
          </a:lstStyle>
          <a:p>
            <a:pPr lvl="0"/>
            <a:r>
              <a:rPr lang="fi-FI" sz="7200">
                <a:solidFill>
                  <a:schemeClr val="tx1"/>
                </a:solidFill>
                <a:effectLst/>
              </a:rPr>
              <a:t>“</a:t>
            </a:r>
          </a:p>
        </p:txBody>
      </p:sp>
      <p:sp>
        <p:nvSpPr>
          <p:cNvPr id="17" name="Tekstiruutu 16"/>
          <p:cNvSpPr txBox="1"/>
          <p:nvPr/>
        </p:nvSpPr>
        <p:spPr>
          <a:xfrm>
            <a:off x="9662809" y="3033524"/>
            <a:ext cx="609600" cy="584776"/>
          </a:xfrm>
          <a:prstGeom prst="rect">
            <a:avLst/>
          </a:prstGeom>
        </p:spPr>
        <p:txBody>
          <a:bodyPr vert="horz" lIns="91440" tIns="45720" rIns="91440" bIns="45720" rtlCol="0" anchor="ctr">
            <a:noAutofit/>
          </a:bodyPr>
          <a:lstStyle>
            <a:lvl1pPr latinLnBrk="0">
              <a:spcBef>
                <a:spcPct val="0"/>
              </a:spcBef>
              <a:buNone/>
              <a:defRPr lang="fi-FI"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latinLnBrk="0">
              <a:defRPr lang="fi-FI">
                <a:solidFill>
                  <a:schemeClr val="tx2"/>
                </a:solidFill>
              </a:defRPr>
            </a:lvl2pPr>
            <a:lvl3pPr latinLnBrk="0">
              <a:defRPr lang="fi-FI">
                <a:solidFill>
                  <a:schemeClr val="tx2"/>
                </a:solidFill>
              </a:defRPr>
            </a:lvl3pPr>
            <a:lvl4pPr latinLnBrk="0">
              <a:defRPr lang="fi-FI">
                <a:solidFill>
                  <a:schemeClr val="tx2"/>
                </a:solidFill>
              </a:defRPr>
            </a:lvl4pPr>
            <a:lvl5pPr latinLnBrk="0">
              <a:defRPr lang="fi-FI">
                <a:solidFill>
                  <a:schemeClr val="tx2"/>
                </a:solidFill>
              </a:defRPr>
            </a:lvl5pPr>
            <a:lvl6pPr latinLnBrk="0">
              <a:defRPr lang="fi-FI">
                <a:solidFill>
                  <a:schemeClr val="tx2"/>
                </a:solidFill>
              </a:defRPr>
            </a:lvl6pPr>
            <a:lvl7pPr latinLnBrk="0">
              <a:defRPr lang="fi-FI">
                <a:solidFill>
                  <a:schemeClr val="tx2"/>
                </a:solidFill>
              </a:defRPr>
            </a:lvl7pPr>
            <a:lvl8pPr latinLnBrk="0">
              <a:defRPr lang="fi-FI">
                <a:solidFill>
                  <a:schemeClr val="tx2"/>
                </a:solidFill>
              </a:defRPr>
            </a:lvl8pPr>
            <a:lvl9pPr latinLnBrk="0">
              <a:defRPr lang="fi-FI">
                <a:solidFill>
                  <a:schemeClr val="tx2"/>
                </a:solidFill>
              </a:defRPr>
            </a:lvl9pPr>
          </a:lstStyle>
          <a:p>
            <a:pPr lvl="0" algn="r"/>
            <a:r>
              <a:rPr lang="fi-FI" sz="7200">
                <a:solidFill>
                  <a:schemeClr val="tx1"/>
                </a:solidFill>
                <a:effectLst/>
              </a:rPr>
              <a:t>”</a:t>
            </a:r>
          </a:p>
        </p:txBody>
      </p:sp>
    </p:spTree>
    <p:extLst>
      <p:ext uri="{BB962C8B-B14F-4D97-AF65-F5344CB8AC3E}">
        <p14:creationId xmlns:p14="http://schemas.microsoft.com/office/powerpoint/2010/main" val="189702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pic>
        <p:nvPicPr>
          <p:cNvPr id="9" name="Kuva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Kuva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Suorakulmio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Suorakulmio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19" y="4711615"/>
            <a:ext cx="9613862" cy="588535"/>
          </a:xfrm>
        </p:spPr>
        <p:txBody>
          <a:bodyPr anchor="b"/>
          <a:lstStyle>
            <a:lvl1pPr latinLnBrk="0">
              <a:defRPr lang="fi-FI" sz="3200"/>
            </a:lvl1pPr>
          </a:lstStyle>
          <a:p>
            <a:r>
              <a:rPr lang="fi-FI"/>
              <a:t>Muokkaa otsikon perustyyliä napsauttamalla</a:t>
            </a:r>
          </a:p>
        </p:txBody>
      </p:sp>
      <p:sp>
        <p:nvSpPr>
          <p:cNvPr id="4" name="Tekstin paikkamerkki 3"/>
          <p:cNvSpPr>
            <a:spLocks noGrp="1"/>
          </p:cNvSpPr>
          <p:nvPr>
            <p:ph type="body" sz="half" idx="2"/>
          </p:nvPr>
        </p:nvSpPr>
        <p:spPr>
          <a:xfrm>
            <a:off x="680320" y="5300149"/>
            <a:ext cx="9613862" cy="502255"/>
          </a:xfrm>
        </p:spPr>
        <p:txBody>
          <a:bodyPr anchor="t"/>
          <a:lstStyle>
            <a:lvl1pPr marL="0" indent="0" latinLnBrk="0">
              <a:buNone/>
              <a:defRPr lang="fi-FI" sz="16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52E6D8D9-55A2-4063-B0F3-121F44549695}"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a:xfrm>
            <a:off x="10729455" y="4709925"/>
            <a:ext cx="1154151" cy="1090789"/>
          </a:xfrm>
        </p:spPr>
        <p:txBody>
          <a:bodyPr/>
          <a:lstStyle/>
          <a:p>
            <a:fld id="{6D22F896-40B5-4ADD-8801-0D06FADFA095}" type="slidenum">
              <a:t>‹#›</a:t>
            </a:fld>
            <a:endParaRPr lang="fi-FI"/>
          </a:p>
        </p:txBody>
      </p:sp>
    </p:spTree>
    <p:extLst>
      <p:ext uri="{BB962C8B-B14F-4D97-AF65-F5344CB8AC3E}">
        <p14:creationId xmlns:p14="http://schemas.microsoft.com/office/powerpoint/2010/main" val="136864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arake 3">
    <p:spTree>
      <p:nvGrpSpPr>
        <p:cNvPr id="1" name=""/>
        <p:cNvGrpSpPr/>
        <p:nvPr/>
      </p:nvGrpSpPr>
      <p:grpSpPr>
        <a:xfrm>
          <a:off x="0" y="0"/>
          <a:ext cx="0" cy="0"/>
          <a:chOff x="0" y="0"/>
          <a:chExt cx="0" cy="0"/>
        </a:xfrm>
      </p:grpSpPr>
      <p:pic>
        <p:nvPicPr>
          <p:cNvPr id="13" name="Kuva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Kuva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Suorakulmio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Suorakulmio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tsikko 1"/>
          <p:cNvSpPr>
            <a:spLocks noGrp="1"/>
          </p:cNvSpPr>
          <p:nvPr>
            <p:ph type="title"/>
          </p:nvPr>
        </p:nvSpPr>
        <p:spPr>
          <a:xfrm>
            <a:off x="669222" y="753228"/>
            <a:ext cx="9624960" cy="1080938"/>
          </a:xfrm>
        </p:spPr>
        <p:txBody>
          <a:bodyPr/>
          <a:lstStyle/>
          <a:p>
            <a:r>
              <a:rPr lang="fi-FI"/>
              <a:t>Muokkaa otsikon perustyyliä napsauttamalla</a:t>
            </a:r>
          </a:p>
        </p:txBody>
      </p:sp>
      <p:sp>
        <p:nvSpPr>
          <p:cNvPr id="7" name="Tekstin paikkamerkki 2"/>
          <p:cNvSpPr>
            <a:spLocks noGrp="1"/>
          </p:cNvSpPr>
          <p:nvPr>
            <p:ph type="body" idx="1"/>
          </p:nvPr>
        </p:nvSpPr>
        <p:spPr>
          <a:xfrm>
            <a:off x="660946" y="2336873"/>
            <a:ext cx="3070034" cy="576262"/>
          </a:xfrm>
        </p:spPr>
        <p:txBody>
          <a:bodyPr anchor="b">
            <a:noAutofit/>
          </a:bodyPr>
          <a:lstStyle>
            <a:lvl1pPr marL="0" indent="0" latinLnBrk="0">
              <a:buNone/>
              <a:defRPr lang="fi-FI" sz="2000" b="0">
                <a:solidFill>
                  <a:schemeClr val="tx1"/>
                </a:solidFill>
              </a:defRPr>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dirty="0"/>
              <a:t>Muokkaa tekstin perustyylejä napsauttamalla</a:t>
            </a:r>
          </a:p>
        </p:txBody>
      </p:sp>
      <p:sp>
        <p:nvSpPr>
          <p:cNvPr id="8" name="Tekstin paikkamerkki 3"/>
          <p:cNvSpPr>
            <a:spLocks noGrp="1"/>
          </p:cNvSpPr>
          <p:nvPr>
            <p:ph type="body" sz="half" idx="15"/>
          </p:nvPr>
        </p:nvSpPr>
        <p:spPr>
          <a:xfrm>
            <a:off x="680322" y="3022673"/>
            <a:ext cx="3049702" cy="2913513"/>
          </a:xfrm>
        </p:spPr>
        <p:txBody>
          <a:bodyPr anchor="t">
            <a:normAutofit/>
          </a:bodyPr>
          <a:lstStyle>
            <a:lvl1pPr marL="0" indent="0" latinLnBrk="0">
              <a:buNone/>
              <a:defRPr lang="fi-FI" sz="1400"/>
            </a:lvl1pPr>
            <a:lvl2pPr marL="457200" indent="0" latinLnBrk="0">
              <a:buNone/>
              <a:defRPr lang="fi-FI" sz="1200"/>
            </a:lvl2pPr>
            <a:lvl3pPr marL="914400" indent="0" latinLnBrk="0">
              <a:buNone/>
              <a:defRPr lang="fi-FI" sz="1000"/>
            </a:lvl3pPr>
            <a:lvl4pPr marL="1371600" indent="0" latinLnBrk="0">
              <a:buNone/>
              <a:defRPr lang="fi-FI" sz="900"/>
            </a:lvl4pPr>
            <a:lvl5pPr marL="1828800" indent="0" latinLnBrk="0">
              <a:buNone/>
              <a:defRPr lang="fi-FI" sz="900"/>
            </a:lvl5pPr>
            <a:lvl6pPr marL="2286000" indent="0" latinLnBrk="0">
              <a:buNone/>
              <a:defRPr lang="fi-FI" sz="900"/>
            </a:lvl6pPr>
            <a:lvl7pPr marL="2743200" indent="0" latinLnBrk="0">
              <a:buNone/>
              <a:defRPr lang="fi-FI" sz="900"/>
            </a:lvl7pPr>
            <a:lvl8pPr marL="3200400" indent="0" latinLnBrk="0">
              <a:buNone/>
              <a:defRPr lang="fi-FI" sz="900"/>
            </a:lvl8pPr>
            <a:lvl9pPr marL="3657600" indent="0" latinLnBrk="0">
              <a:buNone/>
              <a:defRPr lang="fi-FI" sz="900"/>
            </a:lvl9pPr>
          </a:lstStyle>
          <a:p>
            <a:pPr lvl="0"/>
            <a:r>
              <a:rPr lang="fi-FI"/>
              <a:t>Muokkaa tekstin perustyylejä napsauttamalla</a:t>
            </a:r>
          </a:p>
        </p:txBody>
      </p:sp>
      <p:sp>
        <p:nvSpPr>
          <p:cNvPr id="9" name="Tekstin paikkamerkki 4"/>
          <p:cNvSpPr>
            <a:spLocks noGrp="1"/>
          </p:cNvSpPr>
          <p:nvPr>
            <p:ph type="body" sz="quarter" idx="3"/>
          </p:nvPr>
        </p:nvSpPr>
        <p:spPr>
          <a:xfrm>
            <a:off x="3956025" y="2336873"/>
            <a:ext cx="3063240" cy="576262"/>
          </a:xfrm>
        </p:spPr>
        <p:txBody>
          <a:bodyPr anchor="b">
            <a:noAutofit/>
          </a:bodyPr>
          <a:lstStyle>
            <a:lvl1pPr marL="0" indent="0" latinLnBrk="0">
              <a:buNone/>
              <a:defRPr lang="fi-FI" sz="2000" b="0">
                <a:solidFill>
                  <a:schemeClr val="tx1"/>
                </a:solidFill>
              </a:defRPr>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dirty="0"/>
              <a:t>Muokkaa tekstin perustyylejä napsauttamalla</a:t>
            </a:r>
          </a:p>
        </p:txBody>
      </p:sp>
      <p:sp>
        <p:nvSpPr>
          <p:cNvPr id="10" name="Tekstin paikkamerkki 3"/>
          <p:cNvSpPr>
            <a:spLocks noGrp="1"/>
          </p:cNvSpPr>
          <p:nvPr>
            <p:ph type="body" sz="half" idx="16"/>
          </p:nvPr>
        </p:nvSpPr>
        <p:spPr>
          <a:xfrm>
            <a:off x="3945470" y="3022673"/>
            <a:ext cx="3063240" cy="2913513"/>
          </a:xfrm>
        </p:spPr>
        <p:txBody>
          <a:bodyPr anchor="t">
            <a:normAutofit/>
          </a:bodyPr>
          <a:lstStyle>
            <a:lvl1pPr marL="0" indent="0" latinLnBrk="0">
              <a:buNone/>
              <a:defRPr lang="fi-FI" sz="1400"/>
            </a:lvl1pPr>
            <a:lvl2pPr marL="457200" indent="0" latinLnBrk="0">
              <a:buNone/>
              <a:defRPr lang="fi-FI" sz="1200"/>
            </a:lvl2pPr>
            <a:lvl3pPr marL="914400" indent="0" latinLnBrk="0">
              <a:buNone/>
              <a:defRPr lang="fi-FI" sz="1000"/>
            </a:lvl3pPr>
            <a:lvl4pPr marL="1371600" indent="0" latinLnBrk="0">
              <a:buNone/>
              <a:defRPr lang="fi-FI" sz="900"/>
            </a:lvl4pPr>
            <a:lvl5pPr marL="1828800" indent="0" latinLnBrk="0">
              <a:buNone/>
              <a:defRPr lang="fi-FI" sz="900"/>
            </a:lvl5pPr>
            <a:lvl6pPr marL="2286000" indent="0" latinLnBrk="0">
              <a:buNone/>
              <a:defRPr lang="fi-FI" sz="900"/>
            </a:lvl6pPr>
            <a:lvl7pPr marL="2743200" indent="0" latinLnBrk="0">
              <a:buNone/>
              <a:defRPr lang="fi-FI" sz="900"/>
            </a:lvl7pPr>
            <a:lvl8pPr marL="3200400" indent="0" latinLnBrk="0">
              <a:buNone/>
              <a:defRPr lang="fi-FI" sz="900"/>
            </a:lvl8pPr>
            <a:lvl9pPr marL="3657600" indent="0" latinLnBrk="0">
              <a:buNone/>
              <a:defRPr lang="fi-FI" sz="900"/>
            </a:lvl9pPr>
          </a:lstStyle>
          <a:p>
            <a:pPr lvl="0"/>
            <a:r>
              <a:rPr lang="fi-FI"/>
              <a:t>Muokkaa tekstin perustyylejä napsauttamalla</a:t>
            </a:r>
          </a:p>
        </p:txBody>
      </p:sp>
      <p:sp>
        <p:nvSpPr>
          <p:cNvPr id="11" name="Tekstin paikkamerkki 4"/>
          <p:cNvSpPr>
            <a:spLocks noGrp="1"/>
          </p:cNvSpPr>
          <p:nvPr>
            <p:ph type="body" sz="quarter" idx="13"/>
          </p:nvPr>
        </p:nvSpPr>
        <p:spPr>
          <a:xfrm>
            <a:off x="7224156" y="2336873"/>
            <a:ext cx="3070025" cy="576262"/>
          </a:xfrm>
        </p:spPr>
        <p:txBody>
          <a:bodyPr anchor="b">
            <a:noAutofit/>
          </a:bodyPr>
          <a:lstStyle>
            <a:lvl1pPr marL="0" indent="0" latinLnBrk="0">
              <a:buNone/>
              <a:defRPr lang="fi-FI" sz="2000" b="0">
                <a:solidFill>
                  <a:schemeClr val="tx1"/>
                </a:solidFill>
              </a:defRPr>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dirty="0"/>
              <a:t>Muokkaa tekstin perustyylejä napsauttamalla</a:t>
            </a:r>
          </a:p>
        </p:txBody>
      </p:sp>
      <p:sp>
        <p:nvSpPr>
          <p:cNvPr id="12" name="Tekstin paikkamerkki 3"/>
          <p:cNvSpPr>
            <a:spLocks noGrp="1"/>
          </p:cNvSpPr>
          <p:nvPr>
            <p:ph type="body" sz="half" idx="17"/>
          </p:nvPr>
        </p:nvSpPr>
        <p:spPr>
          <a:xfrm>
            <a:off x="7224156" y="3022673"/>
            <a:ext cx="3070025" cy="2913513"/>
          </a:xfrm>
        </p:spPr>
        <p:txBody>
          <a:bodyPr anchor="t">
            <a:normAutofit/>
          </a:bodyPr>
          <a:lstStyle>
            <a:lvl1pPr marL="0" indent="0" latinLnBrk="0">
              <a:buNone/>
              <a:defRPr lang="fi-FI" sz="1400"/>
            </a:lvl1pPr>
            <a:lvl2pPr marL="457200" indent="0" latinLnBrk="0">
              <a:buNone/>
              <a:defRPr lang="fi-FI" sz="1200"/>
            </a:lvl2pPr>
            <a:lvl3pPr marL="914400" indent="0" latinLnBrk="0">
              <a:buNone/>
              <a:defRPr lang="fi-FI" sz="1000"/>
            </a:lvl3pPr>
            <a:lvl4pPr marL="1371600" indent="0" latinLnBrk="0">
              <a:buNone/>
              <a:defRPr lang="fi-FI" sz="900"/>
            </a:lvl4pPr>
            <a:lvl5pPr marL="1828800" indent="0" latinLnBrk="0">
              <a:buNone/>
              <a:defRPr lang="fi-FI" sz="900"/>
            </a:lvl5pPr>
            <a:lvl6pPr marL="2286000" indent="0" latinLnBrk="0">
              <a:buNone/>
              <a:defRPr lang="fi-FI" sz="900"/>
            </a:lvl6pPr>
            <a:lvl7pPr marL="2743200" indent="0" latinLnBrk="0">
              <a:buNone/>
              <a:defRPr lang="fi-FI" sz="900"/>
            </a:lvl7pPr>
            <a:lvl8pPr marL="3200400" indent="0" latinLnBrk="0">
              <a:buNone/>
              <a:defRPr lang="fi-FI" sz="900"/>
            </a:lvl8pPr>
            <a:lvl9pPr marL="3657600" indent="0" latinLnBrk="0">
              <a:buNone/>
              <a:defRPr lang="fi-FI" sz="900"/>
            </a:lvl9pPr>
          </a:lstStyle>
          <a:p>
            <a:pPr lvl="0"/>
            <a:r>
              <a:rPr lang="fi-FI"/>
              <a:t>Muokkaa tekstin perustyylejä napsauttamalla</a:t>
            </a:r>
          </a:p>
        </p:txBody>
      </p:sp>
      <p:sp>
        <p:nvSpPr>
          <p:cNvPr id="3" name="Päivämäärän paikkamerkki 2"/>
          <p:cNvSpPr>
            <a:spLocks noGrp="1"/>
          </p:cNvSpPr>
          <p:nvPr>
            <p:ph type="dt" sz="half" idx="10"/>
          </p:nvPr>
        </p:nvSpPr>
        <p:spPr/>
        <p:txBody>
          <a:bodyPr/>
          <a:lstStyle/>
          <a:p>
            <a:fld id="{D4B24536-994D-4021-A283-9F449C0DB509}" type="datetimeFigureOut">
              <a:t>9.12.2015</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14351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Kuvasarake 3">
    <p:spTree>
      <p:nvGrpSpPr>
        <p:cNvPr id="1" name=""/>
        <p:cNvGrpSpPr/>
        <p:nvPr/>
      </p:nvGrpSpPr>
      <p:grpSpPr>
        <a:xfrm>
          <a:off x="0" y="0"/>
          <a:ext cx="0" cy="0"/>
          <a:chOff x="0" y="0"/>
          <a:chExt cx="0" cy="0"/>
        </a:xfrm>
      </p:grpSpPr>
      <p:pic>
        <p:nvPicPr>
          <p:cNvPr id="15" name="Kuva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Kuva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Suorakulmio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Suorakulmio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Otsikko 1"/>
          <p:cNvSpPr>
            <a:spLocks noGrp="1"/>
          </p:cNvSpPr>
          <p:nvPr>
            <p:ph type="title"/>
          </p:nvPr>
        </p:nvSpPr>
        <p:spPr>
          <a:xfrm>
            <a:off x="680322" y="753228"/>
            <a:ext cx="9613860" cy="1080938"/>
          </a:xfrm>
        </p:spPr>
        <p:txBody>
          <a:bodyPr/>
          <a:lstStyle/>
          <a:p>
            <a:r>
              <a:rPr lang="fi-FI"/>
              <a:t>Muokkaa otsikon perustyyliä napsauttamalla</a:t>
            </a:r>
          </a:p>
        </p:txBody>
      </p:sp>
      <p:sp>
        <p:nvSpPr>
          <p:cNvPr id="19" name="Tekstin paikkamerkki 2"/>
          <p:cNvSpPr>
            <a:spLocks noGrp="1"/>
          </p:cNvSpPr>
          <p:nvPr>
            <p:ph type="body" idx="1"/>
          </p:nvPr>
        </p:nvSpPr>
        <p:spPr>
          <a:xfrm>
            <a:off x="680318" y="4297503"/>
            <a:ext cx="3049705" cy="576262"/>
          </a:xfrm>
        </p:spPr>
        <p:txBody>
          <a:bodyPr anchor="b">
            <a:noAutofit/>
          </a:bodyPr>
          <a:lstStyle>
            <a:lvl1pPr marL="0" indent="0" latinLnBrk="0">
              <a:buNone/>
              <a:defRPr lang="fi-FI" sz="2000" b="0">
                <a:solidFill>
                  <a:schemeClr val="tx1"/>
                </a:solidFill>
              </a:defRPr>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dirty="0"/>
              <a:t>Muokkaa tekstin perustyylejä napsauttamalla</a:t>
            </a:r>
          </a:p>
        </p:txBody>
      </p:sp>
      <p:sp>
        <p:nvSpPr>
          <p:cNvPr id="20" name="Kuvan paikkamerkki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latinLnBrk="0">
              <a:buNone/>
              <a:defRPr lang="fi-FI" sz="1600"/>
            </a:lvl1pPr>
            <a:lvl2pPr marL="457200" indent="0" latinLnBrk="0">
              <a:buNone/>
              <a:defRPr lang="fi-FI" sz="1600"/>
            </a:lvl2pPr>
            <a:lvl3pPr marL="914400" indent="0" latinLnBrk="0">
              <a:buNone/>
              <a:defRPr lang="fi-FI" sz="1600"/>
            </a:lvl3pPr>
            <a:lvl4pPr marL="1371600" indent="0" latinLnBrk="0">
              <a:buNone/>
              <a:defRPr lang="fi-FI" sz="1600"/>
            </a:lvl4pPr>
            <a:lvl5pPr marL="1828800" indent="0" latinLnBrk="0">
              <a:buNone/>
              <a:defRPr lang="fi-FI" sz="1600"/>
            </a:lvl5pPr>
            <a:lvl6pPr marL="2286000" indent="0" latinLnBrk="0">
              <a:buNone/>
              <a:defRPr lang="fi-FI" sz="1600"/>
            </a:lvl6pPr>
            <a:lvl7pPr marL="2743200" indent="0" latinLnBrk="0">
              <a:buNone/>
              <a:defRPr lang="fi-FI" sz="1600"/>
            </a:lvl7pPr>
            <a:lvl8pPr marL="3200400" indent="0" latinLnBrk="0">
              <a:buNone/>
              <a:defRPr lang="fi-FI" sz="1600"/>
            </a:lvl8pPr>
            <a:lvl9pPr marL="3657600" indent="0" latinLnBrk="0">
              <a:buNone/>
              <a:defRPr lang="fi-FI" sz="1600"/>
            </a:lvl9pPr>
          </a:lstStyle>
          <a:p>
            <a:r>
              <a:rPr lang="fi-FI"/>
              <a:t>Lisää kuva kuvaketta napsauttamalla</a:t>
            </a:r>
          </a:p>
        </p:txBody>
      </p:sp>
      <p:sp>
        <p:nvSpPr>
          <p:cNvPr id="21" name="Tekstin paikkamerkki 3"/>
          <p:cNvSpPr>
            <a:spLocks noGrp="1"/>
          </p:cNvSpPr>
          <p:nvPr>
            <p:ph type="body" sz="half" idx="18"/>
          </p:nvPr>
        </p:nvSpPr>
        <p:spPr>
          <a:xfrm>
            <a:off x="680318" y="4873765"/>
            <a:ext cx="3049705" cy="1062422"/>
          </a:xfrm>
        </p:spPr>
        <p:txBody>
          <a:bodyPr anchor="t">
            <a:normAutofit/>
          </a:bodyPr>
          <a:lstStyle>
            <a:lvl1pPr marL="0" indent="0" latinLnBrk="0">
              <a:buNone/>
              <a:defRPr lang="fi-FI" sz="1400"/>
            </a:lvl1pPr>
            <a:lvl2pPr marL="457200" indent="0" latinLnBrk="0">
              <a:buNone/>
              <a:defRPr lang="fi-FI" sz="1200"/>
            </a:lvl2pPr>
            <a:lvl3pPr marL="914400" indent="0" latinLnBrk="0">
              <a:buNone/>
              <a:defRPr lang="fi-FI" sz="1000"/>
            </a:lvl3pPr>
            <a:lvl4pPr marL="1371600" indent="0" latinLnBrk="0">
              <a:buNone/>
              <a:defRPr lang="fi-FI" sz="900"/>
            </a:lvl4pPr>
            <a:lvl5pPr marL="1828800" indent="0" latinLnBrk="0">
              <a:buNone/>
              <a:defRPr lang="fi-FI" sz="900"/>
            </a:lvl5pPr>
            <a:lvl6pPr marL="2286000" indent="0" latinLnBrk="0">
              <a:buNone/>
              <a:defRPr lang="fi-FI" sz="900"/>
            </a:lvl6pPr>
            <a:lvl7pPr marL="2743200" indent="0" latinLnBrk="0">
              <a:buNone/>
              <a:defRPr lang="fi-FI" sz="900"/>
            </a:lvl7pPr>
            <a:lvl8pPr marL="3200400" indent="0" latinLnBrk="0">
              <a:buNone/>
              <a:defRPr lang="fi-FI" sz="900"/>
            </a:lvl8pPr>
            <a:lvl9pPr marL="3657600" indent="0" latinLnBrk="0">
              <a:buNone/>
              <a:defRPr lang="fi-FI" sz="900"/>
            </a:lvl9pPr>
          </a:lstStyle>
          <a:p>
            <a:pPr lvl="0"/>
            <a:r>
              <a:rPr lang="fi-FI"/>
              <a:t>Muokkaa tekstin perustyylejä napsauttamalla</a:t>
            </a:r>
          </a:p>
        </p:txBody>
      </p:sp>
      <p:sp>
        <p:nvSpPr>
          <p:cNvPr id="22" name="Tekstin paikkamerkki 4"/>
          <p:cNvSpPr>
            <a:spLocks noGrp="1"/>
          </p:cNvSpPr>
          <p:nvPr>
            <p:ph type="body" sz="quarter" idx="3"/>
          </p:nvPr>
        </p:nvSpPr>
        <p:spPr>
          <a:xfrm>
            <a:off x="3945471" y="4297503"/>
            <a:ext cx="3063240" cy="576262"/>
          </a:xfrm>
        </p:spPr>
        <p:txBody>
          <a:bodyPr anchor="b">
            <a:noAutofit/>
          </a:bodyPr>
          <a:lstStyle>
            <a:lvl1pPr marL="0" indent="0" latinLnBrk="0">
              <a:buNone/>
              <a:defRPr lang="fi-FI" sz="2000" b="0">
                <a:solidFill>
                  <a:schemeClr val="tx1"/>
                </a:solidFill>
              </a:defRPr>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dirty="0"/>
              <a:t>Muokkaa tekstin perustyylejä napsauttamalla</a:t>
            </a:r>
          </a:p>
        </p:txBody>
      </p:sp>
      <p:sp>
        <p:nvSpPr>
          <p:cNvPr id="23" name="Kuvan paikkamerkki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latinLnBrk="0">
              <a:buNone/>
              <a:defRPr lang="fi-FI" sz="1600"/>
            </a:lvl1pPr>
            <a:lvl2pPr marL="457200" indent="0" latinLnBrk="0">
              <a:buNone/>
              <a:defRPr lang="fi-FI" sz="1600"/>
            </a:lvl2pPr>
            <a:lvl3pPr marL="914400" indent="0" latinLnBrk="0">
              <a:buNone/>
              <a:defRPr lang="fi-FI" sz="1600"/>
            </a:lvl3pPr>
            <a:lvl4pPr marL="1371600" indent="0" latinLnBrk="0">
              <a:buNone/>
              <a:defRPr lang="fi-FI" sz="1600"/>
            </a:lvl4pPr>
            <a:lvl5pPr marL="1828800" indent="0" latinLnBrk="0">
              <a:buNone/>
              <a:defRPr lang="fi-FI" sz="1600"/>
            </a:lvl5pPr>
            <a:lvl6pPr marL="2286000" indent="0" latinLnBrk="0">
              <a:buNone/>
              <a:defRPr lang="fi-FI" sz="1600"/>
            </a:lvl6pPr>
            <a:lvl7pPr marL="2743200" indent="0" latinLnBrk="0">
              <a:buNone/>
              <a:defRPr lang="fi-FI" sz="1600"/>
            </a:lvl7pPr>
            <a:lvl8pPr marL="3200400" indent="0" latinLnBrk="0">
              <a:buNone/>
              <a:defRPr lang="fi-FI" sz="1600"/>
            </a:lvl8pPr>
            <a:lvl9pPr marL="3657600" indent="0" latinLnBrk="0">
              <a:buNone/>
              <a:defRPr lang="fi-FI" sz="1600"/>
            </a:lvl9pPr>
          </a:lstStyle>
          <a:p>
            <a:r>
              <a:rPr lang="fi-FI"/>
              <a:t>Lisää kuva kuvaketta napsauttamalla</a:t>
            </a:r>
          </a:p>
        </p:txBody>
      </p:sp>
      <p:sp>
        <p:nvSpPr>
          <p:cNvPr id="24" name="Tekstin paikkamerkki 3"/>
          <p:cNvSpPr>
            <a:spLocks noGrp="1"/>
          </p:cNvSpPr>
          <p:nvPr>
            <p:ph type="body" sz="half" idx="19"/>
          </p:nvPr>
        </p:nvSpPr>
        <p:spPr>
          <a:xfrm>
            <a:off x="3944117" y="4873764"/>
            <a:ext cx="3067297" cy="1062422"/>
          </a:xfrm>
        </p:spPr>
        <p:txBody>
          <a:bodyPr anchor="t">
            <a:normAutofit/>
          </a:bodyPr>
          <a:lstStyle>
            <a:lvl1pPr marL="0" indent="0" latinLnBrk="0">
              <a:buNone/>
              <a:defRPr lang="fi-FI" sz="1400"/>
            </a:lvl1pPr>
            <a:lvl2pPr marL="457200" indent="0" latinLnBrk="0">
              <a:buNone/>
              <a:defRPr lang="fi-FI" sz="1200"/>
            </a:lvl2pPr>
            <a:lvl3pPr marL="914400" indent="0" latinLnBrk="0">
              <a:buNone/>
              <a:defRPr lang="fi-FI" sz="1000"/>
            </a:lvl3pPr>
            <a:lvl4pPr marL="1371600" indent="0" latinLnBrk="0">
              <a:buNone/>
              <a:defRPr lang="fi-FI" sz="900"/>
            </a:lvl4pPr>
            <a:lvl5pPr marL="1828800" indent="0" latinLnBrk="0">
              <a:buNone/>
              <a:defRPr lang="fi-FI" sz="900"/>
            </a:lvl5pPr>
            <a:lvl6pPr marL="2286000" indent="0" latinLnBrk="0">
              <a:buNone/>
              <a:defRPr lang="fi-FI" sz="900"/>
            </a:lvl6pPr>
            <a:lvl7pPr marL="2743200" indent="0" latinLnBrk="0">
              <a:buNone/>
              <a:defRPr lang="fi-FI" sz="900"/>
            </a:lvl7pPr>
            <a:lvl8pPr marL="3200400" indent="0" latinLnBrk="0">
              <a:buNone/>
              <a:defRPr lang="fi-FI" sz="900"/>
            </a:lvl8pPr>
            <a:lvl9pPr marL="3657600" indent="0" latinLnBrk="0">
              <a:buNone/>
              <a:defRPr lang="fi-FI" sz="900"/>
            </a:lvl9pPr>
          </a:lstStyle>
          <a:p>
            <a:pPr lvl="0"/>
            <a:r>
              <a:rPr lang="fi-FI"/>
              <a:t>Muokkaa tekstin perustyylejä napsauttamalla</a:t>
            </a:r>
          </a:p>
        </p:txBody>
      </p:sp>
      <p:sp>
        <p:nvSpPr>
          <p:cNvPr id="25" name="Tekstin paikkamerkki 4"/>
          <p:cNvSpPr>
            <a:spLocks noGrp="1"/>
          </p:cNvSpPr>
          <p:nvPr>
            <p:ph type="body" sz="quarter" idx="13"/>
          </p:nvPr>
        </p:nvSpPr>
        <p:spPr>
          <a:xfrm>
            <a:off x="7230678" y="4297503"/>
            <a:ext cx="3063505" cy="576262"/>
          </a:xfrm>
        </p:spPr>
        <p:txBody>
          <a:bodyPr anchor="b">
            <a:noAutofit/>
          </a:bodyPr>
          <a:lstStyle>
            <a:lvl1pPr marL="0" indent="0" latinLnBrk="0">
              <a:buNone/>
              <a:defRPr lang="fi-FI" sz="2000" b="0">
                <a:solidFill>
                  <a:schemeClr val="tx1"/>
                </a:solidFill>
              </a:defRPr>
            </a:lvl1pPr>
            <a:lvl2pPr marL="457200" indent="0" latinLnBrk="0">
              <a:buNone/>
              <a:defRPr lang="fi-FI" sz="2000" b="1"/>
            </a:lvl2pPr>
            <a:lvl3pPr marL="914400" indent="0" latinLnBrk="0">
              <a:buNone/>
              <a:defRPr lang="fi-FI" sz="1800" b="1"/>
            </a:lvl3pPr>
            <a:lvl4pPr marL="1371600" indent="0" latinLnBrk="0">
              <a:buNone/>
              <a:defRPr lang="fi-FI" sz="1600" b="1"/>
            </a:lvl4pPr>
            <a:lvl5pPr marL="1828800" indent="0" latinLnBrk="0">
              <a:buNone/>
              <a:defRPr lang="fi-FI" sz="1600" b="1"/>
            </a:lvl5pPr>
            <a:lvl6pPr marL="2286000" indent="0" latinLnBrk="0">
              <a:buNone/>
              <a:defRPr lang="fi-FI" sz="1600" b="1"/>
            </a:lvl6pPr>
            <a:lvl7pPr marL="2743200" indent="0" latinLnBrk="0">
              <a:buNone/>
              <a:defRPr lang="fi-FI" sz="1600" b="1"/>
            </a:lvl7pPr>
            <a:lvl8pPr marL="3200400" indent="0" latinLnBrk="0">
              <a:buNone/>
              <a:defRPr lang="fi-FI" sz="1600" b="1"/>
            </a:lvl8pPr>
            <a:lvl9pPr marL="3657600" indent="0" latinLnBrk="0">
              <a:buNone/>
              <a:defRPr lang="fi-FI" sz="1600" b="1"/>
            </a:lvl9pPr>
          </a:lstStyle>
          <a:p>
            <a:pPr lvl="0"/>
            <a:r>
              <a:rPr lang="fi-FI" dirty="0"/>
              <a:t>Muokkaa tekstin perustyylejä napsauttamalla</a:t>
            </a:r>
          </a:p>
        </p:txBody>
      </p:sp>
      <p:sp>
        <p:nvSpPr>
          <p:cNvPr id="26" name="Kuvan paikkamerkki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latinLnBrk="0">
              <a:buNone/>
              <a:defRPr lang="fi-FI" sz="1600"/>
            </a:lvl1pPr>
            <a:lvl2pPr marL="457200" indent="0" latinLnBrk="0">
              <a:buNone/>
              <a:defRPr lang="fi-FI" sz="1600"/>
            </a:lvl2pPr>
            <a:lvl3pPr marL="914400" indent="0" latinLnBrk="0">
              <a:buNone/>
              <a:defRPr lang="fi-FI" sz="1600"/>
            </a:lvl3pPr>
            <a:lvl4pPr marL="1371600" indent="0" latinLnBrk="0">
              <a:buNone/>
              <a:defRPr lang="fi-FI" sz="1600"/>
            </a:lvl4pPr>
            <a:lvl5pPr marL="1828800" indent="0" latinLnBrk="0">
              <a:buNone/>
              <a:defRPr lang="fi-FI" sz="1600"/>
            </a:lvl5pPr>
            <a:lvl6pPr marL="2286000" indent="0" latinLnBrk="0">
              <a:buNone/>
              <a:defRPr lang="fi-FI" sz="1600"/>
            </a:lvl6pPr>
            <a:lvl7pPr marL="2743200" indent="0" latinLnBrk="0">
              <a:buNone/>
              <a:defRPr lang="fi-FI" sz="1600"/>
            </a:lvl7pPr>
            <a:lvl8pPr marL="3200400" indent="0" latinLnBrk="0">
              <a:buNone/>
              <a:defRPr lang="fi-FI" sz="1600"/>
            </a:lvl8pPr>
            <a:lvl9pPr marL="3657600" indent="0" latinLnBrk="0">
              <a:buNone/>
              <a:defRPr lang="fi-FI" sz="1600"/>
            </a:lvl9pPr>
          </a:lstStyle>
          <a:p>
            <a:r>
              <a:rPr lang="fi-FI"/>
              <a:t>Lisää kuva kuvaketta napsauttamalla</a:t>
            </a:r>
          </a:p>
        </p:txBody>
      </p:sp>
      <p:sp>
        <p:nvSpPr>
          <p:cNvPr id="27" name="Tekstin paikkamerkki 3"/>
          <p:cNvSpPr>
            <a:spLocks noGrp="1"/>
          </p:cNvSpPr>
          <p:nvPr>
            <p:ph type="body" sz="half" idx="20"/>
          </p:nvPr>
        </p:nvSpPr>
        <p:spPr>
          <a:xfrm>
            <a:off x="7230553" y="4873762"/>
            <a:ext cx="3067563" cy="1062422"/>
          </a:xfrm>
        </p:spPr>
        <p:txBody>
          <a:bodyPr anchor="t">
            <a:normAutofit/>
          </a:bodyPr>
          <a:lstStyle>
            <a:lvl1pPr marL="0" indent="0" latinLnBrk="0">
              <a:buNone/>
              <a:defRPr lang="fi-FI" sz="1400"/>
            </a:lvl1pPr>
            <a:lvl2pPr marL="457200" indent="0" latinLnBrk="0">
              <a:buNone/>
              <a:defRPr lang="fi-FI" sz="1200"/>
            </a:lvl2pPr>
            <a:lvl3pPr marL="914400" indent="0" latinLnBrk="0">
              <a:buNone/>
              <a:defRPr lang="fi-FI" sz="1000"/>
            </a:lvl3pPr>
            <a:lvl4pPr marL="1371600" indent="0" latinLnBrk="0">
              <a:buNone/>
              <a:defRPr lang="fi-FI" sz="900"/>
            </a:lvl4pPr>
            <a:lvl5pPr marL="1828800" indent="0" latinLnBrk="0">
              <a:buNone/>
              <a:defRPr lang="fi-FI" sz="900"/>
            </a:lvl5pPr>
            <a:lvl6pPr marL="2286000" indent="0" latinLnBrk="0">
              <a:buNone/>
              <a:defRPr lang="fi-FI" sz="900"/>
            </a:lvl6pPr>
            <a:lvl7pPr marL="2743200" indent="0" latinLnBrk="0">
              <a:buNone/>
              <a:defRPr lang="fi-FI" sz="900"/>
            </a:lvl7pPr>
            <a:lvl8pPr marL="3200400" indent="0" latinLnBrk="0">
              <a:buNone/>
              <a:defRPr lang="fi-FI" sz="900"/>
            </a:lvl8pPr>
            <a:lvl9pPr marL="3657600" indent="0" latinLnBrk="0">
              <a:buNone/>
              <a:defRPr lang="fi-FI" sz="900"/>
            </a:lvl9pPr>
          </a:lstStyle>
          <a:p>
            <a:pPr lvl="0"/>
            <a:r>
              <a:rPr lang="fi-FI"/>
              <a:t>Muokkaa tekstin perustyylejä napsauttamalla</a:t>
            </a:r>
          </a:p>
        </p:txBody>
      </p:sp>
      <p:sp>
        <p:nvSpPr>
          <p:cNvPr id="3" name="Päivämäärän paikkamerkki 2"/>
          <p:cNvSpPr>
            <a:spLocks noGrp="1"/>
          </p:cNvSpPr>
          <p:nvPr>
            <p:ph type="dt" sz="half" idx="10"/>
          </p:nvPr>
        </p:nvSpPr>
        <p:spPr/>
        <p:txBody>
          <a:bodyPr/>
          <a:lstStyle/>
          <a:p>
            <a:fld id="{3CBBBB78-C96F-47B7-AB17-D852CA960AC9}" type="datetimeFigureOut">
              <a:t>9.12.2015</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359172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pic>
        <p:nvPicPr>
          <p:cNvPr id="7" name="Kuva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Kuva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Suorakulmio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Suorakulmio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p:txBody>
          <a:bodyPr/>
          <a:lstStyle>
            <a:lvl1pPr algn="r" latinLnBrk="0">
              <a:defRPr lang="fi-FI"/>
            </a:lvl1pPr>
          </a:lstStyle>
          <a:p>
            <a:r>
              <a:rPr lang="fi-FI"/>
              <a:t>Muokkaa otsikon perustyyliä napsauttamalla</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1FA3F48C-C7C6-4055-9F49-3777875E72AE}" type="datetimeFigureOut">
              <a:t>9.12.2015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D22F896-40B5-4ADD-8801-0D06FADFA095}" type="slidenum">
              <a:t>‹#›</a:t>
            </a:fld>
            <a:endParaRPr lang="fi-FI"/>
          </a:p>
        </p:txBody>
      </p:sp>
    </p:spTree>
    <p:extLst>
      <p:ext uri="{BB962C8B-B14F-4D97-AF65-F5344CB8AC3E}">
        <p14:creationId xmlns:p14="http://schemas.microsoft.com/office/powerpoint/2010/main" val="264990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7" name="Suorakulmio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Suorakulmio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Pystysuora otsikko 1"/>
          <p:cNvSpPr>
            <a:spLocks noGrp="1"/>
          </p:cNvSpPr>
          <p:nvPr>
            <p:ph type="title" orient="vert"/>
          </p:nvPr>
        </p:nvSpPr>
        <p:spPr>
          <a:xfrm>
            <a:off x="10129231" y="609597"/>
            <a:ext cx="1073802" cy="4353760"/>
          </a:xfrm>
        </p:spPr>
        <p:txBody>
          <a:bodyPr vert="eaVert">
            <a:noAutofit/>
          </a:bodyPr>
          <a:lstStyle>
            <a:lvl1pPr>
              <a:defRPr sz="3200"/>
            </a:lvl1pPr>
          </a:lstStyle>
          <a:p>
            <a:r>
              <a:rPr lang="fi-FI" dirty="0"/>
              <a:t>Muokkaa otsikon perustyyliä napsauttamalla</a:t>
            </a:r>
          </a:p>
        </p:txBody>
      </p:sp>
      <p:sp>
        <p:nvSpPr>
          <p:cNvPr id="3" name="Pystysuoran tekstin paikkamerkki 2"/>
          <p:cNvSpPr>
            <a:spLocks noGrp="1"/>
          </p:cNvSpPr>
          <p:nvPr>
            <p:ph type="body" orient="vert" idx="1"/>
          </p:nvPr>
        </p:nvSpPr>
        <p:spPr>
          <a:xfrm>
            <a:off x="680322" y="609597"/>
            <a:ext cx="8870004" cy="5326589"/>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a:xfrm>
            <a:off x="6807126" y="5936187"/>
            <a:ext cx="2743200" cy="365125"/>
          </a:xfrm>
        </p:spPr>
        <p:txBody>
          <a:bodyPr/>
          <a:lstStyle/>
          <a:p>
            <a:fld id="{6178E61D-D431-422C-9764-11DAFE33AB63}" type="datetimeFigureOut">
              <a:t>9.12.2015</a:t>
            </a:fld>
            <a:endParaRPr lang="fi-FI"/>
          </a:p>
        </p:txBody>
      </p:sp>
      <p:sp>
        <p:nvSpPr>
          <p:cNvPr id="5" name="Alatunnisteen paikkamerkki 4"/>
          <p:cNvSpPr>
            <a:spLocks noGrp="1"/>
          </p:cNvSpPr>
          <p:nvPr>
            <p:ph type="ftr" sz="quarter" idx="11"/>
          </p:nvPr>
        </p:nvSpPr>
        <p:spPr>
          <a:xfrm>
            <a:off x="680321" y="5936188"/>
            <a:ext cx="6126805" cy="365125"/>
          </a:xfrm>
        </p:spPr>
        <p:txBody>
          <a:bodyPr/>
          <a:lstStyle/>
          <a:p>
            <a:endParaRPr lang="fi-FI"/>
          </a:p>
        </p:txBody>
      </p:sp>
      <p:sp>
        <p:nvSpPr>
          <p:cNvPr id="6" name="Dian numeron paikkamerkki 5"/>
          <p:cNvSpPr>
            <a:spLocks noGrp="1"/>
          </p:cNvSpPr>
          <p:nvPr>
            <p:ph type="sldNum" sz="quarter" idx="12"/>
          </p:nvPr>
        </p:nvSpPr>
        <p:spPr>
          <a:xfrm>
            <a:off x="10097550" y="5398633"/>
            <a:ext cx="1154151" cy="1090789"/>
          </a:xfrm>
        </p:spPr>
        <p:txBody>
          <a:bodyPr anchor="t"/>
          <a:lstStyle>
            <a:lvl1pPr algn="ctr" latinLnBrk="0">
              <a:defRPr lang="fi-FI"/>
            </a:lvl1pPr>
          </a:lstStyle>
          <a:p>
            <a:fld id="{6D22F896-40B5-4ADD-8801-0D06FADFA095}" type="slidenum">
              <a:pPr/>
              <a:t>‹#›</a:t>
            </a:fld>
            <a:endParaRPr lang="fi-FI"/>
          </a:p>
        </p:txBody>
      </p:sp>
    </p:spTree>
    <p:extLst>
      <p:ext uri="{BB962C8B-B14F-4D97-AF65-F5344CB8AC3E}">
        <p14:creationId xmlns:p14="http://schemas.microsoft.com/office/powerpoint/2010/main" val="234454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i-FI" dirty="0"/>
              <a:t>Muokkaa perustyyl. napsautt.</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black">
                    <a:tint val="75000"/>
                  </a:prstClr>
                </a:solidFill>
              </a:rPr>
              <a:pPr/>
              <a:t>9.12.2015</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61845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pic>
        <p:nvPicPr>
          <p:cNvPr id="5" name="Kuva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Suorakulmio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Päivämäärän paikkamerkki 1"/>
          <p:cNvSpPr>
            <a:spLocks noGrp="1"/>
          </p:cNvSpPr>
          <p:nvPr>
            <p:ph type="dt" sz="half" idx="10"/>
          </p:nvPr>
        </p:nvSpPr>
        <p:spPr/>
        <p:txBody>
          <a:bodyPr/>
          <a:lstStyle/>
          <a:p>
            <a:fld id="{3D24A7AC-904D-4781-85BA-7D10C17ED021}" type="datetimeFigureOut">
              <a:t>9.12.2015</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D22F896-40B5-4ADD-8801-0D06FADFA095}" type="slidenum">
              <a:t>‹#›</a:t>
            </a:fld>
            <a:endParaRPr lang="fi-FI"/>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Content Placeholder 2"/>
          <p:cNvSpPr>
            <a:spLocks noGrp="1"/>
          </p:cNvSpPr>
          <p:nvPr>
            <p:ph idx="1"/>
          </p:nvPr>
        </p:nvSpPr>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black">
                    <a:tint val="75000"/>
                  </a:prstClr>
                </a:solidFill>
              </a:rPr>
              <a:pPr/>
              <a:t>9.12.2015</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39378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i-FI" dirty="0"/>
              <a:t>Muokkaa perustyyl. napsautt.</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black">
                    <a:tint val="75000"/>
                  </a:prstClr>
                </a:solidFill>
              </a:rPr>
              <a:pPr/>
              <a:t>9.12.2015</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1276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black">
                    <a:tint val="75000"/>
                  </a:prstClr>
                </a:solidFill>
              </a:rPr>
              <a:pPr/>
              <a:t>9.12.2015</a:t>
            </a:fld>
            <a:endParaRPr lang="fi-FI">
              <a:solidFill>
                <a:prstClr val="black">
                  <a:tint val="75000"/>
                </a:prstClr>
              </a:solidFil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18985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i-FI" dirty="0"/>
              <a:t>Muokkaa perustyyl. napsautt.</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4" name="Content Placeholder 3"/>
          <p:cNvSpPr>
            <a:spLocks noGrp="1"/>
          </p:cNvSpPr>
          <p:nvPr>
            <p:ph sz="half" idx="2"/>
          </p:nvPr>
        </p:nvSpPr>
        <p:spPr>
          <a:xfrm>
            <a:off x="839788" y="2505075"/>
            <a:ext cx="5157787" cy="3684588"/>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6" name="Content Placeholder 5"/>
          <p:cNvSpPr>
            <a:spLocks noGrp="1"/>
          </p:cNvSpPr>
          <p:nvPr>
            <p:ph sz="quarter" idx="4"/>
          </p:nvPr>
        </p:nvSpPr>
        <p:spPr>
          <a:xfrm>
            <a:off x="6172200" y="2505075"/>
            <a:ext cx="5183188" cy="3684588"/>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Date Placeholder 6"/>
          <p:cNvSpPr>
            <a:spLocks noGrp="1"/>
          </p:cNvSpPr>
          <p:nvPr>
            <p:ph type="dt" sz="half" idx="10"/>
          </p:nvPr>
        </p:nvSpPr>
        <p:spPr/>
        <p:txBody>
          <a:bodyPr/>
          <a:lstStyle/>
          <a:p>
            <a:fld id="{A02ABAE3-D89C-4001-9AEC-5083F82B749C}" type="datetimeFigureOut">
              <a:rPr lang="fi-FI" smtClean="0">
                <a:solidFill>
                  <a:prstClr val="black">
                    <a:tint val="75000"/>
                  </a:prstClr>
                </a:solidFill>
              </a:rPr>
              <a:pPr/>
              <a:t>9.12.2015</a:t>
            </a:fld>
            <a:endParaRPr lang="fi-FI">
              <a:solidFill>
                <a:prstClr val="black">
                  <a:tint val="75000"/>
                </a:prstClr>
              </a:solidFill>
            </a:endParaRPr>
          </a:p>
        </p:txBody>
      </p:sp>
      <p:sp>
        <p:nvSpPr>
          <p:cNvPr id="8" name="Footer Placeholder 7"/>
          <p:cNvSpPr>
            <a:spLocks noGrp="1"/>
          </p:cNvSpPr>
          <p:nvPr>
            <p:ph type="ftr" sz="quarter" idx="11"/>
          </p:nvPr>
        </p:nvSpPr>
        <p:spPr/>
        <p:txBody>
          <a:bodyPr/>
          <a:lstStyle/>
          <a:p>
            <a:endParaRPr lang="fi-FI">
              <a:solidFill>
                <a:prstClr val="black">
                  <a:tint val="75000"/>
                </a:prstClr>
              </a:solidFill>
            </a:endParaRPr>
          </a:p>
        </p:txBody>
      </p:sp>
      <p:sp>
        <p:nvSpPr>
          <p:cNvPr id="9" name="Slide Number Placeholder 8"/>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68997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Date Placeholder 2"/>
          <p:cNvSpPr>
            <a:spLocks noGrp="1"/>
          </p:cNvSpPr>
          <p:nvPr>
            <p:ph type="dt" sz="half" idx="10"/>
          </p:nvPr>
        </p:nvSpPr>
        <p:spPr/>
        <p:txBody>
          <a:bodyPr/>
          <a:lstStyle/>
          <a:p>
            <a:fld id="{A02ABAE3-D89C-4001-9AEC-5083F82B749C}" type="datetimeFigureOut">
              <a:rPr lang="fi-FI" smtClean="0">
                <a:solidFill>
                  <a:prstClr val="black">
                    <a:tint val="75000"/>
                  </a:prstClr>
                </a:solidFill>
              </a:rPr>
              <a:pPr/>
              <a:t>9.12.2015</a:t>
            </a:fld>
            <a:endParaRPr lang="fi-FI">
              <a:solidFill>
                <a:prstClr val="black">
                  <a:tint val="75000"/>
                </a:prstClr>
              </a:solidFill>
            </a:endParaRPr>
          </a:p>
        </p:txBody>
      </p:sp>
      <p:sp>
        <p:nvSpPr>
          <p:cNvPr id="4" name="Footer Placeholder 3"/>
          <p:cNvSpPr>
            <a:spLocks noGrp="1"/>
          </p:cNvSpPr>
          <p:nvPr>
            <p:ph type="ftr" sz="quarter" idx="11"/>
          </p:nvPr>
        </p:nvSpPr>
        <p:spPr/>
        <p:txBody>
          <a:bodyPr/>
          <a:lstStyle/>
          <a:p>
            <a:endParaRPr lang="fi-FI">
              <a:solidFill>
                <a:prstClr val="black">
                  <a:tint val="75000"/>
                </a:prstClr>
              </a:solidFill>
            </a:endParaRPr>
          </a:p>
        </p:txBody>
      </p:sp>
      <p:sp>
        <p:nvSpPr>
          <p:cNvPr id="5" name="Slide Number Placeholder 4"/>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00994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ABAE3-D89C-4001-9AEC-5083F82B749C}" type="datetimeFigureOut">
              <a:rPr lang="fi-FI" smtClean="0">
                <a:solidFill>
                  <a:prstClr val="black">
                    <a:tint val="75000"/>
                  </a:prstClr>
                </a:solidFill>
              </a:rPr>
              <a:pPr/>
              <a:t>9.12.2015</a:t>
            </a:fld>
            <a:endParaRPr lang="fi-FI">
              <a:solidFill>
                <a:prstClr val="black">
                  <a:tint val="75000"/>
                </a:prstClr>
              </a:solidFill>
            </a:endParaRPr>
          </a:p>
        </p:txBody>
      </p:sp>
      <p:sp>
        <p:nvSpPr>
          <p:cNvPr id="3" name="Footer Placeholder 2"/>
          <p:cNvSpPr>
            <a:spLocks noGrp="1"/>
          </p:cNvSpPr>
          <p:nvPr>
            <p:ph type="ftr" sz="quarter" idx="11"/>
          </p:nvPr>
        </p:nvSpPr>
        <p:spPr/>
        <p:txBody>
          <a:bodyPr/>
          <a:lstStyle/>
          <a:p>
            <a:endParaRPr lang="fi-FI">
              <a:solidFill>
                <a:prstClr val="black">
                  <a:tint val="75000"/>
                </a:prstClr>
              </a:solidFill>
            </a:endParaRPr>
          </a:p>
        </p:txBody>
      </p:sp>
      <p:sp>
        <p:nvSpPr>
          <p:cNvPr id="4" name="Slide Number Placeholder 3"/>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41691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i-FI" dirty="0"/>
              <a:t>Muokkaa perustyyl. napsautt.</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a:t>
            </a:r>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black">
                    <a:tint val="75000"/>
                  </a:prstClr>
                </a:solidFill>
              </a:rPr>
              <a:pPr/>
              <a:t>9.12.2015</a:t>
            </a:fld>
            <a:endParaRPr lang="fi-FI">
              <a:solidFill>
                <a:prstClr val="black">
                  <a:tint val="75000"/>
                </a:prstClr>
              </a:solidFil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79933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i-FI" dirty="0"/>
              <a:t>Muokkaa perustyyl. napsautt.</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dirty="0"/>
              <a:t>Lisää kuva napsauttamalla kuvaketta</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a:t>
            </a:r>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black">
                    <a:tint val="75000"/>
                  </a:prstClr>
                </a:solidFill>
              </a:rPr>
              <a:pPr/>
              <a:t>9.12.2015</a:t>
            </a:fld>
            <a:endParaRPr lang="fi-FI">
              <a:solidFill>
                <a:prstClr val="black">
                  <a:tint val="75000"/>
                </a:prstClr>
              </a:solidFil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74853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Vertical Text Placeholder 2"/>
          <p:cNvSpPr>
            <a:spLocks noGrp="1"/>
          </p:cNvSpPr>
          <p:nvPr>
            <p:ph type="body" orient="vert" idx="1"/>
          </p:nvPr>
        </p:nvSpPr>
        <p:spPr/>
        <p:txBody>
          <a:bodyPr vert="eaVert"/>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black">
                    <a:tint val="75000"/>
                  </a:prstClr>
                </a:solidFill>
              </a:rPr>
              <a:pPr/>
              <a:t>9.12.2015</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98468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i-FI" dirty="0"/>
              <a:t>Muokkaa perustyyl. napsautt.</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black">
                    <a:tint val="75000"/>
                  </a:prstClr>
                </a:solidFill>
              </a:rPr>
              <a:pPr/>
              <a:t>9.12.2015</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49038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isältö ja kuvateksti">
    <p:spTree>
      <p:nvGrpSpPr>
        <p:cNvPr id="1" name=""/>
        <p:cNvGrpSpPr/>
        <p:nvPr/>
      </p:nvGrpSpPr>
      <p:grpSpPr>
        <a:xfrm>
          <a:off x="0" y="0"/>
          <a:ext cx="0" cy="0"/>
          <a:chOff x="0" y="0"/>
          <a:chExt cx="0" cy="0"/>
        </a:xfrm>
      </p:grpSpPr>
      <p:pic>
        <p:nvPicPr>
          <p:cNvPr id="8" name="Kuva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Kuva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Suorakulmio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uorakulmio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21" y="753227"/>
            <a:ext cx="9613859" cy="1080940"/>
          </a:xfrm>
        </p:spPr>
        <p:txBody>
          <a:bodyPr anchor="ctr">
            <a:normAutofit/>
          </a:bodyPr>
          <a:lstStyle>
            <a:lvl1pPr latinLnBrk="0">
              <a:defRPr lang="fi-FI" sz="3600"/>
            </a:lvl1pPr>
          </a:lstStyle>
          <a:p>
            <a:r>
              <a:rPr lang="fi-FI"/>
              <a:t>Muokkaa otsikon perustyyliä napsauttamalla</a:t>
            </a:r>
          </a:p>
        </p:txBody>
      </p:sp>
      <p:sp>
        <p:nvSpPr>
          <p:cNvPr id="3" name="Sisällön paikkamerkki 2"/>
          <p:cNvSpPr>
            <a:spLocks noGrp="1"/>
          </p:cNvSpPr>
          <p:nvPr>
            <p:ph idx="1"/>
          </p:nvPr>
        </p:nvSpPr>
        <p:spPr>
          <a:xfrm>
            <a:off x="4685846" y="2336873"/>
            <a:ext cx="5608336" cy="35993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80322" y="2336872"/>
            <a:ext cx="3790078" cy="3599317"/>
          </a:xfrm>
        </p:spPr>
        <p:txBody>
          <a:bodyPr anchor="ctr"/>
          <a:lstStyle>
            <a:lvl1pPr marL="0" indent="0" latinLnBrk="0">
              <a:buNone/>
              <a:defRPr lang="fi-FI" sz="16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E331444B-B92B-4E27-8C94-BB93EAF5CB18}"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D22F896-40B5-4ADD-8801-0D06FADFA095}" type="slidenum">
              <a:t>‹#›</a:t>
            </a:fld>
            <a:endParaRPr lang="fi-FI"/>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12/9/2015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261474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12/9/2015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634035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12/9/2015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434824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12/9/2015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520548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black"/>
                </a:solidFill>
              </a:rPr>
              <a:pPr/>
              <a:t>12/9/2015</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376696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12/9/2015</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138008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solidFill>
                  <a:prstClr val="black"/>
                </a:solidFill>
              </a:rPr>
              <a:pPr/>
              <a:t>12/9/2015</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747387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12/9/2015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959736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12/9/2015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583759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12/9/2015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20876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 ja kuvateksti">
    <p:spTree>
      <p:nvGrpSpPr>
        <p:cNvPr id="1" name=""/>
        <p:cNvGrpSpPr/>
        <p:nvPr/>
      </p:nvGrpSpPr>
      <p:grpSpPr>
        <a:xfrm>
          <a:off x="0" y="0"/>
          <a:ext cx="0" cy="0"/>
          <a:chOff x="0" y="0"/>
          <a:chExt cx="0" cy="0"/>
        </a:xfrm>
      </p:grpSpPr>
      <p:pic>
        <p:nvPicPr>
          <p:cNvPr id="8" name="Kuva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Kuva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Suorakulmio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uorakulmio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p:cNvSpPr>
            <a:spLocks noGrp="1"/>
          </p:cNvSpPr>
          <p:nvPr>
            <p:ph type="title"/>
          </p:nvPr>
        </p:nvSpPr>
        <p:spPr>
          <a:xfrm>
            <a:off x="680323" y="753228"/>
            <a:ext cx="9613857" cy="1080938"/>
          </a:xfrm>
        </p:spPr>
        <p:txBody>
          <a:bodyPr anchor="ctr">
            <a:normAutofit/>
          </a:bodyPr>
          <a:lstStyle>
            <a:lvl1pPr latinLnBrk="0">
              <a:defRPr lang="fi-FI" sz="3600"/>
            </a:lvl1pPr>
          </a:lstStyle>
          <a:p>
            <a:r>
              <a:rPr lang="fi-FI"/>
              <a:t>Muokkaa otsikon perustyyliä napsauttamalla</a:t>
            </a:r>
          </a:p>
        </p:txBody>
      </p:sp>
      <p:sp>
        <p:nvSpPr>
          <p:cNvPr id="3" name="Kuvan paikkamerkki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latinLnBrk="0">
              <a:buNone/>
              <a:defRPr lang="fi-FI" sz="3200"/>
            </a:lvl1pPr>
            <a:lvl2pPr marL="457200" indent="0" latinLnBrk="0">
              <a:buNone/>
              <a:defRPr lang="fi-FI" sz="2800"/>
            </a:lvl2pPr>
            <a:lvl3pPr marL="914400" indent="0" latinLnBrk="0">
              <a:buNone/>
              <a:defRPr lang="fi-FI" sz="2400"/>
            </a:lvl3pPr>
            <a:lvl4pPr marL="1371600" indent="0" latinLnBrk="0">
              <a:buNone/>
              <a:defRPr lang="fi-FI" sz="2000"/>
            </a:lvl4pPr>
            <a:lvl5pPr marL="1828800" indent="0" latinLnBrk="0">
              <a:buNone/>
              <a:defRPr lang="fi-FI" sz="2000"/>
            </a:lvl5pPr>
            <a:lvl6pPr marL="2286000" indent="0" latinLnBrk="0">
              <a:buNone/>
              <a:defRPr lang="fi-FI" sz="2000"/>
            </a:lvl6pPr>
            <a:lvl7pPr marL="2743200" indent="0" latinLnBrk="0">
              <a:buNone/>
              <a:defRPr lang="fi-FI" sz="2000"/>
            </a:lvl7pPr>
            <a:lvl8pPr marL="3200400" indent="0" latinLnBrk="0">
              <a:buNone/>
              <a:defRPr lang="fi-FI" sz="2000"/>
            </a:lvl8pPr>
            <a:lvl9pPr marL="3657600" indent="0" latinLnBrk="0">
              <a:buNone/>
              <a:defRPr lang="fi-FI" sz="2000"/>
            </a:lvl9pPr>
          </a:lstStyle>
          <a:p>
            <a:r>
              <a:rPr lang="fi-FI"/>
              <a:t>Lisää kuva kuvaketta napsauttamalla</a:t>
            </a:r>
          </a:p>
        </p:txBody>
      </p:sp>
      <p:sp>
        <p:nvSpPr>
          <p:cNvPr id="4" name="Tekstin paikkamerkki 3"/>
          <p:cNvSpPr>
            <a:spLocks noGrp="1"/>
          </p:cNvSpPr>
          <p:nvPr>
            <p:ph type="body" sz="half" idx="2"/>
          </p:nvPr>
        </p:nvSpPr>
        <p:spPr>
          <a:xfrm>
            <a:off x="680323" y="2336873"/>
            <a:ext cx="3876256" cy="3599315"/>
          </a:xfrm>
        </p:spPr>
        <p:txBody>
          <a:bodyPr anchor="ctr"/>
          <a:lstStyle>
            <a:lvl1pPr marL="0" indent="0" latinLnBrk="0">
              <a:buNone/>
              <a:defRPr lang="fi-FI" sz="1600"/>
            </a:lvl1pPr>
            <a:lvl2pPr marL="457200" indent="0" latinLnBrk="0">
              <a:buNone/>
              <a:defRPr lang="fi-FI" sz="1400"/>
            </a:lvl2pPr>
            <a:lvl3pPr marL="914400" indent="0" latinLnBrk="0">
              <a:buNone/>
              <a:defRPr lang="fi-FI" sz="1200"/>
            </a:lvl3pPr>
            <a:lvl4pPr marL="1371600" indent="0" latinLnBrk="0">
              <a:buNone/>
              <a:defRPr lang="fi-FI" sz="1000"/>
            </a:lvl4pPr>
            <a:lvl5pPr marL="1828800" indent="0" latinLnBrk="0">
              <a:buNone/>
              <a:defRPr lang="fi-FI" sz="1000"/>
            </a:lvl5pPr>
            <a:lvl6pPr marL="2286000" indent="0" latinLnBrk="0">
              <a:buNone/>
              <a:defRPr lang="fi-FI" sz="1000"/>
            </a:lvl6pPr>
            <a:lvl7pPr marL="2743200" indent="0" latinLnBrk="0">
              <a:buNone/>
              <a:defRPr lang="fi-FI" sz="1000"/>
            </a:lvl7pPr>
            <a:lvl8pPr marL="3200400" indent="0" latinLnBrk="0">
              <a:buNone/>
              <a:defRPr lang="fi-FI" sz="1000"/>
            </a:lvl8pPr>
            <a:lvl9pPr marL="3657600" indent="0" latinLnBrk="0">
              <a:buNone/>
              <a:defRPr lang="fi-FI"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363EFA5E-FA76-400D-B3DC-F0BA90E6D107}" type="datetimeFigureOut">
              <a:t>9.12.2015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D22F896-40B5-4ADD-8801-0D06FADFA095}" type="slidenum">
              <a:t>‹#›</a:t>
            </a:fld>
            <a:endParaRPr lang="fi-FI"/>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12/9/2015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949404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12/9/2015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Tree>
    <p:extLst>
      <p:ext uri="{BB962C8B-B14F-4D97-AF65-F5344CB8AC3E}">
        <p14:creationId xmlns:p14="http://schemas.microsoft.com/office/powerpoint/2010/main" val="36273013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12/9/2015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607579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12/9/2015</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001495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12/9/2015</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148741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12/9/2015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897447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12/9/2015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138976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Otsikkodia">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799">
                <a:effectLst/>
              </a:defRPr>
            </a:lvl1pPr>
          </a:lstStyle>
          <a:p>
            <a:r>
              <a:rPr lang="fi-FI" smtClean="0"/>
              <a:t>Muokkaa perustyyl. napsautt.</a:t>
            </a:r>
            <a:endParaRPr lang="en-US" dirty="0"/>
          </a:p>
        </p:txBody>
      </p:sp>
      <p:sp>
        <p:nvSpPr>
          <p:cNvPr id="3" name="Subtitle 2"/>
          <p:cNvSpPr>
            <a:spLocks noGrp="1"/>
          </p:cNvSpPr>
          <p:nvPr>
            <p:ph type="subTitle" idx="1"/>
          </p:nvPr>
        </p:nvSpPr>
        <p:spPr>
          <a:xfrm>
            <a:off x="3962399" y="4385734"/>
            <a:ext cx="7197726" cy="1405467"/>
          </a:xfrm>
        </p:spPr>
        <p:txBody>
          <a:bodyPr anchor="t">
            <a:normAutofit/>
          </a:bodyPr>
          <a:lstStyle>
            <a:lvl1pPr marL="0" indent="0" algn="r">
              <a:buNone/>
              <a:defRPr sz="1799" cap="all">
                <a:solidFill>
                  <a:schemeClr val="tx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fi-FI" smtClean="0"/>
              <a:t>Muokkaa alaotsikon perustyyliä napsautt.</a:t>
            </a:r>
            <a:endParaRPr lang="en-US" dirty="0"/>
          </a:p>
        </p:txBody>
      </p:sp>
      <p:sp>
        <p:nvSpPr>
          <p:cNvPr id="4" name="Date Placeholder 3"/>
          <p:cNvSpPr>
            <a:spLocks noGrp="1"/>
          </p:cNvSpPr>
          <p:nvPr>
            <p:ph type="dt" sz="half" idx="10"/>
          </p:nvPr>
        </p:nvSpPr>
        <p:spPr>
          <a:xfrm>
            <a:off x="8932559" y="5870577"/>
            <a:ext cx="1600200" cy="377825"/>
          </a:xfrm>
        </p:spPr>
        <p:txBody>
          <a:bodyPr/>
          <a:lstStyle/>
          <a:p>
            <a:fld id="{5923F103-BC34-4FE4-A40E-EDDEECFDA5D0}" type="datetimeFigureOut">
              <a:rPr lang="en-US" smtClean="0">
                <a:solidFill>
                  <a:prstClr val="white"/>
                </a:solidFill>
              </a:rPr>
              <a:pPr/>
              <a:t>12/9/2015</a:t>
            </a:fld>
            <a:endParaRPr lang="en-US" dirty="0">
              <a:solidFill>
                <a:prstClr val="white"/>
              </a:solidFill>
            </a:endParaRPr>
          </a:p>
        </p:txBody>
      </p:sp>
      <p:sp>
        <p:nvSpPr>
          <p:cNvPr id="5" name="Footer Placeholder 4"/>
          <p:cNvSpPr>
            <a:spLocks noGrp="1"/>
          </p:cNvSpPr>
          <p:nvPr>
            <p:ph type="ftr" sz="quarter" idx="11"/>
          </p:nvPr>
        </p:nvSpPr>
        <p:spPr>
          <a:xfrm>
            <a:off x="3962399" y="5870577"/>
            <a:ext cx="4893958" cy="377825"/>
          </a:xfrm>
        </p:spPr>
        <p:txBody>
          <a:bodyPr/>
          <a:lstStyle/>
          <a:p>
            <a:r>
              <a:rPr lang="en-US" smtClean="0">
                <a:solidFill>
                  <a:prstClr val="white"/>
                </a:solidFill>
              </a:rPr>
              <a:t>
              </a:t>
            </a:r>
            <a:endParaRPr lang="en-US" dirty="0">
              <a:solidFill>
                <a:prstClr val="white"/>
              </a:solidFill>
            </a:endParaRPr>
          </a:p>
        </p:txBody>
      </p:sp>
      <p:sp>
        <p:nvSpPr>
          <p:cNvPr id="6" name="Slide Number Placeholder 5"/>
          <p:cNvSpPr>
            <a:spLocks noGrp="1"/>
          </p:cNvSpPr>
          <p:nvPr>
            <p:ph type="sldNum" sz="quarter" idx="12"/>
          </p:nvPr>
        </p:nvSpPr>
        <p:spPr>
          <a:xfrm>
            <a:off x="10608959" y="5870577"/>
            <a:ext cx="551167"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28093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idx="1"/>
          </p:nvPr>
        </p:nvSpPr>
        <p:spPr/>
        <p:txBody>
          <a:bodyPr anchor="ct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EDF33987-6305-4E2A-BF18-EF013ECE927B}" type="datetimeFigureOut">
              <a:rPr lang="fi-FI" smtClean="0">
                <a:solidFill>
                  <a:prstClr val="white"/>
                </a:solidFill>
              </a:rPr>
              <a:pPr/>
              <a:t>9.12.2015</a:t>
            </a:fld>
            <a:endParaRPr lang="fi-FI">
              <a:solidFill>
                <a:prstClr val="white"/>
              </a:solidFill>
            </a:endParaRPr>
          </a:p>
        </p:txBody>
      </p:sp>
      <p:sp>
        <p:nvSpPr>
          <p:cNvPr id="5" name="Footer Placeholder 4"/>
          <p:cNvSpPr>
            <a:spLocks noGrp="1"/>
          </p:cNvSpPr>
          <p:nvPr>
            <p:ph type="ftr" sz="quarter" idx="11"/>
          </p:nvPr>
        </p:nvSpPr>
        <p:spPr/>
        <p:txBody>
          <a:bodyPr/>
          <a:lstStyle/>
          <a:p>
            <a:endParaRPr lang="fi-FI">
              <a:solidFill>
                <a:prstClr val="white"/>
              </a:solidFill>
            </a:endParaRPr>
          </a:p>
        </p:txBody>
      </p:sp>
      <p:sp>
        <p:nvSpPr>
          <p:cNvPr id="6" name="Slide Number Placeholder 5"/>
          <p:cNvSpPr>
            <a:spLocks noGrp="1"/>
          </p:cNvSpPr>
          <p:nvPr>
            <p:ph type="sldNum" sz="quarter" idx="12"/>
          </p:nvPr>
        </p:nvSpPr>
        <p:spPr/>
        <p:txBody>
          <a:bodyPr/>
          <a:lstStyle/>
          <a:p>
            <a:fld id="{F36C87F6-986D-49E6-AF40-1B3A1EE8064D}" type="slidenum">
              <a:rPr lang="fi-FI" smtClean="0">
                <a:solidFill>
                  <a:prstClr val="white"/>
                </a:solidFill>
              </a:rPr>
              <a:pPr/>
              <a:t>‹#›</a:t>
            </a:fld>
            <a:endParaRPr lang="fi-FI">
              <a:solidFill>
                <a:prstClr val="white"/>
              </a:solidFill>
            </a:endParaRPr>
          </a:p>
        </p:txBody>
      </p:sp>
    </p:spTree>
    <p:extLst>
      <p:ext uri="{BB962C8B-B14F-4D97-AF65-F5344CB8AC3E}">
        <p14:creationId xmlns:p14="http://schemas.microsoft.com/office/powerpoint/2010/main" val="107833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a:xfrm>
            <a:off x="685801" y="3308581"/>
            <a:ext cx="10131427" cy="1468800"/>
          </a:xfrm>
        </p:spPr>
        <p:txBody>
          <a:bodyPr anchor="b"/>
          <a:lstStyle>
            <a:lvl1pPr algn="l">
              <a:defRPr sz="3999" b="0" cap="all"/>
            </a:lvl1pPr>
          </a:lstStyle>
          <a:p>
            <a:r>
              <a:rPr lang="fi-FI" smtClean="0"/>
              <a:t>Muokkaa perustyyl. napsautt.</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1999" cap="all">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EDF33987-6305-4E2A-BF18-EF013ECE927B}" type="datetimeFigureOut">
              <a:rPr lang="fi-FI" smtClean="0">
                <a:solidFill>
                  <a:prstClr val="white"/>
                </a:solidFill>
              </a:rPr>
              <a:pPr/>
              <a:t>9.12.2015</a:t>
            </a:fld>
            <a:endParaRPr lang="fi-FI">
              <a:solidFill>
                <a:prstClr val="white"/>
              </a:solidFill>
            </a:endParaRPr>
          </a:p>
        </p:txBody>
      </p:sp>
      <p:sp>
        <p:nvSpPr>
          <p:cNvPr id="5" name="Footer Placeholder 4"/>
          <p:cNvSpPr>
            <a:spLocks noGrp="1"/>
          </p:cNvSpPr>
          <p:nvPr>
            <p:ph type="ftr" sz="quarter" idx="11"/>
          </p:nvPr>
        </p:nvSpPr>
        <p:spPr/>
        <p:txBody>
          <a:bodyPr/>
          <a:lstStyle/>
          <a:p>
            <a:endParaRPr lang="fi-FI">
              <a:solidFill>
                <a:prstClr val="white"/>
              </a:solidFill>
            </a:endParaRPr>
          </a:p>
        </p:txBody>
      </p:sp>
      <p:sp>
        <p:nvSpPr>
          <p:cNvPr id="6" name="Slide Number Placeholder 5"/>
          <p:cNvSpPr>
            <a:spLocks noGrp="1"/>
          </p:cNvSpPr>
          <p:nvPr>
            <p:ph type="sldNum" sz="quarter" idx="12"/>
          </p:nvPr>
        </p:nvSpPr>
        <p:spPr/>
        <p:txBody>
          <a:bodyPr/>
          <a:lstStyle/>
          <a:p>
            <a:fld id="{F36C87F6-986D-49E6-AF40-1B3A1EE8064D}" type="slidenum">
              <a:rPr lang="fi-FI" smtClean="0">
                <a:solidFill>
                  <a:prstClr val="white"/>
                </a:solidFill>
              </a:rPr>
              <a:pPr/>
              <a:t>‹#›</a:t>
            </a:fld>
            <a:endParaRPr lang="fi-FI">
              <a:solidFill>
                <a:prstClr val="white"/>
              </a:solidFill>
            </a:endParaRPr>
          </a:p>
        </p:txBody>
      </p:sp>
    </p:spTree>
    <p:extLst>
      <p:ext uri="{BB962C8B-B14F-4D97-AF65-F5344CB8AC3E}">
        <p14:creationId xmlns:p14="http://schemas.microsoft.com/office/powerpoint/2010/main" val="27627716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1.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image" Target="../media/image1.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theme" Target="../theme/theme6.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image" Target="../media/image4.pn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theme" Target="../theme/theme7.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8.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9.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Kuva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on paikkamerkki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fi-FI"/>
              <a:t>Muokkaa otsikon perustyyliä napsauttamalla</a:t>
            </a:r>
          </a:p>
        </p:txBody>
      </p:sp>
      <p:sp>
        <p:nvSpPr>
          <p:cNvPr id="3" name="Tekstin paikkamerkki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latinLnBrk="0">
              <a:defRPr lang="fi-FI" sz="1050">
                <a:solidFill>
                  <a:schemeClr val="tx1">
                    <a:tint val="75000"/>
                  </a:schemeClr>
                </a:solidFill>
              </a:defRPr>
            </a:lvl1pPr>
          </a:lstStyle>
          <a:p>
            <a:fld id="{9D6E9DEC-419B-4CC5-A080-3B06BD5A8291}" type="datetimeFigureOut">
              <a:t>9.12.2015</a:t>
            </a:fld>
            <a:endParaRPr lang="fi-FI"/>
          </a:p>
        </p:txBody>
      </p:sp>
      <p:sp>
        <p:nvSpPr>
          <p:cNvPr id="5" name="Alatunnisteen paikkamerkki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latinLnBrk="0">
              <a:defRPr lang="fi-FI" sz="105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latinLnBrk="0">
              <a:defRPr lang="fi-FI" sz="3600">
                <a:solidFill>
                  <a:schemeClr val="tx1">
                    <a:tint val="75000"/>
                  </a:schemeClr>
                </a:solidFill>
              </a:defRPr>
            </a:lvl1pPr>
          </a:lstStyle>
          <a:p>
            <a:fld id="{6D22F896-40B5-4ADD-8801-0D06FADFA095}" type="slidenum">
              <a:pPr/>
              <a:t>‹#›</a:t>
            </a:fld>
            <a:endParaRPr lang="fi-FI"/>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lang="fi-FI"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fi-FI"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fi-FI"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i-FI"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i-FI"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i-FI"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fi-FI"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fi-FI"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fi-FI"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fi-FI" sz="1400" kern="1200">
          <a:solidFill>
            <a:schemeClr val="tx1"/>
          </a:solidFill>
          <a:latin typeface="+mn-lt"/>
          <a:ea typeface="+mn-ea"/>
          <a:cs typeface="+mn-cs"/>
        </a:defRPr>
      </a:lvl9pPr>
    </p:bodyStyle>
    <p:otherStyle>
      <a:defPPr>
        <a:defRPr lang="fi-FI"/>
      </a:defPPr>
      <a:lvl1pPr marL="0" algn="l" defTabSz="914400" rtl="0" eaLnBrk="1" latinLnBrk="0" hangingPunct="1">
        <a:defRPr lang="fi-FI" sz="1800" kern="1200">
          <a:solidFill>
            <a:schemeClr val="tx1"/>
          </a:solidFill>
          <a:latin typeface="+mn-lt"/>
          <a:ea typeface="+mn-ea"/>
          <a:cs typeface="+mn-cs"/>
        </a:defRPr>
      </a:lvl1pPr>
      <a:lvl2pPr marL="457200" algn="l" defTabSz="914400" rtl="0" eaLnBrk="1" latinLnBrk="0" hangingPunct="1">
        <a:defRPr lang="fi-FI" sz="1800" kern="1200">
          <a:solidFill>
            <a:schemeClr val="tx1"/>
          </a:solidFill>
          <a:latin typeface="+mn-lt"/>
          <a:ea typeface="+mn-ea"/>
          <a:cs typeface="+mn-cs"/>
        </a:defRPr>
      </a:lvl2pPr>
      <a:lvl3pPr marL="914400" algn="l" defTabSz="914400" rtl="0" eaLnBrk="1" latinLnBrk="0" hangingPunct="1">
        <a:defRPr lang="fi-FI" sz="1800" kern="1200">
          <a:solidFill>
            <a:schemeClr val="tx1"/>
          </a:solidFill>
          <a:latin typeface="+mn-lt"/>
          <a:ea typeface="+mn-ea"/>
          <a:cs typeface="+mn-cs"/>
        </a:defRPr>
      </a:lvl3pPr>
      <a:lvl4pPr marL="1371600" algn="l" defTabSz="914400" rtl="0" eaLnBrk="1" latinLnBrk="0" hangingPunct="1">
        <a:defRPr lang="fi-FI" sz="1800" kern="1200">
          <a:solidFill>
            <a:schemeClr val="tx1"/>
          </a:solidFill>
          <a:latin typeface="+mn-lt"/>
          <a:ea typeface="+mn-ea"/>
          <a:cs typeface="+mn-cs"/>
        </a:defRPr>
      </a:lvl4pPr>
      <a:lvl5pPr marL="1828800" algn="l" defTabSz="914400" rtl="0" eaLnBrk="1" latinLnBrk="0" hangingPunct="1">
        <a:defRPr lang="fi-FI" sz="1800" kern="1200">
          <a:solidFill>
            <a:schemeClr val="tx1"/>
          </a:solidFill>
          <a:latin typeface="+mn-lt"/>
          <a:ea typeface="+mn-ea"/>
          <a:cs typeface="+mn-cs"/>
        </a:defRPr>
      </a:lvl5pPr>
      <a:lvl6pPr marL="2286000" algn="l" defTabSz="914400" rtl="0" eaLnBrk="1" latinLnBrk="0" hangingPunct="1">
        <a:defRPr lang="fi-FI" sz="1800" kern="1200">
          <a:solidFill>
            <a:schemeClr val="tx1"/>
          </a:solidFill>
          <a:latin typeface="+mn-lt"/>
          <a:ea typeface="+mn-ea"/>
          <a:cs typeface="+mn-cs"/>
        </a:defRPr>
      </a:lvl6pPr>
      <a:lvl7pPr marL="2743200" algn="l" defTabSz="914400" rtl="0" eaLnBrk="1" latinLnBrk="0" hangingPunct="1">
        <a:defRPr lang="fi-FI" sz="1800" kern="1200">
          <a:solidFill>
            <a:schemeClr val="tx1"/>
          </a:solidFill>
          <a:latin typeface="+mn-lt"/>
          <a:ea typeface="+mn-ea"/>
          <a:cs typeface="+mn-cs"/>
        </a:defRPr>
      </a:lvl7pPr>
      <a:lvl8pPr marL="3200400" algn="l" defTabSz="914400" rtl="0" eaLnBrk="1" latinLnBrk="0" hangingPunct="1">
        <a:defRPr lang="fi-FI" sz="1800" kern="1200">
          <a:solidFill>
            <a:schemeClr val="tx1"/>
          </a:solidFill>
          <a:latin typeface="+mn-lt"/>
          <a:ea typeface="+mn-ea"/>
          <a:cs typeface="+mn-cs"/>
        </a:defRPr>
      </a:lvl8pPr>
      <a:lvl9pPr marL="3657600" algn="l" defTabSz="914400" rtl="0" eaLnBrk="1" latinLnBrk="0" hangingPunct="1">
        <a:defRPr lang="fi-FI"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Kuva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on paikkamerkki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fi-FI"/>
              <a:t>Muokkaa otsikon perustyyliä napsauttamalla</a:t>
            </a:r>
          </a:p>
        </p:txBody>
      </p:sp>
      <p:sp>
        <p:nvSpPr>
          <p:cNvPr id="3" name="Tekstin paikkamerkki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latinLnBrk="0">
              <a:defRPr lang="fi-FI" sz="1050">
                <a:solidFill>
                  <a:schemeClr val="tx1">
                    <a:tint val="75000"/>
                  </a:schemeClr>
                </a:solidFill>
              </a:defRPr>
            </a:lvl1pPr>
          </a:lstStyle>
          <a:p>
            <a:fld id="{9D6E9DEC-419B-4CC5-A080-3B06BD5A8291}" type="datetimeFigureOut">
              <a:t>9.12.2015</a:t>
            </a:fld>
            <a:endParaRPr lang="fi-FI"/>
          </a:p>
        </p:txBody>
      </p:sp>
      <p:sp>
        <p:nvSpPr>
          <p:cNvPr id="5" name="Alatunnisteen paikkamerkki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latinLnBrk="0">
              <a:defRPr lang="fi-FI" sz="105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latinLnBrk="0">
              <a:defRPr lang="fi-FI" sz="3600">
                <a:solidFill>
                  <a:schemeClr val="tx1">
                    <a:tint val="75000"/>
                  </a:schemeClr>
                </a:solidFill>
              </a:defRPr>
            </a:lvl1pPr>
          </a:lstStyle>
          <a:p>
            <a:fld id="{6D22F896-40B5-4ADD-8801-0D06FADFA095}" type="slidenum">
              <a:pPr/>
              <a:t>‹#›</a:t>
            </a:fld>
            <a:endParaRPr lang="fi-FI"/>
          </a:p>
        </p:txBody>
      </p:sp>
    </p:spTree>
    <p:extLst>
      <p:ext uri="{BB962C8B-B14F-4D97-AF65-F5344CB8AC3E}">
        <p14:creationId xmlns:p14="http://schemas.microsoft.com/office/powerpoint/2010/main" val="137628676"/>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lang="fi-FI"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fi-FI"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fi-FI"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i-FI"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i-FI"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i-FI"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fi-FI"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fi-FI"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fi-FI"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fi-FI" sz="1400" kern="1200">
          <a:solidFill>
            <a:schemeClr val="tx1"/>
          </a:solidFill>
          <a:latin typeface="+mn-lt"/>
          <a:ea typeface="+mn-ea"/>
          <a:cs typeface="+mn-cs"/>
        </a:defRPr>
      </a:lvl9pPr>
    </p:bodyStyle>
    <p:otherStyle>
      <a:defPPr>
        <a:defRPr lang="fi-FI"/>
      </a:defPPr>
      <a:lvl1pPr marL="0" algn="l" defTabSz="914400" rtl="0" eaLnBrk="1" latinLnBrk="0" hangingPunct="1">
        <a:defRPr lang="fi-FI" sz="1800" kern="1200">
          <a:solidFill>
            <a:schemeClr val="tx1"/>
          </a:solidFill>
          <a:latin typeface="+mn-lt"/>
          <a:ea typeface="+mn-ea"/>
          <a:cs typeface="+mn-cs"/>
        </a:defRPr>
      </a:lvl1pPr>
      <a:lvl2pPr marL="457200" algn="l" defTabSz="914400" rtl="0" eaLnBrk="1" latinLnBrk="0" hangingPunct="1">
        <a:defRPr lang="fi-FI" sz="1800" kern="1200">
          <a:solidFill>
            <a:schemeClr val="tx1"/>
          </a:solidFill>
          <a:latin typeface="+mn-lt"/>
          <a:ea typeface="+mn-ea"/>
          <a:cs typeface="+mn-cs"/>
        </a:defRPr>
      </a:lvl2pPr>
      <a:lvl3pPr marL="914400" algn="l" defTabSz="914400" rtl="0" eaLnBrk="1" latinLnBrk="0" hangingPunct="1">
        <a:defRPr lang="fi-FI" sz="1800" kern="1200">
          <a:solidFill>
            <a:schemeClr val="tx1"/>
          </a:solidFill>
          <a:latin typeface="+mn-lt"/>
          <a:ea typeface="+mn-ea"/>
          <a:cs typeface="+mn-cs"/>
        </a:defRPr>
      </a:lvl3pPr>
      <a:lvl4pPr marL="1371600" algn="l" defTabSz="914400" rtl="0" eaLnBrk="1" latinLnBrk="0" hangingPunct="1">
        <a:defRPr lang="fi-FI" sz="1800" kern="1200">
          <a:solidFill>
            <a:schemeClr val="tx1"/>
          </a:solidFill>
          <a:latin typeface="+mn-lt"/>
          <a:ea typeface="+mn-ea"/>
          <a:cs typeface="+mn-cs"/>
        </a:defRPr>
      </a:lvl4pPr>
      <a:lvl5pPr marL="1828800" algn="l" defTabSz="914400" rtl="0" eaLnBrk="1" latinLnBrk="0" hangingPunct="1">
        <a:defRPr lang="fi-FI" sz="1800" kern="1200">
          <a:solidFill>
            <a:schemeClr val="tx1"/>
          </a:solidFill>
          <a:latin typeface="+mn-lt"/>
          <a:ea typeface="+mn-ea"/>
          <a:cs typeface="+mn-cs"/>
        </a:defRPr>
      </a:lvl5pPr>
      <a:lvl6pPr marL="2286000" algn="l" defTabSz="914400" rtl="0" eaLnBrk="1" latinLnBrk="0" hangingPunct="1">
        <a:defRPr lang="fi-FI" sz="1800" kern="1200">
          <a:solidFill>
            <a:schemeClr val="tx1"/>
          </a:solidFill>
          <a:latin typeface="+mn-lt"/>
          <a:ea typeface="+mn-ea"/>
          <a:cs typeface="+mn-cs"/>
        </a:defRPr>
      </a:lvl6pPr>
      <a:lvl7pPr marL="2743200" algn="l" defTabSz="914400" rtl="0" eaLnBrk="1" latinLnBrk="0" hangingPunct="1">
        <a:defRPr lang="fi-FI" sz="1800" kern="1200">
          <a:solidFill>
            <a:schemeClr val="tx1"/>
          </a:solidFill>
          <a:latin typeface="+mn-lt"/>
          <a:ea typeface="+mn-ea"/>
          <a:cs typeface="+mn-cs"/>
        </a:defRPr>
      </a:lvl7pPr>
      <a:lvl8pPr marL="3200400" algn="l" defTabSz="914400" rtl="0" eaLnBrk="1" latinLnBrk="0" hangingPunct="1">
        <a:defRPr lang="fi-FI" sz="1800" kern="1200">
          <a:solidFill>
            <a:schemeClr val="tx1"/>
          </a:solidFill>
          <a:latin typeface="+mn-lt"/>
          <a:ea typeface="+mn-ea"/>
          <a:cs typeface="+mn-cs"/>
        </a:defRPr>
      </a:lvl8pPr>
      <a:lvl9pPr marL="3657600" algn="l" defTabSz="914400" rtl="0" eaLnBrk="1" latinLnBrk="0" hangingPunct="1">
        <a:defRPr lang="fi-FI"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Kuva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on paikkamerkki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fi-FI"/>
              <a:t>Muokkaa otsikon perustyyliä napsauttamalla</a:t>
            </a:r>
          </a:p>
        </p:txBody>
      </p:sp>
      <p:sp>
        <p:nvSpPr>
          <p:cNvPr id="3" name="Tekstin paikkamerkki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latinLnBrk="0">
              <a:defRPr lang="fi-FI" sz="1050">
                <a:solidFill>
                  <a:schemeClr val="tx1">
                    <a:tint val="75000"/>
                  </a:schemeClr>
                </a:solidFill>
              </a:defRPr>
            </a:lvl1pPr>
          </a:lstStyle>
          <a:p>
            <a:fld id="{9D6E9DEC-419B-4CC5-A080-3B06BD5A8291}" type="datetimeFigureOut">
              <a:t>9.12.2015</a:t>
            </a:fld>
            <a:endParaRPr lang="fi-FI"/>
          </a:p>
        </p:txBody>
      </p:sp>
      <p:sp>
        <p:nvSpPr>
          <p:cNvPr id="5" name="Alatunnisteen paikkamerkki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latinLnBrk="0">
              <a:defRPr lang="fi-FI" sz="105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latinLnBrk="0">
              <a:defRPr lang="fi-FI" sz="3600">
                <a:solidFill>
                  <a:schemeClr val="tx1">
                    <a:tint val="75000"/>
                  </a:schemeClr>
                </a:solidFill>
              </a:defRPr>
            </a:lvl1pPr>
          </a:lstStyle>
          <a:p>
            <a:fld id="{6D22F896-40B5-4ADD-8801-0D06FADFA095}" type="slidenum">
              <a:pPr/>
              <a:t>‹#›</a:t>
            </a:fld>
            <a:endParaRPr lang="fi-FI"/>
          </a:p>
        </p:txBody>
      </p:sp>
    </p:spTree>
    <p:extLst>
      <p:ext uri="{BB962C8B-B14F-4D97-AF65-F5344CB8AC3E}">
        <p14:creationId xmlns:p14="http://schemas.microsoft.com/office/powerpoint/2010/main" val="3475826612"/>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lang="fi-FI"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fi-FI"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fi-FI"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i-FI"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i-FI"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i-FI"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fi-FI"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fi-FI"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fi-FI"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fi-FI" sz="1400" kern="1200">
          <a:solidFill>
            <a:schemeClr val="tx1"/>
          </a:solidFill>
          <a:latin typeface="+mn-lt"/>
          <a:ea typeface="+mn-ea"/>
          <a:cs typeface="+mn-cs"/>
        </a:defRPr>
      </a:lvl9pPr>
    </p:bodyStyle>
    <p:otherStyle>
      <a:defPPr>
        <a:defRPr lang="fi-FI"/>
      </a:defPPr>
      <a:lvl1pPr marL="0" algn="l" defTabSz="914400" rtl="0" eaLnBrk="1" latinLnBrk="0" hangingPunct="1">
        <a:defRPr lang="fi-FI" sz="1800" kern="1200">
          <a:solidFill>
            <a:schemeClr val="tx1"/>
          </a:solidFill>
          <a:latin typeface="+mn-lt"/>
          <a:ea typeface="+mn-ea"/>
          <a:cs typeface="+mn-cs"/>
        </a:defRPr>
      </a:lvl1pPr>
      <a:lvl2pPr marL="457200" algn="l" defTabSz="914400" rtl="0" eaLnBrk="1" latinLnBrk="0" hangingPunct="1">
        <a:defRPr lang="fi-FI" sz="1800" kern="1200">
          <a:solidFill>
            <a:schemeClr val="tx1"/>
          </a:solidFill>
          <a:latin typeface="+mn-lt"/>
          <a:ea typeface="+mn-ea"/>
          <a:cs typeface="+mn-cs"/>
        </a:defRPr>
      </a:lvl2pPr>
      <a:lvl3pPr marL="914400" algn="l" defTabSz="914400" rtl="0" eaLnBrk="1" latinLnBrk="0" hangingPunct="1">
        <a:defRPr lang="fi-FI" sz="1800" kern="1200">
          <a:solidFill>
            <a:schemeClr val="tx1"/>
          </a:solidFill>
          <a:latin typeface="+mn-lt"/>
          <a:ea typeface="+mn-ea"/>
          <a:cs typeface="+mn-cs"/>
        </a:defRPr>
      </a:lvl3pPr>
      <a:lvl4pPr marL="1371600" algn="l" defTabSz="914400" rtl="0" eaLnBrk="1" latinLnBrk="0" hangingPunct="1">
        <a:defRPr lang="fi-FI" sz="1800" kern="1200">
          <a:solidFill>
            <a:schemeClr val="tx1"/>
          </a:solidFill>
          <a:latin typeface="+mn-lt"/>
          <a:ea typeface="+mn-ea"/>
          <a:cs typeface="+mn-cs"/>
        </a:defRPr>
      </a:lvl4pPr>
      <a:lvl5pPr marL="1828800" algn="l" defTabSz="914400" rtl="0" eaLnBrk="1" latinLnBrk="0" hangingPunct="1">
        <a:defRPr lang="fi-FI" sz="1800" kern="1200">
          <a:solidFill>
            <a:schemeClr val="tx1"/>
          </a:solidFill>
          <a:latin typeface="+mn-lt"/>
          <a:ea typeface="+mn-ea"/>
          <a:cs typeface="+mn-cs"/>
        </a:defRPr>
      </a:lvl5pPr>
      <a:lvl6pPr marL="2286000" algn="l" defTabSz="914400" rtl="0" eaLnBrk="1" latinLnBrk="0" hangingPunct="1">
        <a:defRPr lang="fi-FI" sz="1800" kern="1200">
          <a:solidFill>
            <a:schemeClr val="tx1"/>
          </a:solidFill>
          <a:latin typeface="+mn-lt"/>
          <a:ea typeface="+mn-ea"/>
          <a:cs typeface="+mn-cs"/>
        </a:defRPr>
      </a:lvl6pPr>
      <a:lvl7pPr marL="2743200" algn="l" defTabSz="914400" rtl="0" eaLnBrk="1" latinLnBrk="0" hangingPunct="1">
        <a:defRPr lang="fi-FI" sz="1800" kern="1200">
          <a:solidFill>
            <a:schemeClr val="tx1"/>
          </a:solidFill>
          <a:latin typeface="+mn-lt"/>
          <a:ea typeface="+mn-ea"/>
          <a:cs typeface="+mn-cs"/>
        </a:defRPr>
      </a:lvl7pPr>
      <a:lvl8pPr marL="3200400" algn="l" defTabSz="914400" rtl="0" eaLnBrk="1" latinLnBrk="0" hangingPunct="1">
        <a:defRPr lang="fi-FI" sz="1800" kern="1200">
          <a:solidFill>
            <a:schemeClr val="tx1"/>
          </a:solidFill>
          <a:latin typeface="+mn-lt"/>
          <a:ea typeface="+mn-ea"/>
          <a:cs typeface="+mn-cs"/>
        </a:defRPr>
      </a:lvl8pPr>
      <a:lvl9pPr marL="3657600" algn="l" defTabSz="914400" rtl="0" eaLnBrk="1" latinLnBrk="0" hangingPunct="1">
        <a:defRPr lang="fi-FI"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Kuva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on paikkamerkki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fi-FI"/>
              <a:t>Muokkaa otsikon perustyyliä napsauttamalla</a:t>
            </a:r>
          </a:p>
        </p:txBody>
      </p:sp>
      <p:sp>
        <p:nvSpPr>
          <p:cNvPr id="3" name="Tekstin paikkamerkki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latinLnBrk="0">
              <a:defRPr lang="fi-FI" sz="1050">
                <a:solidFill>
                  <a:schemeClr val="tx1">
                    <a:tint val="75000"/>
                  </a:schemeClr>
                </a:solidFill>
              </a:defRPr>
            </a:lvl1pPr>
          </a:lstStyle>
          <a:p>
            <a:fld id="{9D6E9DEC-419B-4CC5-A080-3B06BD5A8291}" type="datetimeFigureOut">
              <a:t>9.12.2015</a:t>
            </a:fld>
            <a:endParaRPr lang="fi-FI"/>
          </a:p>
        </p:txBody>
      </p:sp>
      <p:sp>
        <p:nvSpPr>
          <p:cNvPr id="5" name="Alatunnisteen paikkamerkki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latinLnBrk="0">
              <a:defRPr lang="fi-FI" sz="105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latinLnBrk="0">
              <a:defRPr lang="fi-FI" sz="3600">
                <a:solidFill>
                  <a:schemeClr val="tx1">
                    <a:tint val="75000"/>
                  </a:schemeClr>
                </a:solidFill>
              </a:defRPr>
            </a:lvl1pPr>
          </a:lstStyle>
          <a:p>
            <a:fld id="{6D22F896-40B5-4ADD-8801-0D06FADFA095}" type="slidenum">
              <a:pPr/>
              <a:t>‹#›</a:t>
            </a:fld>
            <a:endParaRPr lang="fi-FI"/>
          </a:p>
        </p:txBody>
      </p:sp>
    </p:spTree>
    <p:extLst>
      <p:ext uri="{BB962C8B-B14F-4D97-AF65-F5344CB8AC3E}">
        <p14:creationId xmlns:p14="http://schemas.microsoft.com/office/powerpoint/2010/main" val="526897659"/>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lang="fi-FI"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fi-FI"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fi-FI"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i-FI"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i-FI"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i-FI"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fi-FI"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fi-FI"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fi-FI"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fi-FI" sz="1400" kern="1200">
          <a:solidFill>
            <a:schemeClr val="tx1"/>
          </a:solidFill>
          <a:latin typeface="+mn-lt"/>
          <a:ea typeface="+mn-ea"/>
          <a:cs typeface="+mn-cs"/>
        </a:defRPr>
      </a:lvl9pPr>
    </p:bodyStyle>
    <p:otherStyle>
      <a:defPPr>
        <a:defRPr lang="fi-FI"/>
      </a:defPPr>
      <a:lvl1pPr marL="0" algn="l" defTabSz="914400" rtl="0" eaLnBrk="1" latinLnBrk="0" hangingPunct="1">
        <a:defRPr lang="fi-FI" sz="1800" kern="1200">
          <a:solidFill>
            <a:schemeClr val="tx1"/>
          </a:solidFill>
          <a:latin typeface="+mn-lt"/>
          <a:ea typeface="+mn-ea"/>
          <a:cs typeface="+mn-cs"/>
        </a:defRPr>
      </a:lvl1pPr>
      <a:lvl2pPr marL="457200" algn="l" defTabSz="914400" rtl="0" eaLnBrk="1" latinLnBrk="0" hangingPunct="1">
        <a:defRPr lang="fi-FI" sz="1800" kern="1200">
          <a:solidFill>
            <a:schemeClr val="tx1"/>
          </a:solidFill>
          <a:latin typeface="+mn-lt"/>
          <a:ea typeface="+mn-ea"/>
          <a:cs typeface="+mn-cs"/>
        </a:defRPr>
      </a:lvl2pPr>
      <a:lvl3pPr marL="914400" algn="l" defTabSz="914400" rtl="0" eaLnBrk="1" latinLnBrk="0" hangingPunct="1">
        <a:defRPr lang="fi-FI" sz="1800" kern="1200">
          <a:solidFill>
            <a:schemeClr val="tx1"/>
          </a:solidFill>
          <a:latin typeface="+mn-lt"/>
          <a:ea typeface="+mn-ea"/>
          <a:cs typeface="+mn-cs"/>
        </a:defRPr>
      </a:lvl3pPr>
      <a:lvl4pPr marL="1371600" algn="l" defTabSz="914400" rtl="0" eaLnBrk="1" latinLnBrk="0" hangingPunct="1">
        <a:defRPr lang="fi-FI" sz="1800" kern="1200">
          <a:solidFill>
            <a:schemeClr val="tx1"/>
          </a:solidFill>
          <a:latin typeface="+mn-lt"/>
          <a:ea typeface="+mn-ea"/>
          <a:cs typeface="+mn-cs"/>
        </a:defRPr>
      </a:lvl4pPr>
      <a:lvl5pPr marL="1828800" algn="l" defTabSz="914400" rtl="0" eaLnBrk="1" latinLnBrk="0" hangingPunct="1">
        <a:defRPr lang="fi-FI" sz="1800" kern="1200">
          <a:solidFill>
            <a:schemeClr val="tx1"/>
          </a:solidFill>
          <a:latin typeface="+mn-lt"/>
          <a:ea typeface="+mn-ea"/>
          <a:cs typeface="+mn-cs"/>
        </a:defRPr>
      </a:lvl5pPr>
      <a:lvl6pPr marL="2286000" algn="l" defTabSz="914400" rtl="0" eaLnBrk="1" latinLnBrk="0" hangingPunct="1">
        <a:defRPr lang="fi-FI" sz="1800" kern="1200">
          <a:solidFill>
            <a:schemeClr val="tx1"/>
          </a:solidFill>
          <a:latin typeface="+mn-lt"/>
          <a:ea typeface="+mn-ea"/>
          <a:cs typeface="+mn-cs"/>
        </a:defRPr>
      </a:lvl6pPr>
      <a:lvl7pPr marL="2743200" algn="l" defTabSz="914400" rtl="0" eaLnBrk="1" latinLnBrk="0" hangingPunct="1">
        <a:defRPr lang="fi-FI" sz="1800" kern="1200">
          <a:solidFill>
            <a:schemeClr val="tx1"/>
          </a:solidFill>
          <a:latin typeface="+mn-lt"/>
          <a:ea typeface="+mn-ea"/>
          <a:cs typeface="+mn-cs"/>
        </a:defRPr>
      </a:lvl7pPr>
      <a:lvl8pPr marL="3200400" algn="l" defTabSz="914400" rtl="0" eaLnBrk="1" latinLnBrk="0" hangingPunct="1">
        <a:defRPr lang="fi-FI" sz="1800" kern="1200">
          <a:solidFill>
            <a:schemeClr val="tx1"/>
          </a:solidFill>
          <a:latin typeface="+mn-lt"/>
          <a:ea typeface="+mn-ea"/>
          <a:cs typeface="+mn-cs"/>
        </a:defRPr>
      </a:lvl8pPr>
      <a:lvl9pPr marL="3657600" algn="l" defTabSz="914400" rtl="0" eaLnBrk="1" latinLnBrk="0" hangingPunct="1">
        <a:defRPr lang="fi-FI"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perustyyl. napsautt.</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02ABAE3-D89C-4001-9AEC-5083F82B749C}" type="datetimeFigureOut">
              <a:rPr lang="fi-FI" smtClean="0">
                <a:solidFill>
                  <a:prstClr val="black">
                    <a:tint val="75000"/>
                  </a:prstClr>
                </a:solidFill>
              </a:rPr>
              <a:pPr defTabSz="914400"/>
              <a:t>9.12.2015</a:t>
            </a:fld>
            <a:endParaRPr lang="fi-FI">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fi-FI">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F4AEF5D-7FAC-4949-84D2-DA5A9BB3D225}" type="slidenum">
              <a:rPr lang="fi-FI" smtClean="0">
                <a:solidFill>
                  <a:prstClr val="black">
                    <a:tint val="75000"/>
                  </a:prstClr>
                </a:solidFill>
              </a:rPr>
              <a:pPr defTabSz="914400"/>
              <a:t>‹#›</a:t>
            </a:fld>
            <a:endParaRPr lang="fi-FI">
              <a:solidFill>
                <a:prstClr val="black">
                  <a:tint val="75000"/>
                </a:prstClr>
              </a:solidFill>
            </a:endParaRPr>
          </a:p>
        </p:txBody>
      </p:sp>
    </p:spTree>
    <p:extLst>
      <p:ext uri="{BB962C8B-B14F-4D97-AF65-F5344CB8AC3E}">
        <p14:creationId xmlns:p14="http://schemas.microsoft.com/office/powerpoint/2010/main" val="126341992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solidFill>
                  <a:prstClr val="black"/>
                </a:solidFill>
              </a:rPr>
              <a:pPr/>
              <a:t>12/9/2015</a:t>
            </a:fld>
            <a:endParaRPr lang="en-US" dirty="0">
              <a:solidFill>
                <a:prstClr val="black"/>
              </a:solidFill>
            </a:endParaRP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solidFill>
                <a:prstClr val="black"/>
              </a:solidFill>
            </a:endParaRP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18689442"/>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2" y="609602"/>
            <a:ext cx="10131425" cy="1456267"/>
          </a:xfrm>
          <a:prstGeom prst="rect">
            <a:avLst/>
          </a:prstGeom>
          <a:effectLst/>
        </p:spPr>
        <p:txBody>
          <a:bodyPr vert="horz" lIns="91440" tIns="45720" rIns="91440" bIns="45720" rtlCol="0" anchor="ctr">
            <a:normAutofit/>
          </a:bodyPr>
          <a:lstStyle/>
          <a:p>
            <a:r>
              <a:rPr lang="fi-FI" smtClean="0"/>
              <a:t>Muokkaa perustyyl. napsautt.</a:t>
            </a:r>
            <a:endParaRPr lang="en-US" dirty="0"/>
          </a:p>
        </p:txBody>
      </p:sp>
      <p:sp>
        <p:nvSpPr>
          <p:cNvPr id="3" name="Text Placeholder 2"/>
          <p:cNvSpPr>
            <a:spLocks noGrp="1"/>
          </p:cNvSpPr>
          <p:nvPr>
            <p:ph type="body" idx="1"/>
          </p:nvPr>
        </p:nvSpPr>
        <p:spPr>
          <a:xfrm>
            <a:off x="685802" y="2142069"/>
            <a:ext cx="10131425" cy="3649133"/>
          </a:xfrm>
          <a:prstGeom prst="rect">
            <a:avLst/>
          </a:prstGeom>
        </p:spPr>
        <p:txBody>
          <a:bodyPr vert="horz" lIns="91440" tIns="45720" rIns="91440" bIns="45720" rtlCol="0" anchor="ctr">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2"/>
          </p:nvPr>
        </p:nvSpPr>
        <p:spPr>
          <a:xfrm>
            <a:off x="8589660" y="5870577"/>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914400"/>
            <a:fld id="{EDF33987-6305-4E2A-BF18-EF013ECE927B}" type="datetimeFigureOut">
              <a:rPr lang="fi-FI" smtClean="0">
                <a:solidFill>
                  <a:prstClr val="white"/>
                </a:solidFill>
              </a:rPr>
              <a:pPr defTabSz="914400"/>
              <a:t>9.12.2015</a:t>
            </a:fld>
            <a:endParaRPr lang="fi-FI">
              <a:solidFill>
                <a:prstClr val="white"/>
              </a:solidFill>
            </a:endParaRPr>
          </a:p>
        </p:txBody>
      </p:sp>
      <p:sp>
        <p:nvSpPr>
          <p:cNvPr id="5" name="Footer Placeholder 4"/>
          <p:cNvSpPr>
            <a:spLocks noGrp="1"/>
          </p:cNvSpPr>
          <p:nvPr>
            <p:ph type="ftr" sz="quarter" idx="3"/>
          </p:nvPr>
        </p:nvSpPr>
        <p:spPr>
          <a:xfrm>
            <a:off x="685801" y="5870577"/>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914400"/>
            <a:endParaRPr lang="fi-FI">
              <a:solidFill>
                <a:prstClr val="white"/>
              </a:solidFill>
            </a:endParaRPr>
          </a:p>
        </p:txBody>
      </p:sp>
      <p:sp>
        <p:nvSpPr>
          <p:cNvPr id="6" name="Slide Number Placeholder 5"/>
          <p:cNvSpPr>
            <a:spLocks noGrp="1"/>
          </p:cNvSpPr>
          <p:nvPr>
            <p:ph type="sldNum" sz="quarter" idx="4"/>
          </p:nvPr>
        </p:nvSpPr>
        <p:spPr>
          <a:xfrm>
            <a:off x="10266061" y="5870577"/>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914400"/>
            <a:fld id="{F36C87F6-986D-49E6-AF40-1B3A1EE8064D}" type="slidenum">
              <a:rPr lang="fi-FI" smtClean="0">
                <a:solidFill>
                  <a:prstClr val="white"/>
                </a:solidFill>
              </a:rPr>
              <a:pPr defTabSz="914400"/>
              <a:t>‹#›</a:t>
            </a:fld>
            <a:endParaRPr lang="fi-FI">
              <a:solidFill>
                <a:prstClr val="white"/>
              </a:solidFill>
            </a:endParaRPr>
          </a:p>
        </p:txBody>
      </p:sp>
    </p:spTree>
    <p:extLst>
      <p:ext uri="{BB962C8B-B14F-4D97-AF65-F5344CB8AC3E}">
        <p14:creationId xmlns:p14="http://schemas.microsoft.com/office/powerpoint/2010/main" val="125684188"/>
      </p:ext>
    </p:extLst>
  </p:cSld>
  <p:clrMap bg1="dk1" tx1="lt1" bg2="dk2"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457063" rtl="0" eaLnBrk="1" latinLnBrk="0" hangingPunct="1">
        <a:spcBef>
          <a:spcPct val="0"/>
        </a:spcBef>
        <a:buNone/>
        <a:defRPr sz="3599"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664" indent="-285664" algn="l" defTabSz="457063" rtl="0" eaLnBrk="1" latinLnBrk="0" hangingPunct="1">
        <a:spcBef>
          <a:spcPts val="0"/>
        </a:spcBef>
        <a:spcAft>
          <a:spcPts val="1000"/>
        </a:spcAft>
        <a:buClr>
          <a:schemeClr val="tx1"/>
        </a:buClr>
        <a:buSzPct val="100000"/>
        <a:buFont typeface="Arial"/>
        <a:buChar char="•"/>
        <a:defRPr sz="1799" kern="1200" cap="none">
          <a:solidFill>
            <a:schemeClr val="tx1"/>
          </a:solidFill>
          <a:effectLst/>
          <a:latin typeface="+mn-lt"/>
          <a:ea typeface="+mn-ea"/>
          <a:cs typeface="+mn-cs"/>
        </a:defRPr>
      </a:lvl1pPr>
      <a:lvl2pPr marL="742727" indent="-285664" algn="l" defTabSz="457063"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199790" indent="-285664" algn="l" defTabSz="457063"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2587" indent="-171399" algn="l" defTabSz="457063"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1999650" indent="-171399" algn="l" defTabSz="457063"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3846" indent="-228531" algn="l" defTabSz="457063"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0908" indent="-228531" algn="l" defTabSz="457063"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7971" indent="-228531" algn="l" defTabSz="457063"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5034" indent="-228531" algn="l" defTabSz="457063"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FFFFCDE-2997-4F75-9CA6-14FC4D8B9F04}" type="datetimeFigureOut">
              <a:rPr lang="fi-FI" smtClean="0">
                <a:solidFill>
                  <a:prstClr val="black">
                    <a:tint val="75000"/>
                  </a:prstClr>
                </a:solidFill>
              </a:rPr>
              <a:pPr defTabSz="914400"/>
              <a:t>9.12.2015</a:t>
            </a:fld>
            <a:endParaRPr lang="fi-FI">
              <a:solidFill>
                <a:prstClr val="black">
                  <a:tint val="75000"/>
                </a:prstClr>
              </a:solidFill>
            </a:endParaRPr>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fi-FI">
              <a:solidFill>
                <a:prstClr val="black">
                  <a:tint val="75000"/>
                </a:prstClr>
              </a:solidFill>
            </a:endParaRPr>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1CFAABF-78E4-4AE2-9647-5966FB0AAD81}" type="slidenum">
              <a:rPr lang="fi-FI" smtClean="0">
                <a:solidFill>
                  <a:prstClr val="black">
                    <a:tint val="75000"/>
                  </a:prstClr>
                </a:solidFill>
              </a:rPr>
              <a:pPr defTabSz="914400"/>
              <a:t>‹#›</a:t>
            </a:fld>
            <a:endParaRPr lang="fi-FI">
              <a:solidFill>
                <a:prstClr val="black">
                  <a:tint val="75000"/>
                </a:prstClr>
              </a:solidFill>
            </a:endParaRPr>
          </a:p>
        </p:txBody>
      </p:sp>
    </p:spTree>
    <p:extLst>
      <p:ext uri="{BB962C8B-B14F-4D97-AF65-F5344CB8AC3E}">
        <p14:creationId xmlns:p14="http://schemas.microsoft.com/office/powerpoint/2010/main" val="3556530412"/>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fi-FI" smtClean="0"/>
              <a:t>Muokkaa perustyyl. napsautt.</a:t>
            </a:r>
            <a:endParaRPr lang="en-US" dirty="0"/>
          </a:p>
        </p:txBody>
      </p:sp>
      <p:sp>
        <p:nvSpPr>
          <p:cNvPr id="4" name="Date Placeholder 3"/>
          <p:cNvSpPr>
            <a:spLocks noGrp="1"/>
          </p:cNvSpPr>
          <p:nvPr>
            <p:ph type="dt" sz="half" idx="2"/>
          </p:nvPr>
        </p:nvSpPr>
        <p:spPr>
          <a:xfrm>
            <a:off x="6884896" y="6250165"/>
            <a:ext cx="5048920" cy="365125"/>
          </a:xfrm>
          <a:prstGeom prst="rect">
            <a:avLst/>
          </a:prstGeom>
        </p:spPr>
        <p:txBody>
          <a:bodyPr vert="horz" lIns="91440" tIns="45720" rIns="91440" bIns="45720" rtlCol="0" anchor="ctr"/>
          <a:lstStyle>
            <a:lvl1pPr algn="r">
              <a:defRPr sz="1000">
                <a:solidFill>
                  <a:schemeClr val="tx2"/>
                </a:solidFill>
              </a:defRPr>
            </a:lvl1pPr>
          </a:lstStyle>
          <a:p>
            <a:fld id="{9D6E9DEC-419B-4CC5-A080-3B06BD5A8291}" type="datetimeFigureOut">
              <a:rPr lang="fi-FI" smtClean="0"/>
              <a:t>9.12.2015</a:t>
            </a:fld>
            <a:endParaRPr lang="fi-FI"/>
          </a:p>
        </p:txBody>
      </p:sp>
      <p:sp>
        <p:nvSpPr>
          <p:cNvPr id="5" name="Footer Placeholder 4"/>
          <p:cNvSpPr>
            <a:spLocks noGrp="1"/>
          </p:cNvSpPr>
          <p:nvPr>
            <p:ph type="ftr" sz="quarter" idx="3"/>
          </p:nvPr>
        </p:nvSpPr>
        <p:spPr>
          <a:xfrm>
            <a:off x="258185" y="6250165"/>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fi-FI"/>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000">
                <a:solidFill>
                  <a:schemeClr val="tx2"/>
                </a:solidFill>
              </a:defRPr>
            </a:lvl1pPr>
          </a:lstStyle>
          <a:p>
            <a:fld id="{6D22F896-40B5-4ADD-8801-0D06FADFA095}" type="slidenum">
              <a:rPr lang="fi-FI" smtClean="0"/>
              <a:pPr/>
              <a:t>‹#›</a:t>
            </a:fld>
            <a:endParaRPr lang="fi-FI"/>
          </a:p>
        </p:txBody>
      </p:sp>
      <p:sp>
        <p:nvSpPr>
          <p:cNvPr id="3" name="Text Placeholder 2"/>
          <p:cNvSpPr>
            <a:spLocks noGrp="1"/>
          </p:cNvSpPr>
          <p:nvPr>
            <p:ph type="body" idx="1"/>
          </p:nvPr>
        </p:nvSpPr>
        <p:spPr>
          <a:xfrm>
            <a:off x="1162757" y="2675467"/>
            <a:ext cx="9877777" cy="3450696"/>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0.xml"/><Relationship Id="rId4" Type="http://schemas.openxmlformats.org/officeDocument/2006/relationships/hyperlink" Target="https://youtu.be/eqROBTVgL6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3" Type="http://schemas.openxmlformats.org/officeDocument/2006/relationships/hyperlink" Target="http://www.satakunnankansa.fi/Ulkomaat/1194918851468/artikkeli/video+maailman+suurin+kaatopaikka+tyynenmeren+jatepyorre.html" TargetMode="External"/><Relationship Id="rId2" Type="http://schemas.openxmlformats.org/officeDocument/2006/relationships/notesSlide" Target="../notesSlides/notesSlide15.xml"/><Relationship Id="rId1" Type="http://schemas.openxmlformats.org/officeDocument/2006/relationships/slideLayout" Target="../slideLayouts/slideLayout70.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8" Type="http://schemas.openxmlformats.org/officeDocument/2006/relationships/hyperlink" Target="http://www.ykliitto.fi/node/2096" TargetMode="External"/><Relationship Id="rId3" Type="http://schemas.openxmlformats.org/officeDocument/2006/relationships/hyperlink" Target="https://fi.wikipedia.org/wiki/vesipy&#246;rre" TargetMode="External"/><Relationship Id="rId7" Type="http://schemas.openxmlformats.org/officeDocument/2006/relationships/hyperlink" Target="http://www.stara.fi/2013/04/25/pyorre-kuvattiin-latviassa/" TargetMode="External"/><Relationship Id="rId2" Type="http://schemas.openxmlformats.org/officeDocument/2006/relationships/notesSlide" Target="../notesSlides/notesSlide16.xml"/><Relationship Id="rId1" Type="http://schemas.openxmlformats.org/officeDocument/2006/relationships/slideLayout" Target="../slideLayouts/slideLayout70.xml"/><Relationship Id="rId6" Type="http://schemas.openxmlformats.org/officeDocument/2006/relationships/hyperlink" Target="https://www.google.fi/search?q=vesipy%C3%B6rre&amp;es_sm=93&amp;source=lnms&amp;tbm=isch&amp;sa=X&amp;ved=0CAcQ_AUoAWoVChMIxqzfkO7pyAIVBo4sCh2k3gY0&amp;biw=1920&amp;bih=979" TargetMode="External"/><Relationship Id="rId11" Type="http://schemas.openxmlformats.org/officeDocument/2006/relationships/hyperlink" Target="http://www.unric.org/fi/newsletter/26867-roska-maailma-merissae" TargetMode="External"/><Relationship Id="rId5" Type="http://schemas.openxmlformats.org/officeDocument/2006/relationships/hyperlink" Target="http://yle.fi/uutiset/valtamerien_suuret_pyorteet_kuin_mustia_aukkoja/6847115" TargetMode="External"/><Relationship Id="rId10" Type="http://schemas.openxmlformats.org/officeDocument/2006/relationships/hyperlink" Target="http://www.satakunnankansa.fi/Ulkomaat/1194918851468/artikkeli/video+maailman+suurin+kaatopaikka+tyynenmeren+jatepyorre.html" TargetMode="External"/><Relationship Id="rId4" Type="http://schemas.openxmlformats.org/officeDocument/2006/relationships/hyperlink" Target="https://fi.wikipedia.org/wiki/Tyynenmeren_j%C3%A4tepy%C3%B6rre" TargetMode="External"/><Relationship Id="rId9" Type="http://schemas.openxmlformats.org/officeDocument/2006/relationships/hyperlink" Target="http://natgeo.fi/luonto/ymparisto/jatepyorre-tyynessameressa-mika-se-o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3.xml"/><Relationship Id="rId4" Type="http://schemas.openxmlformats.org/officeDocument/2006/relationships/hyperlink" Target="http://www.wikipedia.fi"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7.xml"/><Relationship Id="rId6" Type="http://schemas.openxmlformats.org/officeDocument/2006/relationships/hyperlink" Target="http://www.suomela.fi" TargetMode="External"/><Relationship Id="rId5" Type="http://schemas.openxmlformats.org/officeDocument/2006/relationships/hyperlink" Target="http://www.wikipedia.fi" TargetMode="External"/><Relationship Id="rId4" Type="http://schemas.openxmlformats.org/officeDocument/2006/relationships/hyperlink" Target="http://www.tieteenkuvalehti.fi"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0.xml"/><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0.xml"/><Relationship Id="rId6" Type="http://schemas.openxmlformats.org/officeDocument/2006/relationships/hyperlink" Target="http://www.wikipedia.fi" TargetMode="External"/><Relationship Id="rId5" Type="http://schemas.openxmlformats.org/officeDocument/2006/relationships/hyperlink" Target="http://www.tiede.fi" TargetMode="External"/><Relationship Id="rId4" Type="http://schemas.openxmlformats.org/officeDocument/2006/relationships/hyperlink" Target="http://www.tieteenkuvalehti.fi"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4.xml"/><Relationship Id="rId6" Type="http://schemas.openxmlformats.org/officeDocument/2006/relationships/hyperlink" Target="http://www.tieteenkuvalehti.fi" TargetMode="External"/><Relationship Id="rId5" Type="http://schemas.openxmlformats.org/officeDocument/2006/relationships/hyperlink" Target="http://www.tiede.fi" TargetMode="External"/><Relationship Id="rId4" Type="http://schemas.openxmlformats.org/officeDocument/2006/relationships/hyperlink" Target="http://www.wikipedia.fi"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hyperlink" Target="http://www.suomela.fi" TargetMode="External"/><Relationship Id="rId2" Type="http://schemas.openxmlformats.org/officeDocument/2006/relationships/notesSlide" Target="../notesSlides/notesSlide23.xml"/><Relationship Id="rId1" Type="http://schemas.openxmlformats.org/officeDocument/2006/relationships/slideLayout" Target="../slideLayouts/slideLayout74.xml"/><Relationship Id="rId6" Type="http://schemas.openxmlformats.org/officeDocument/2006/relationships/hyperlink" Target="http://www.wikipedia.fi" TargetMode="External"/><Relationship Id="rId5" Type="http://schemas.openxmlformats.org/officeDocument/2006/relationships/hyperlink" Target="http://www.tieteenkuvalehti.fi" TargetMode="External"/><Relationship Id="rId4" Type="http://schemas.openxmlformats.org/officeDocument/2006/relationships/hyperlink" Target="http://www.tiede.fi"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hyperlink" Target="http://www.tiede.fi" TargetMode="External"/><Relationship Id="rId2" Type="http://schemas.openxmlformats.org/officeDocument/2006/relationships/notesSlide" Target="../notesSlides/notesSlide24.xml"/><Relationship Id="rId1" Type="http://schemas.openxmlformats.org/officeDocument/2006/relationships/slideLayout" Target="../slideLayouts/slideLayout73.xml"/><Relationship Id="rId6" Type="http://schemas.openxmlformats.org/officeDocument/2006/relationships/hyperlink" Target="http://www.tieteenkuvalehti.fi" TargetMode="External"/><Relationship Id="rId5" Type="http://schemas.openxmlformats.org/officeDocument/2006/relationships/hyperlink" Target="http://www.suomela.fi" TargetMode="External"/><Relationship Id="rId4" Type="http://schemas.openxmlformats.org/officeDocument/2006/relationships/hyperlink" Target="http://www.wikipedia.fi"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81.xm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69.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70.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70.xml"/><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70.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70.xm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70.xml"/><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fq3mJQKhkFw" TargetMode="External"/><Relationship Id="rId2" Type="http://schemas.openxmlformats.org/officeDocument/2006/relationships/notesSlide" Target="../notesSlides/notesSlide38.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70.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114.xml"/><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115.xml"/><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5.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115.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115.xml"/><Relationship Id="rId5" Type="http://schemas.openxmlformats.org/officeDocument/2006/relationships/image" Target="../media/image63.png"/><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5.xml"/><Relationship Id="rId1" Type="http://schemas.openxmlformats.org/officeDocument/2006/relationships/slideLayout" Target="../slideLayouts/slideLayout115.xml"/><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7.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98.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8.xml"/><Relationship Id="rId1" Type="http://schemas.openxmlformats.org/officeDocument/2006/relationships/slideLayout" Target="../slideLayouts/slideLayout98.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9.xml"/><Relationship Id="rId1" Type="http://schemas.openxmlformats.org/officeDocument/2006/relationships/slideLayout" Target="../slideLayouts/slideLayout98.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102.xml"/><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1.xml"/><Relationship Id="rId1" Type="http://schemas.openxmlformats.org/officeDocument/2006/relationships/slideLayout" Target="../slideLayouts/slideLayout98.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2.xml"/><Relationship Id="rId1" Type="http://schemas.openxmlformats.org/officeDocument/2006/relationships/slideLayout" Target="../slideLayouts/slideLayout103.xml"/><Relationship Id="rId4" Type="http://schemas.openxmlformats.org/officeDocument/2006/relationships/image" Target="../media/image73.jpeg"/></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103.xml"/><Relationship Id="rId6" Type="http://schemas.openxmlformats.org/officeDocument/2006/relationships/hyperlink" Target="http://www.behindthethrone.net/index.php/artikkelit/11-katsaus-bermudan-kolmioon" TargetMode="External"/><Relationship Id="rId5" Type="http://schemas.openxmlformats.org/officeDocument/2006/relationships/hyperlink" Target="http://vps.virtuaalikoulu.org/nettivekkari/?p=3817" TargetMode="External"/><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84596" y="316557"/>
            <a:ext cx="10972800" cy="1252728"/>
          </a:xfrm>
        </p:spPr>
        <p:txBody>
          <a:bodyPr>
            <a:normAutofit/>
          </a:bodyPr>
          <a:lstStyle/>
          <a:p>
            <a:r>
              <a:rPr lang="fi-FI" sz="5400" dirty="0" smtClean="0"/>
              <a:t>Ahtialan koulun 9a-luokka</a:t>
            </a:r>
            <a:endParaRPr lang="fi-FI" sz="5400" dirty="0"/>
          </a:p>
        </p:txBody>
      </p:sp>
      <p:sp>
        <p:nvSpPr>
          <p:cNvPr id="3" name="Suorakulmio 2"/>
          <p:cNvSpPr/>
          <p:nvPr/>
        </p:nvSpPr>
        <p:spPr>
          <a:xfrm>
            <a:off x="1064652" y="1930277"/>
            <a:ext cx="9212689" cy="4401205"/>
          </a:xfrm>
          <a:prstGeom prst="rect">
            <a:avLst/>
          </a:prstGeom>
        </p:spPr>
        <p:txBody>
          <a:bodyPr wrap="square">
            <a:spAutoFit/>
          </a:bodyPr>
          <a:lstStyle/>
          <a:p>
            <a:r>
              <a:rPr lang="fi-FI" sz="2800" dirty="0"/>
              <a:t>Kaikkien esitelmien yläkäsitteenä on Vesi ja sen alle muodostui 7 erilaista tarkempaa </a:t>
            </a:r>
            <a:r>
              <a:rPr lang="fi-FI" sz="2800" dirty="0" smtClean="0"/>
              <a:t>tutkimusta, jotka nyt esitetään kootusti peräkkäin seuraavassa järjestyksessä:</a:t>
            </a:r>
            <a:endParaRPr lang="fi-FI" sz="2800" dirty="0"/>
          </a:p>
          <a:p>
            <a:pPr marL="914400" lvl="1" indent="-457200">
              <a:buFont typeface="Arial" panose="020B0604020202020204" pitchFamily="34" charset="0"/>
              <a:buChar char="•"/>
            </a:pPr>
            <a:r>
              <a:rPr lang="fi-FI" sz="2800" dirty="0" err="1"/>
              <a:t>Tsunamit</a:t>
            </a:r>
            <a:endParaRPr lang="fi-FI" sz="2800" dirty="0"/>
          </a:p>
          <a:p>
            <a:pPr marL="914400" lvl="1" indent="-457200">
              <a:buFont typeface="Arial" panose="020B0604020202020204" pitchFamily="34" charset="0"/>
              <a:buChar char="•"/>
            </a:pPr>
            <a:r>
              <a:rPr lang="fi-FI" sz="2800" dirty="0"/>
              <a:t>Vesipyörre</a:t>
            </a:r>
          </a:p>
          <a:p>
            <a:pPr marL="914400" lvl="1" indent="-457200">
              <a:buFont typeface="Arial" panose="020B0604020202020204" pitchFamily="34" charset="0"/>
              <a:buChar char="•"/>
            </a:pPr>
            <a:r>
              <a:rPr lang="fi-FI" sz="2800" dirty="0"/>
              <a:t>Miten merivedestä tehdään juomakelpoista?</a:t>
            </a:r>
          </a:p>
          <a:p>
            <a:pPr marL="914400" lvl="1" indent="-457200">
              <a:buFont typeface="Arial" panose="020B0604020202020204" pitchFamily="34" charset="0"/>
              <a:buChar char="•"/>
            </a:pPr>
            <a:r>
              <a:rPr lang="fi-FI" sz="2800" dirty="0"/>
              <a:t>Trooppiset hirmumyrskyt</a:t>
            </a:r>
          </a:p>
          <a:p>
            <a:pPr marL="914400" lvl="1" indent="-457200">
              <a:buFont typeface="Arial" panose="020B0604020202020204" pitchFamily="34" charset="0"/>
              <a:buChar char="•"/>
            </a:pPr>
            <a:r>
              <a:rPr lang="fi-FI" sz="2800" dirty="0"/>
              <a:t>Tornadot / Trombit</a:t>
            </a:r>
          </a:p>
          <a:p>
            <a:pPr marL="914400" lvl="1" indent="-457200">
              <a:buFont typeface="Arial" panose="020B0604020202020204" pitchFamily="34" charset="0"/>
              <a:buChar char="•"/>
            </a:pPr>
            <a:r>
              <a:rPr lang="fi-FI" sz="2800" dirty="0"/>
              <a:t>Miten tulva syntyy?</a:t>
            </a:r>
          </a:p>
          <a:p>
            <a:pPr marL="914400" lvl="1" indent="-457200">
              <a:buFont typeface="Arial" panose="020B0604020202020204" pitchFamily="34" charset="0"/>
              <a:buChar char="•"/>
            </a:pPr>
            <a:r>
              <a:rPr lang="fi-FI" sz="2800" dirty="0"/>
              <a:t>Bermudan kolmio</a:t>
            </a:r>
          </a:p>
        </p:txBody>
      </p:sp>
    </p:spTree>
    <p:extLst>
      <p:ext uri="{BB962C8B-B14F-4D97-AF65-F5344CB8AC3E}">
        <p14:creationId xmlns:p14="http://schemas.microsoft.com/office/powerpoint/2010/main" val="3234744296"/>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Tsunamien haittavaikutukset </a:t>
            </a:r>
            <a:endParaRPr lang="fi-FI" dirty="0"/>
          </a:p>
        </p:txBody>
      </p:sp>
      <p:sp>
        <p:nvSpPr>
          <p:cNvPr id="4" name="Tekstin paikkamerkki 3"/>
          <p:cNvSpPr>
            <a:spLocks noGrp="1"/>
          </p:cNvSpPr>
          <p:nvPr>
            <p:ph type="body" idx="1"/>
          </p:nvPr>
        </p:nvSpPr>
        <p:spPr>
          <a:xfrm>
            <a:off x="1173087" y="2166997"/>
            <a:ext cx="7780551" cy="693738"/>
          </a:xfrm>
        </p:spPr>
        <p:txBody>
          <a:bodyPr>
            <a:normAutofit lnSpcReduction="10000"/>
          </a:bodyPr>
          <a:lstStyle/>
          <a:p>
            <a:r>
              <a:rPr lang="fi-FI" sz="4400" b="0" i="1">
                <a:solidFill>
                  <a:srgbClr val="000000"/>
                </a:solidFill>
              </a:rPr>
              <a:t>Millaista vahinkoa saa aikaan?</a:t>
            </a:r>
            <a:endParaRPr lang="fi-FI" sz="4400" b="0" i="1" dirty="0">
              <a:solidFill>
                <a:srgbClr val="000000"/>
              </a:solidFill>
            </a:endParaRPr>
          </a:p>
        </p:txBody>
      </p:sp>
      <p:sp>
        <p:nvSpPr>
          <p:cNvPr id="3" name="Sisällön paikkamerkki 2"/>
          <p:cNvSpPr>
            <a:spLocks noGrp="1"/>
          </p:cNvSpPr>
          <p:nvPr>
            <p:ph sz="half" idx="2"/>
          </p:nvPr>
        </p:nvSpPr>
        <p:spPr/>
        <p:txBody>
          <a:bodyPr vert="horz" lIns="91440" tIns="45720" rIns="91440" bIns="45720" rtlCol="0" anchor="t">
            <a:normAutofit fontScale="92500" lnSpcReduction="10000"/>
          </a:bodyPr>
          <a:lstStyle/>
          <a:p>
            <a:r>
              <a:rPr lang="fi-FI"/>
              <a:t>Tuhoaa taloja ja pieniä kaupunkeja</a:t>
            </a:r>
            <a:endParaRPr lang="fi-FI" dirty="0"/>
          </a:p>
          <a:p>
            <a:r>
              <a:rPr lang="fi-FI"/>
              <a:t>Tappaa ja vahingoittaa satoja ihmisiä vuodessa</a:t>
            </a:r>
            <a:endParaRPr lang="fi-FI" dirty="0"/>
          </a:p>
          <a:p>
            <a:r>
              <a:rPr lang="fi-FI"/>
              <a:t>Aiheuttaa suuria vesi vahinkoja </a:t>
            </a:r>
            <a:endParaRPr lang="fi-FI" dirty="0"/>
          </a:p>
          <a:p>
            <a:r>
              <a:rPr lang="fi-FI" dirty="0"/>
              <a:t>Pahimmillaan saa aikaan ydinvoimaloiden tuhoutumisen ,joka johtaa taas suurempiin vahinkoihin </a:t>
            </a:r>
          </a:p>
          <a:p>
            <a:endParaRPr lang="fi-FI" sz="1800" dirty="0"/>
          </a:p>
        </p:txBody>
      </p:sp>
      <p:sp>
        <p:nvSpPr>
          <p:cNvPr id="6" name="Sisällön paikkamerkki 5"/>
          <p:cNvSpPr>
            <a:spLocks noGrp="1"/>
          </p:cNvSpPr>
          <p:nvPr>
            <p:ph sz="quarter" idx="4"/>
          </p:nvPr>
        </p:nvSpPr>
        <p:spPr>
          <a:xfrm>
            <a:off x="5643771" y="3030030"/>
            <a:ext cx="4700588" cy="2718958"/>
          </a:xfrm>
        </p:spPr>
        <p:txBody>
          <a:bodyPr vert="horz" lIns="91440" tIns="45720" rIns="91440" bIns="45720" rtlCol="0" anchor="t">
            <a:normAutofit fontScale="92500" lnSpcReduction="20000"/>
          </a:bodyPr>
          <a:lstStyle/>
          <a:p>
            <a:r>
              <a:rPr lang="fi-FI" dirty="0">
                <a:latin typeface="Trebuchet MS" charset="0"/>
              </a:rPr>
              <a:t>Ne vaurioittavat satamissa suuriakin valtamerialuksia ja katkovat puita ja repivät niitä juurineen maasta</a:t>
            </a:r>
          </a:p>
          <a:p>
            <a:r>
              <a:rPr lang="fi-FI" dirty="0">
                <a:solidFill>
                  <a:srgbClr val="FFFFFF"/>
                </a:solidFill>
                <a:latin typeface="Trebuchet MS" charset="0"/>
              </a:rPr>
              <a:t> Matalat rannikot ja etenkin suppilomaiset lahdet ja jokien suut ovat vaarallisia, sillä niissä suurella nopeudella etenevä valtava vesimassa voi nousta satoja metrejä maalle</a:t>
            </a:r>
          </a:p>
        </p:txBody>
      </p:sp>
    </p:spTree>
    <p:extLst>
      <p:ext uri="{BB962C8B-B14F-4D97-AF65-F5344CB8AC3E}">
        <p14:creationId xmlns:p14="http://schemas.microsoft.com/office/powerpoint/2010/main" val="1672275006"/>
      </p:ext>
    </p:extLst>
  </p:cSld>
  <p:clrMapOvr>
    <a:masterClrMapping/>
  </p:clrMapOvr>
  <p:transition spd="slow" advClick="0" advTm="50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vesipyörre.JPG"/>
          <p:cNvPicPr>
            <a:picLocks noChangeAspect="1"/>
          </p:cNvPicPr>
          <p:nvPr/>
        </p:nvPicPr>
        <p:blipFill>
          <a:blip r:embed="rId3"/>
          <a:stretch>
            <a:fillRect/>
          </a:stretch>
        </p:blipFill>
        <p:spPr>
          <a:xfrm>
            <a:off x="29758" y="-10851"/>
            <a:ext cx="12216454" cy="6837362"/>
          </a:xfrm>
          <a:prstGeom prst="rect">
            <a:avLst/>
          </a:prstGeom>
        </p:spPr>
      </p:pic>
      <p:sp>
        <p:nvSpPr>
          <p:cNvPr id="2" name="Otsikko 1"/>
          <p:cNvSpPr>
            <a:spLocks noGrp="1"/>
          </p:cNvSpPr>
          <p:nvPr>
            <p:ph type="ctrTitle"/>
          </p:nvPr>
        </p:nvSpPr>
        <p:spPr>
          <a:xfrm>
            <a:off x="1232778" y="2026476"/>
            <a:ext cx="9491663" cy="1736116"/>
          </a:xfrm>
        </p:spPr>
        <p:txBody>
          <a:bodyPr/>
          <a:lstStyle/>
          <a:p>
            <a:r>
              <a:rPr lang="fi-FI" sz="9600" b="1" i="1" u="sng">
                <a:latin typeface="JasmineUPC"/>
              </a:rPr>
              <a:t>Vesipyörre</a:t>
            </a:r>
            <a:r>
              <a:rPr lang="fi-FI" b="1"/>
              <a:t> </a:t>
            </a:r>
            <a:endParaRPr lang="fi-FI" dirty="0"/>
          </a:p>
        </p:txBody>
      </p:sp>
    </p:spTree>
    <p:extLst>
      <p:ext uri="{BB962C8B-B14F-4D97-AF65-F5344CB8AC3E}">
        <p14:creationId xmlns:p14="http://schemas.microsoft.com/office/powerpoint/2010/main" val="341040701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924710" y="470700"/>
            <a:ext cx="10515600" cy="1325563"/>
          </a:xfrm>
        </p:spPr>
        <p:txBody>
          <a:bodyPr/>
          <a:lstStyle/>
          <a:p>
            <a:r>
              <a:rPr lang="fi-FI" sz="4800" i="1" dirty="0">
                <a:solidFill>
                  <a:srgbClr val="1E4E79"/>
                </a:solidFill>
              </a:rPr>
              <a:t>             </a:t>
            </a:r>
            <a:r>
              <a:rPr lang="fi-FI" sz="4800" i="1" u="sng" dirty="0">
                <a:solidFill>
                  <a:srgbClr val="1E4E79"/>
                </a:solidFill>
                <a:latin typeface="Century Gothic"/>
              </a:rPr>
              <a:t>Vesipyörre eli Kurimus</a:t>
            </a:r>
          </a:p>
        </p:txBody>
      </p:sp>
      <p:sp>
        <p:nvSpPr>
          <p:cNvPr id="3" name="Sisällön paikkamerkki 2"/>
          <p:cNvSpPr>
            <a:spLocks noGrp="1"/>
          </p:cNvSpPr>
          <p:nvPr>
            <p:ph idx="1"/>
          </p:nvPr>
        </p:nvSpPr>
        <p:spPr>
          <a:xfrm>
            <a:off x="751004" y="2144587"/>
            <a:ext cx="10515600" cy="4351338"/>
          </a:xfrm>
        </p:spPr>
        <p:txBody>
          <a:bodyPr vert="horz" lIns="91440" tIns="45720" rIns="91440" bIns="45720" rtlCol="0" anchor="t">
            <a:normAutofit/>
          </a:bodyPr>
          <a:lstStyle/>
          <a:p>
            <a:r>
              <a:rPr lang="fi-FI" dirty="0"/>
              <a:t>Kurimus on vesistössä esiintyvä luonnonilmiö       </a:t>
            </a:r>
          </a:p>
          <a:p>
            <a:r>
              <a:rPr lang="fi-FI" dirty="0"/>
              <a:t>Se voi syntyä kun vuorovesi ja kivet häiritsevät veden kulkua,</a:t>
            </a:r>
          </a:p>
          <a:p>
            <a:pPr marL="0" indent="0">
              <a:buNone/>
            </a:pPr>
            <a:r>
              <a:rPr lang="fi-FI" dirty="0"/>
              <a:t>  tuuli ja voimakas tsunami voivat myös olla pyörteen syntymisen syynä</a:t>
            </a:r>
          </a:p>
          <a:p>
            <a:r>
              <a:rPr lang="fi-FI" dirty="0"/>
              <a:t>Vesipyörteellä on monia nimityksiä kuten</a:t>
            </a:r>
          </a:p>
          <a:p>
            <a:pPr marL="0" indent="0">
              <a:buNone/>
            </a:pPr>
            <a:r>
              <a:rPr lang="fi-FI" dirty="0"/>
              <a:t>   kierre, nielu ja syöveri</a:t>
            </a:r>
          </a:p>
          <a:p>
            <a:r>
              <a:rPr lang="fi-FI" dirty="0"/>
              <a:t>Kurimus voi olla halkaisijaltaan monia metrejä</a:t>
            </a:r>
          </a:p>
          <a:p>
            <a:endParaRPr lang="fi-FI" dirty="0"/>
          </a:p>
        </p:txBody>
      </p:sp>
      <p:pic>
        <p:nvPicPr>
          <p:cNvPr id="4" name="Kuva 3" descr="vesipyörree.JPG"/>
          <p:cNvPicPr>
            <a:picLocks noChangeAspect="1"/>
          </p:cNvPicPr>
          <p:nvPr/>
        </p:nvPicPr>
        <p:blipFill>
          <a:blip r:embed="rId3"/>
          <a:stretch>
            <a:fillRect/>
          </a:stretch>
        </p:blipFill>
        <p:spPr>
          <a:xfrm>
            <a:off x="8011161" y="3891735"/>
            <a:ext cx="3352800" cy="2367558"/>
          </a:xfrm>
          <a:prstGeom prst="rect">
            <a:avLst/>
          </a:prstGeom>
        </p:spPr>
      </p:pic>
    </p:spTree>
    <p:extLst>
      <p:ext uri="{BB962C8B-B14F-4D97-AF65-F5344CB8AC3E}">
        <p14:creationId xmlns:p14="http://schemas.microsoft.com/office/powerpoint/2010/main" val="1509057"/>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noFill/>
          <a:ln>
            <a:noFill/>
          </a:ln>
        </p:spPr>
        <p:style>
          <a:lnRef idx="2">
            <a:schemeClr val="accent1"/>
          </a:lnRef>
          <a:fillRef idx="1">
            <a:schemeClr val="lt1"/>
          </a:fillRef>
          <a:effectRef idx="0">
            <a:schemeClr val="accent1"/>
          </a:effectRef>
          <a:fontRef idx="minor">
            <a:schemeClr val="dk1"/>
          </a:fontRef>
        </p:style>
        <p:txBody>
          <a:bodyPr/>
          <a:lstStyle/>
          <a:p>
            <a:pPr algn="ctr"/>
            <a:r>
              <a:rPr lang="fi-FI" sz="5400" i="1" u="sng" dirty="0">
                <a:latin typeface="Century"/>
              </a:rPr>
              <a:t>Vesipyörteiden voimakkuus</a:t>
            </a:r>
          </a:p>
        </p:txBody>
      </p:sp>
      <p:sp>
        <p:nvSpPr>
          <p:cNvPr id="3" name="Sisällön paikkamerkki 2"/>
          <p:cNvSpPr>
            <a:spLocks noGrp="1"/>
          </p:cNvSpPr>
          <p:nvPr>
            <p:ph idx="1"/>
          </p:nvPr>
        </p:nvSpPr>
        <p:spPr>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r>
              <a:rPr lang="fi-FI" sz="3200" dirty="0">
                <a:latin typeface="Book Antiqua"/>
              </a:rPr>
              <a:t>Pyörimisnopeus riippuu niiden koosta ja tuulesta</a:t>
            </a:r>
          </a:p>
          <a:p>
            <a:r>
              <a:rPr lang="fi-FI" sz="3200" dirty="0">
                <a:latin typeface="Book Antiqua"/>
              </a:rPr>
              <a:t>Esim. suuret kurimukset voivat pyöriä jopa 20-30 km/h</a:t>
            </a:r>
          </a:p>
          <a:p>
            <a:r>
              <a:rPr lang="fi-FI" sz="3200" dirty="0">
                <a:latin typeface="Book Antiqua"/>
              </a:rPr>
              <a:t>Voimakkaita vesipyörteitä syntyy esim. Niagaran putouksien lähettyvillä.</a:t>
            </a:r>
          </a:p>
          <a:p>
            <a:endParaRPr lang="fi-FI" dirty="0"/>
          </a:p>
        </p:txBody>
      </p:sp>
      <p:pic>
        <p:nvPicPr>
          <p:cNvPr id="4" name="Kuva 3" descr="pyörre.jpg"/>
          <p:cNvPicPr>
            <a:picLocks noChangeAspect="1"/>
          </p:cNvPicPr>
          <p:nvPr/>
        </p:nvPicPr>
        <p:blipFill>
          <a:blip r:embed="rId3"/>
          <a:stretch>
            <a:fillRect/>
          </a:stretch>
        </p:blipFill>
        <p:spPr>
          <a:xfrm>
            <a:off x="6342949" y="3561435"/>
            <a:ext cx="4625322" cy="3032125"/>
          </a:xfrm>
          <a:prstGeom prst="rect">
            <a:avLst/>
          </a:prstGeom>
        </p:spPr>
      </p:pic>
    </p:spTree>
    <p:extLst>
      <p:ext uri="{BB962C8B-B14F-4D97-AF65-F5344CB8AC3E}">
        <p14:creationId xmlns:p14="http://schemas.microsoft.com/office/powerpoint/2010/main" val="1520544875"/>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427502" y="211441"/>
            <a:ext cx="11362817" cy="1363663"/>
          </a:xfrm>
        </p:spPr>
        <p:txBody>
          <a:bodyPr/>
          <a:lstStyle/>
          <a:p>
            <a:r>
              <a:rPr lang="fi-FI" sz="3600" u="sng">
                <a:latin typeface="Franklin Gothic Medium"/>
              </a:rPr>
              <a:t>Suurimpia vesipyörre esiintymiä järvissä ja joissa</a:t>
            </a:r>
            <a:endParaRPr lang="fi-FI" sz="3600" u="sng" dirty="0">
              <a:latin typeface="Franklin Gothic Medium"/>
            </a:endParaRPr>
          </a:p>
        </p:txBody>
      </p:sp>
      <p:pic>
        <p:nvPicPr>
          <p:cNvPr id="4" name="Sisällön paikkamerkki 3" descr="vesipyöre.jpg"/>
          <p:cNvPicPr>
            <a:picLocks noGrp="1" noChangeAspect="1"/>
          </p:cNvPicPr>
          <p:nvPr>
            <p:ph idx="1"/>
          </p:nvPr>
        </p:nvPicPr>
        <p:blipFill>
          <a:blip r:embed="rId3"/>
          <a:stretch>
            <a:fillRect/>
          </a:stretch>
        </p:blipFill>
        <p:spPr>
          <a:xfrm>
            <a:off x="4598513" y="1825625"/>
            <a:ext cx="2994974" cy="4351338"/>
          </a:xfrm>
        </p:spPr>
      </p:pic>
      <p:sp>
        <p:nvSpPr>
          <p:cNvPr id="5" name="Tekstiruutu 4"/>
          <p:cNvSpPr txBox="1"/>
          <p:nvPr/>
        </p:nvSpPr>
        <p:spPr>
          <a:xfrm>
            <a:off x="450850" y="2162175"/>
            <a:ext cx="8107363" cy="2677656"/>
          </a:xfrm>
          <a:prstGeom prst="rect">
            <a:avLst/>
          </a:prstGeom>
        </p:spPr>
        <p:txBody>
          <a:bodyPr wrap="square" rtlCol="0" anchor="t">
            <a:spAutoFit/>
          </a:bodyPr>
          <a:lstStyle/>
          <a:p>
            <a:pPr marL="342900" indent="-342900" defTabSz="914400">
              <a:buFont typeface="Arial" panose="020B0604020202020204" pitchFamily="34" charset="0"/>
              <a:buChar char="•"/>
            </a:pPr>
            <a:r>
              <a:rPr lang="fi-FI" sz="2800">
                <a:solidFill>
                  <a:prstClr val="black"/>
                </a:solidFill>
                <a:latin typeface="Comic Sans MS"/>
              </a:rPr>
              <a:t> Latvia - Daugava-joki :</a:t>
            </a:r>
            <a:r>
              <a:rPr lang="fi-FI" sz="2800">
                <a:solidFill>
                  <a:srgbClr val="000000"/>
                </a:solidFill>
                <a:latin typeface="Comic Sans MS" charset="0"/>
              </a:rPr>
              <a:t>  </a:t>
            </a:r>
            <a:r>
              <a:rPr lang="fi-FI" sz="2800" dirty="0">
                <a:solidFill>
                  <a:srgbClr val="000000"/>
                </a:solidFill>
                <a:latin typeface="Comic Sans MS" charset="0"/>
                <a:hlinkClick r:id="rId4"/>
              </a:rPr>
              <a:t>Latvian vesipyörre</a:t>
            </a:r>
            <a:endParaRPr lang="fi-FI" sz="2800" dirty="0">
              <a:solidFill>
                <a:srgbClr val="000000"/>
              </a:solidFill>
              <a:latin typeface="Comic Sans MS" charset="0"/>
            </a:endParaRPr>
          </a:p>
          <a:p>
            <a:pPr marL="285750" indent="-285750" defTabSz="914400">
              <a:buFont typeface="Arial" panose="020B0604020202020204" pitchFamily="34" charset="0"/>
              <a:buChar char="•"/>
            </a:pPr>
            <a:r>
              <a:rPr lang="fi-FI" sz="2800" dirty="0">
                <a:solidFill>
                  <a:prstClr val="black"/>
                </a:solidFill>
                <a:latin typeface="Comic Sans MS"/>
              </a:rPr>
              <a:t> Yhdysvallat - Winconsin</a:t>
            </a:r>
          </a:p>
          <a:p>
            <a:pPr marL="285750" indent="-285750" defTabSz="914400">
              <a:buFont typeface="Arial" panose="020B0604020202020204" pitchFamily="34" charset="0"/>
              <a:buChar char="•"/>
            </a:pPr>
            <a:r>
              <a:rPr lang="fi-FI" sz="2800" dirty="0">
                <a:solidFill>
                  <a:prstClr val="black"/>
                </a:solidFill>
                <a:latin typeface="Comic Sans MS"/>
              </a:rPr>
              <a:t> Denison Dam - Lake Texoma</a:t>
            </a:r>
          </a:p>
          <a:p>
            <a:pPr marL="457200" indent="-457200" defTabSz="914400">
              <a:buFont typeface="Arial" panose="020B0604020202020204" pitchFamily="34" charset="0"/>
              <a:buChar char="•"/>
            </a:pPr>
            <a:r>
              <a:rPr lang="fi-FI" sz="2800" dirty="0">
                <a:solidFill>
                  <a:prstClr val="black"/>
                </a:solidFill>
                <a:latin typeface="Comic Sans MS" charset="0"/>
              </a:rPr>
              <a:t>Niagaran putouksien alapuolella, joen alajuoksulla 5 kilometrin päässä itse putouksista</a:t>
            </a:r>
          </a:p>
        </p:txBody>
      </p:sp>
    </p:spTree>
    <p:extLst>
      <p:ext uri="{BB962C8B-B14F-4D97-AF65-F5344CB8AC3E}">
        <p14:creationId xmlns:p14="http://schemas.microsoft.com/office/powerpoint/2010/main" val="3916454009"/>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389275" y="365125"/>
            <a:ext cx="10964525" cy="1325563"/>
          </a:xfrm>
        </p:spPr>
        <p:txBody>
          <a:bodyPr/>
          <a:lstStyle/>
          <a:p>
            <a:r>
              <a:rPr lang="fi-FI" u="sng"/>
              <a:t>Vesipyörteet meressä</a:t>
            </a:r>
            <a:endParaRPr lang="fi-FI" u="sng" dirty="0"/>
          </a:p>
        </p:txBody>
      </p:sp>
      <p:pic>
        <p:nvPicPr>
          <p:cNvPr id="4" name="Sisällön paikkamerkki 3" descr="Valtamerien suuret pyörteet.png"/>
          <p:cNvPicPr>
            <a:picLocks noGrp="1" noChangeAspect="1"/>
          </p:cNvPicPr>
          <p:nvPr>
            <p:ph idx="1"/>
          </p:nvPr>
        </p:nvPicPr>
        <p:blipFill>
          <a:blip r:embed="rId3"/>
          <a:stretch>
            <a:fillRect/>
          </a:stretch>
        </p:blipFill>
        <p:spPr>
          <a:xfrm>
            <a:off x="7562251" y="839267"/>
            <a:ext cx="3683291" cy="4119383"/>
          </a:xfrm>
        </p:spPr>
      </p:pic>
      <p:sp>
        <p:nvSpPr>
          <p:cNvPr id="5" name="Tekstiruutu 4"/>
          <p:cNvSpPr txBox="1"/>
          <p:nvPr/>
        </p:nvSpPr>
        <p:spPr>
          <a:xfrm>
            <a:off x="296420" y="2120047"/>
            <a:ext cx="7056988" cy="2677656"/>
          </a:xfrm>
          <a:prstGeom prst="rect">
            <a:avLst/>
          </a:prstGeom>
        </p:spPr>
        <p:txBody>
          <a:bodyPr rtlCol="0" anchor="t">
            <a:spAutoFit/>
          </a:bodyPr>
          <a:lstStyle/>
          <a:p>
            <a:pPr marL="457200" indent="-457200" defTabSz="914400">
              <a:buFont typeface="Arial" panose="020B0604020202020204" pitchFamily="34" charset="0"/>
              <a:buChar char="•"/>
            </a:pPr>
            <a:r>
              <a:rPr lang="fi-FI" sz="2800" dirty="0">
                <a:solidFill>
                  <a:prstClr val="black"/>
                </a:solidFill>
              </a:rPr>
              <a:t>Valtamerissä esiintyvien pyörteiden</a:t>
            </a:r>
          </a:p>
          <a:p>
            <a:pPr defTabSz="914400"/>
            <a:r>
              <a:rPr lang="fi-FI" sz="2800" dirty="0">
                <a:solidFill>
                  <a:prstClr val="black"/>
                </a:solidFill>
              </a:rPr>
              <a:t>reunalle muodostuu suljettu virtaus,</a:t>
            </a:r>
          </a:p>
          <a:p>
            <a:pPr defTabSz="914400"/>
            <a:r>
              <a:rPr lang="fi-FI" sz="2000" dirty="0">
                <a:solidFill>
                  <a:prstClr val="black"/>
                </a:solidFill>
              </a:rPr>
              <a:t> </a:t>
            </a:r>
            <a:r>
              <a:rPr lang="fi-FI" sz="2800" dirty="0">
                <a:solidFill>
                  <a:prstClr val="black"/>
                </a:solidFill>
              </a:rPr>
              <a:t>joka estää sisäpuolella olevaa </a:t>
            </a:r>
          </a:p>
          <a:p>
            <a:pPr defTabSz="914400"/>
            <a:r>
              <a:rPr lang="fi-FI" sz="2800" dirty="0">
                <a:solidFill>
                  <a:prstClr val="black"/>
                </a:solidFill>
              </a:rPr>
              <a:t>vesimassaa pääsemästä ulos.</a:t>
            </a:r>
          </a:p>
          <a:p>
            <a:pPr marL="457200" indent="-457200" defTabSz="914400">
              <a:buFont typeface="Arial" panose="020B0604020202020204" pitchFamily="34" charset="0"/>
              <a:buChar char="•"/>
            </a:pPr>
            <a:r>
              <a:rPr lang="fi-FI" sz="2800" dirty="0">
                <a:solidFill>
                  <a:prstClr val="black"/>
                </a:solidFill>
              </a:rPr>
              <a:t>Suurimmat meripyörre esiintymät ovat</a:t>
            </a:r>
          </a:p>
          <a:p>
            <a:pPr defTabSz="914400"/>
            <a:r>
              <a:rPr lang="fi-FI" sz="2800" dirty="0">
                <a:solidFill>
                  <a:prstClr val="black"/>
                </a:solidFill>
              </a:rPr>
              <a:t>Tyynellä merellä</a:t>
            </a:r>
          </a:p>
        </p:txBody>
      </p:sp>
    </p:spTree>
    <p:extLst>
      <p:ext uri="{BB962C8B-B14F-4D97-AF65-F5344CB8AC3E}">
        <p14:creationId xmlns:p14="http://schemas.microsoft.com/office/powerpoint/2010/main" val="3234012078"/>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352425" y="508000"/>
            <a:ext cx="10515600" cy="1325563"/>
          </a:xfrm>
        </p:spPr>
        <p:txBody>
          <a:bodyPr/>
          <a:lstStyle/>
          <a:p>
            <a:r>
              <a:rPr lang="fi-FI" sz="4800" u="sng">
                <a:latin typeface="Century Schoolbook"/>
              </a:rPr>
              <a:t>Tyynenmeren jätepyörre</a:t>
            </a:r>
            <a:endParaRPr lang="fi-FI" sz="4800" u="sng" dirty="0">
              <a:latin typeface="Century Schoolbook"/>
            </a:endParaRPr>
          </a:p>
        </p:txBody>
      </p:sp>
      <p:sp>
        <p:nvSpPr>
          <p:cNvPr id="3" name="Sisällön paikkamerkki 2"/>
          <p:cNvSpPr>
            <a:spLocks noGrp="1"/>
          </p:cNvSpPr>
          <p:nvPr>
            <p:ph idx="1"/>
          </p:nvPr>
        </p:nvSpPr>
        <p:spPr>
          <a:xfrm>
            <a:off x="409575" y="2092325"/>
            <a:ext cx="10991850" cy="3998913"/>
          </a:xfrm>
          <a:noFill/>
          <a:ln>
            <a:no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t">
            <a:normAutofit fontScale="92500" lnSpcReduction="10000"/>
          </a:bodyPr>
          <a:lstStyle/>
          <a:p>
            <a:r>
              <a:rPr lang="fi-FI" sz="3200">
                <a:latin typeface="Candara"/>
              </a:rPr>
              <a:t>J</a:t>
            </a:r>
            <a:r>
              <a:rPr lang="fi-FI">
                <a:latin typeface="Candara"/>
              </a:rPr>
              <a:t>ätepyörre on maailman suurin kaatopaikka</a:t>
            </a:r>
            <a:endParaRPr lang="fi-FI" dirty="0">
              <a:latin typeface="Candara"/>
            </a:endParaRPr>
          </a:p>
          <a:p>
            <a:r>
              <a:rPr lang="fi-FI">
                <a:latin typeface="Candara"/>
              </a:rPr>
              <a:t>Jätepyörteitä on kaksi Tyynen meren alueella</a:t>
            </a:r>
            <a:endParaRPr lang="fi-FI" dirty="0">
              <a:latin typeface="Candara"/>
            </a:endParaRPr>
          </a:p>
          <a:p>
            <a:r>
              <a:rPr lang="fi-FI">
                <a:latin typeface="Candara"/>
              </a:rPr>
              <a:t>Molemmat muodostuvat 3.5 miljoonasta tonnista muovia veden pinnalla ja sen alla</a:t>
            </a:r>
            <a:endParaRPr lang="fi-FI" dirty="0">
              <a:latin typeface="Candara"/>
            </a:endParaRPr>
          </a:p>
          <a:p>
            <a:r>
              <a:rPr lang="fi-FI">
                <a:latin typeface="Candara"/>
              </a:rPr>
              <a:t>Tavarat maiden rannikoilta kulkeutuvat merivirtojen mukana jätepyörteeseen</a:t>
            </a:r>
            <a:endParaRPr lang="fi-FI" dirty="0">
              <a:latin typeface="Candara"/>
            </a:endParaRPr>
          </a:p>
          <a:p>
            <a:r>
              <a:rPr lang="fi-FI">
                <a:latin typeface="Candara"/>
              </a:rPr>
              <a:t>Suurin osa jätteestä tulee maalta tuulen ja sateen mukana, laivojen päästöt kerääntyvät myös sinne</a:t>
            </a:r>
            <a:endParaRPr lang="fi-FI" dirty="0">
              <a:latin typeface="Candara"/>
            </a:endParaRPr>
          </a:p>
          <a:p>
            <a:r>
              <a:rPr lang="fi-FI">
                <a:latin typeface="Candara"/>
              </a:rPr>
              <a:t>Jätepyörteestä on suurta haittaa eliölajeille sekä valtameren ekosysteemille</a:t>
            </a:r>
            <a:endParaRPr lang="fi-FI" dirty="0">
              <a:latin typeface="Candara"/>
            </a:endParaRPr>
          </a:p>
          <a:p>
            <a:pPr lvl="1"/>
            <a:r>
              <a:rPr lang="fi-FI" dirty="0">
                <a:hlinkClick r:id="rId3"/>
              </a:rPr>
              <a:t>Jätepyörre video</a:t>
            </a:r>
            <a:endParaRPr lang="fi-FI" dirty="0"/>
          </a:p>
        </p:txBody>
      </p:sp>
      <p:pic>
        <p:nvPicPr>
          <p:cNvPr id="4" name="Kuva 3" descr="jäte.jpg"/>
          <p:cNvPicPr>
            <a:picLocks noChangeAspect="1"/>
          </p:cNvPicPr>
          <p:nvPr/>
        </p:nvPicPr>
        <p:blipFill>
          <a:blip r:embed="rId4"/>
          <a:stretch>
            <a:fillRect/>
          </a:stretch>
        </p:blipFill>
        <p:spPr>
          <a:xfrm>
            <a:off x="8246636" y="219995"/>
            <a:ext cx="2743200" cy="1673352"/>
          </a:xfrm>
          <a:prstGeom prst="rect">
            <a:avLst/>
          </a:prstGeom>
        </p:spPr>
      </p:pic>
    </p:spTree>
    <p:extLst>
      <p:ext uri="{BB962C8B-B14F-4D97-AF65-F5344CB8AC3E}">
        <p14:creationId xmlns:p14="http://schemas.microsoft.com/office/powerpoint/2010/main" val="1915620406"/>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791235" y="440281"/>
            <a:ext cx="10515600" cy="1325563"/>
          </a:xfrm>
        </p:spPr>
        <p:txBody>
          <a:bodyPr/>
          <a:lstStyle/>
          <a:p>
            <a:r>
              <a:rPr lang="fi-FI" b="1" u="sng"/>
              <a:t>Lähteet linkkenä:</a:t>
            </a:r>
            <a:endParaRPr lang="fi-FI" b="1" u="sng" dirty="0"/>
          </a:p>
        </p:txBody>
      </p:sp>
      <p:sp>
        <p:nvSpPr>
          <p:cNvPr id="3" name="Sisällön paikkamerkki 2"/>
          <p:cNvSpPr>
            <a:spLocks noGrp="1"/>
          </p:cNvSpPr>
          <p:nvPr>
            <p:ph idx="1"/>
          </p:nvPr>
        </p:nvSpPr>
        <p:spPr/>
        <p:txBody>
          <a:bodyPr vert="horz" lIns="91440" tIns="45720" rIns="91440" bIns="45720" rtlCol="0" anchor="t">
            <a:normAutofit/>
          </a:bodyPr>
          <a:lstStyle/>
          <a:p>
            <a:pPr marL="0" indent="0">
              <a:buNone/>
            </a:pPr>
            <a:r>
              <a:rPr lang="en-US" dirty="0">
                <a:latin typeface="Calibri" charset="0"/>
                <a:hlinkClick r:id="rId3"/>
              </a:rPr>
              <a:t>Wikipedia</a:t>
            </a:r>
            <a:r>
              <a:rPr lang="en-US" dirty="0">
                <a:solidFill>
                  <a:srgbClr val="2E75B5"/>
                </a:solidFill>
                <a:latin typeface="Calibri" charset="0"/>
              </a:rPr>
              <a:t>,</a:t>
            </a:r>
            <a:r>
              <a:rPr lang="en-US" dirty="0">
                <a:solidFill>
                  <a:srgbClr val="9CC3E5"/>
                </a:solidFill>
                <a:latin typeface="Calibri" charset="0"/>
              </a:rPr>
              <a:t> </a:t>
            </a:r>
            <a:r>
              <a:rPr lang="en-US" dirty="0">
                <a:latin typeface="Calibri" charset="0"/>
              </a:rPr>
              <a:t> </a:t>
            </a:r>
            <a:r>
              <a:rPr lang="en-US" dirty="0">
                <a:latin typeface="Calibri" charset="0"/>
                <a:hlinkClick r:id="rId4"/>
              </a:rPr>
              <a:t>Wikipedia</a:t>
            </a:r>
            <a:endParaRPr lang="fi-FI" dirty="0">
              <a:latin typeface="Calibri" charset="0"/>
            </a:endParaRPr>
          </a:p>
          <a:p>
            <a:pPr marL="0" indent="0">
              <a:buNone/>
            </a:pPr>
            <a:r>
              <a:rPr lang="en-US" dirty="0">
                <a:latin typeface="Calibri" charset="0"/>
                <a:hlinkClick r:id="rId5"/>
              </a:rPr>
              <a:t>Yle</a:t>
            </a:r>
            <a:endParaRPr lang="en-US" dirty="0">
              <a:latin typeface="Calibri" charset="0"/>
            </a:endParaRPr>
          </a:p>
          <a:p>
            <a:pPr marL="0" indent="0">
              <a:buNone/>
            </a:pPr>
            <a:r>
              <a:rPr lang="en-US" dirty="0">
                <a:latin typeface="Calibri" charset="0"/>
                <a:hlinkClick r:id="rId6"/>
              </a:rPr>
              <a:t>Kuvahaku</a:t>
            </a:r>
            <a:endParaRPr lang="en-US" dirty="0">
              <a:latin typeface="Calibri" charset="0"/>
            </a:endParaRPr>
          </a:p>
          <a:p>
            <a:pPr marL="0" indent="0">
              <a:buNone/>
            </a:pPr>
            <a:r>
              <a:rPr lang="en-US" dirty="0">
                <a:latin typeface="Calibri" charset="0"/>
                <a:hlinkClick r:id="rId7"/>
              </a:rPr>
              <a:t>Stara</a:t>
            </a:r>
            <a:endParaRPr lang="en-US" dirty="0">
              <a:latin typeface="Calibri" charset="0"/>
            </a:endParaRPr>
          </a:p>
          <a:p>
            <a:pPr marL="0" indent="0">
              <a:buNone/>
            </a:pPr>
            <a:r>
              <a:rPr lang="en-US" dirty="0">
                <a:latin typeface="Calibri" charset="0"/>
                <a:hlinkClick r:id="rId8"/>
              </a:rPr>
              <a:t>Yk-liitto</a:t>
            </a:r>
            <a:endParaRPr lang="en-US" dirty="0">
              <a:latin typeface="Calibri" charset="0"/>
            </a:endParaRPr>
          </a:p>
          <a:p>
            <a:pPr marL="0" indent="0">
              <a:buNone/>
            </a:pPr>
            <a:r>
              <a:rPr lang="en-US" dirty="0">
                <a:latin typeface="Calibri" charset="0"/>
                <a:hlinkClick r:id="rId9"/>
              </a:rPr>
              <a:t>Natgeo</a:t>
            </a:r>
            <a:endParaRPr lang="en-US" dirty="0">
              <a:latin typeface="Calibri" charset="0"/>
            </a:endParaRPr>
          </a:p>
          <a:p>
            <a:pPr marL="0" indent="0">
              <a:buNone/>
            </a:pPr>
            <a:r>
              <a:rPr lang="en-US" dirty="0">
                <a:latin typeface="Calibri" charset="0"/>
                <a:hlinkClick r:id="rId10"/>
              </a:rPr>
              <a:t>Satakunnankansa</a:t>
            </a:r>
            <a:endParaRPr lang="en-US" dirty="0">
              <a:latin typeface="Calibri" charset="0"/>
            </a:endParaRPr>
          </a:p>
          <a:p>
            <a:pPr marL="0" indent="0">
              <a:buNone/>
            </a:pPr>
            <a:r>
              <a:rPr lang="en-US" dirty="0">
                <a:latin typeface="Calibri" charset="0"/>
                <a:hlinkClick r:id="rId11"/>
              </a:rPr>
              <a:t>Unric</a:t>
            </a:r>
            <a:endParaRPr lang="en-US" dirty="0">
              <a:latin typeface="Calibri" charset="0"/>
            </a:endParaRPr>
          </a:p>
        </p:txBody>
      </p:sp>
      <p:sp>
        <p:nvSpPr>
          <p:cNvPr id="4" name="Tekstiruutu 3"/>
          <p:cNvSpPr txBox="1"/>
          <p:nvPr/>
        </p:nvSpPr>
        <p:spPr>
          <a:xfrm>
            <a:off x="9318577" y="6317815"/>
            <a:ext cx="2743200" cy="369332"/>
          </a:xfrm>
          <a:prstGeom prst="rect">
            <a:avLst/>
          </a:prstGeom>
        </p:spPr>
        <p:txBody>
          <a:bodyPr rtlCol="0">
            <a:spAutoFit/>
          </a:bodyPr>
          <a:lstStyle/>
          <a:p>
            <a:pPr algn="ctr" defTabSz="914400"/>
            <a:r>
              <a:rPr lang="fi-FI">
                <a:solidFill>
                  <a:prstClr val="black"/>
                </a:solidFill>
              </a:rPr>
              <a:t>Jasmin, Petra ja Jenni 9A</a:t>
            </a:r>
            <a:endParaRPr lang="fi-FI" dirty="0">
              <a:solidFill>
                <a:prstClr val="black"/>
              </a:solidFill>
            </a:endParaRPr>
          </a:p>
        </p:txBody>
      </p:sp>
    </p:spTree>
    <p:extLst>
      <p:ext uri="{BB962C8B-B14F-4D97-AF65-F5344CB8AC3E}">
        <p14:creationId xmlns:p14="http://schemas.microsoft.com/office/powerpoint/2010/main" val="123194747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t="-7000" b="-7000"/>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315156" y="5040839"/>
            <a:ext cx="7895877" cy="1798640"/>
          </a:xfrm>
          <a:solidFill>
            <a:srgbClr val="00B0F0"/>
          </a:solidFill>
          <a:ln/>
        </p:spPr>
        <p:style>
          <a:lnRef idx="0">
            <a:schemeClr val="accent1"/>
          </a:lnRef>
          <a:fillRef idx="3">
            <a:schemeClr val="accent1"/>
          </a:fillRef>
          <a:effectRef idx="3">
            <a:schemeClr val="accent1"/>
          </a:effectRef>
          <a:fontRef idx="minor">
            <a:schemeClr val="lt1"/>
          </a:fontRef>
        </p:style>
        <p:txBody>
          <a:bodyPr>
            <a:normAutofit fontScale="90000"/>
          </a:bodyPr>
          <a:lstStyle/>
          <a:p>
            <a:r>
              <a:rPr lang="fi-FI" sz="4400">
                <a:solidFill>
                  <a:srgbClr val="000000"/>
                </a:solidFill>
                <a:latin typeface="Microsoft YaHei"/>
                <a:ea typeface="Microsoft YaHei"/>
              </a:rPr>
              <a:t>MITEN MERIVEDESTÄ TEHDÄÄN JUOMAKELPOISTA?</a:t>
            </a:r>
            <a:endParaRPr lang="fi-FI" sz="4400" dirty="0">
              <a:solidFill>
                <a:srgbClr val="000000"/>
              </a:solidFill>
              <a:latin typeface="Microsoft YaHei"/>
              <a:ea typeface="Microsoft YaHei"/>
            </a:endParaRPr>
          </a:p>
        </p:txBody>
      </p:sp>
    </p:spTree>
    <p:extLst>
      <p:ext uri="{BB962C8B-B14F-4D97-AF65-F5344CB8AC3E}">
        <p14:creationId xmlns:p14="http://schemas.microsoft.com/office/powerpoint/2010/main" val="415585564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839788" y="186629"/>
            <a:ext cx="10515600" cy="1325563"/>
          </a:xfrm>
          <a:solidFill>
            <a:srgbClr val="00B0F0"/>
          </a:solidFill>
          <a:ln w="57150">
            <a:solidFill>
              <a:schemeClr val="tx1"/>
            </a:solidFill>
            <a:prstDash val="dash"/>
          </a:ln>
        </p:spPr>
        <p:txBody>
          <a:bodyPr>
            <a:normAutofit fontScale="90000"/>
          </a:bodyPr>
          <a:lstStyle/>
          <a:p>
            <a:pPr algn="ctr"/>
            <a:r>
              <a:rPr lang="fi-FI" sz="6600">
                <a:solidFill>
                  <a:srgbClr val="000000"/>
                </a:solidFill>
                <a:latin typeface="JasmineUPC"/>
              </a:rPr>
              <a:t>Muutamia faktoja suolaisesta</a:t>
            </a:r>
            <a:r>
              <a:rPr lang="fi-FI" sz="5400">
                <a:solidFill>
                  <a:srgbClr val="000000"/>
                </a:solidFill>
                <a:latin typeface="JasmineUPC"/>
              </a:rPr>
              <a:t>-</a:t>
            </a:r>
            <a:r>
              <a:rPr lang="fi-FI" sz="6600">
                <a:solidFill>
                  <a:srgbClr val="000000"/>
                </a:solidFill>
                <a:latin typeface="JasmineUPC"/>
              </a:rPr>
              <a:t> ja makeasta vedestä.</a:t>
            </a:r>
            <a:endParaRPr lang="fi-FI" sz="6600" dirty="0">
              <a:solidFill>
                <a:srgbClr val="000000"/>
              </a:solidFill>
              <a:latin typeface="JasmineUPC"/>
            </a:endParaRPr>
          </a:p>
        </p:txBody>
      </p:sp>
      <p:sp>
        <p:nvSpPr>
          <p:cNvPr id="3" name="Tekstin paikkamerkki 2"/>
          <p:cNvSpPr>
            <a:spLocks noGrp="1"/>
          </p:cNvSpPr>
          <p:nvPr>
            <p:ph type="body" idx="1"/>
          </p:nvPr>
        </p:nvSpPr>
        <p:spPr>
          <a:solidFill>
            <a:srgbClr val="00B0F0"/>
          </a:solidFill>
          <a:ln w="57150">
            <a:solidFill>
              <a:schemeClr val="tx1"/>
            </a:solidFill>
          </a:ln>
        </p:spPr>
        <p:txBody>
          <a:bodyPr>
            <a:normAutofit/>
          </a:bodyPr>
          <a:lstStyle/>
          <a:p>
            <a:pPr algn="ctr"/>
            <a:r>
              <a:rPr lang="fi-FI" sz="4800">
                <a:solidFill>
                  <a:srgbClr val="000000"/>
                </a:solidFill>
                <a:latin typeface="Arial Black"/>
              </a:rPr>
              <a:t>Suolainen vesi</a:t>
            </a:r>
            <a:endParaRPr lang="fi-FI" sz="4800" dirty="0">
              <a:solidFill>
                <a:srgbClr val="000000"/>
              </a:solidFill>
              <a:latin typeface="Arial Black"/>
            </a:endParaRPr>
          </a:p>
        </p:txBody>
      </p:sp>
      <p:sp>
        <p:nvSpPr>
          <p:cNvPr id="4" name="Sisällön paikkamerkki 3"/>
          <p:cNvSpPr>
            <a:spLocks noGrp="1"/>
          </p:cNvSpPr>
          <p:nvPr>
            <p:ph sz="half" idx="2"/>
          </p:nvPr>
        </p:nvSpPr>
        <p:spPr>
          <a:xfrm>
            <a:off x="830263" y="2701925"/>
            <a:ext cx="5157787" cy="2335860"/>
          </a:xfrm>
          <a:solidFill>
            <a:srgbClr val="00B0F0"/>
          </a:solidFill>
          <a:ln w="12700">
            <a:solidFill>
              <a:schemeClr val="tx1"/>
            </a:solidFill>
            <a:prstDash val="solid"/>
          </a:ln>
        </p:spPr>
        <p:txBody>
          <a:bodyPr vert="horz" lIns="91440" tIns="45720" rIns="91440" bIns="45720" rtlCol="0" anchor="t">
            <a:normAutofit lnSpcReduction="10000"/>
          </a:bodyPr>
          <a:lstStyle/>
          <a:p>
            <a:r>
              <a:rPr lang="fi-FI" dirty="0">
                <a:solidFill>
                  <a:srgbClr val="000000"/>
                </a:solidFill>
                <a:latin typeface="Calibri" charset="0"/>
              </a:rPr>
              <a:t> </a:t>
            </a:r>
            <a:r>
              <a:rPr lang="fi-FI" sz="2000" dirty="0">
                <a:solidFill>
                  <a:srgbClr val="000000"/>
                </a:solidFill>
                <a:latin typeface="Calibri" charset="0"/>
              </a:rPr>
              <a:t>meriveden suolaisuus muodostuu ioneista.  </a:t>
            </a:r>
          </a:p>
          <a:p>
            <a:r>
              <a:rPr lang="fi-FI" sz="2000" dirty="0">
                <a:solidFill>
                  <a:srgbClr val="000000"/>
                </a:solidFill>
                <a:latin typeface="Calibri" charset="0"/>
              </a:rPr>
              <a:t>Suolainen vesi on raskaampaa kuin makea. </a:t>
            </a:r>
          </a:p>
          <a:p>
            <a:r>
              <a:rPr lang="fi-FI" sz="2000" dirty="0">
                <a:solidFill>
                  <a:srgbClr val="000000"/>
                </a:solidFill>
                <a:latin typeface="Calibri" charset="0"/>
              </a:rPr>
              <a:t>Mitä suolaisempaa vesi on, sitä alhaisempi on sen jäätymispiste ja myös maksimitiheyden lämpötila.</a:t>
            </a:r>
          </a:p>
          <a:p>
            <a:r>
              <a:rPr lang="fi-FI" sz="2000" dirty="0">
                <a:solidFill>
                  <a:srgbClr val="252525"/>
                </a:solidFill>
                <a:latin typeface="Calibri" charset="0"/>
              </a:rPr>
              <a:t>meriveden osuus maapallon vedestä on selkeästi suurin osa, noin 97 prosenttia</a:t>
            </a:r>
          </a:p>
          <a:p>
            <a:endParaRPr lang="fi-FI" dirty="0">
              <a:solidFill>
                <a:srgbClr val="252525"/>
              </a:solidFill>
              <a:latin typeface="Calibri" charset="0"/>
            </a:endParaRPr>
          </a:p>
        </p:txBody>
      </p:sp>
      <p:sp>
        <p:nvSpPr>
          <p:cNvPr id="5" name="Tekstin paikkamerkki 4"/>
          <p:cNvSpPr>
            <a:spLocks noGrp="1"/>
          </p:cNvSpPr>
          <p:nvPr>
            <p:ph type="body" sz="quarter" idx="3"/>
          </p:nvPr>
        </p:nvSpPr>
        <p:spPr>
          <a:solidFill>
            <a:srgbClr val="00B0F0"/>
          </a:solidFill>
          <a:ln w="57150">
            <a:solidFill>
              <a:schemeClr val="tx1"/>
            </a:solidFill>
          </a:ln>
        </p:spPr>
        <p:txBody>
          <a:bodyPr>
            <a:normAutofit lnSpcReduction="10000"/>
          </a:bodyPr>
          <a:lstStyle/>
          <a:p>
            <a:pPr algn="ctr"/>
            <a:r>
              <a:rPr lang="fi-FI" sz="5400">
                <a:solidFill>
                  <a:srgbClr val="000000"/>
                </a:solidFill>
                <a:latin typeface="Arial Black"/>
              </a:rPr>
              <a:t>Makea vesi</a:t>
            </a:r>
            <a:endParaRPr lang="fi-FI" sz="5400" dirty="0">
              <a:solidFill>
                <a:srgbClr val="000000"/>
              </a:solidFill>
              <a:latin typeface="Arial Black"/>
            </a:endParaRPr>
          </a:p>
        </p:txBody>
      </p:sp>
      <p:sp>
        <p:nvSpPr>
          <p:cNvPr id="6" name="Sisällön paikkamerkki 5"/>
          <p:cNvSpPr>
            <a:spLocks noGrp="1"/>
          </p:cNvSpPr>
          <p:nvPr>
            <p:ph sz="quarter" idx="4"/>
          </p:nvPr>
        </p:nvSpPr>
        <p:spPr>
          <a:xfrm>
            <a:off x="6172200" y="2701925"/>
            <a:ext cx="5183188" cy="2344979"/>
          </a:xfrm>
          <a:solidFill>
            <a:srgbClr val="00B0F0"/>
          </a:solidFill>
          <a:ln w="12700">
            <a:solidFill>
              <a:schemeClr val="tx1">
                <a:lumMod val="95000"/>
                <a:lumOff val="5000"/>
              </a:schemeClr>
            </a:solidFill>
            <a:prstDash val="solid"/>
          </a:ln>
        </p:spPr>
        <p:txBody>
          <a:bodyPr vert="horz" lIns="91440" tIns="45720" rIns="91440" bIns="45720" rtlCol="0" anchor="t">
            <a:normAutofit/>
          </a:bodyPr>
          <a:lstStyle/>
          <a:p>
            <a:r>
              <a:rPr lang="fi-FI" sz="2000" dirty="0">
                <a:solidFill>
                  <a:srgbClr val="000000"/>
                </a:solidFill>
                <a:latin typeface="Calibri" charset="0"/>
              </a:rPr>
              <a:t>Makea vesi tarkoittaa vettä, johon ei ole liuennut suolaa ja on yleensä juomakelpoista. </a:t>
            </a:r>
          </a:p>
          <a:p>
            <a:r>
              <a:rPr lang="fi-FI" sz="2000" dirty="0">
                <a:solidFill>
                  <a:srgbClr val="000000"/>
                </a:solidFill>
                <a:latin typeface="Calibri" charset="0"/>
              </a:rPr>
              <a:t>Maapallon vesivarannot jaetaan yleensä  järvi-, joki-, sade- ja pohjaveteen, sekä jäätiköihin  sitoutuneeseen veteen.</a:t>
            </a:r>
          </a:p>
          <a:p>
            <a:endParaRPr lang="fi-FI" sz="2000" dirty="0">
              <a:solidFill>
                <a:srgbClr val="000000"/>
              </a:solidFill>
              <a:latin typeface="Calibri" charset="0"/>
            </a:endParaRPr>
          </a:p>
        </p:txBody>
      </p:sp>
      <p:sp>
        <p:nvSpPr>
          <p:cNvPr id="7" name="Tekstiruutu 6"/>
          <p:cNvSpPr txBox="1"/>
          <p:nvPr/>
        </p:nvSpPr>
        <p:spPr>
          <a:xfrm>
            <a:off x="8538966" y="5754143"/>
            <a:ext cx="2743200" cy="646331"/>
          </a:xfrm>
          <a:prstGeom prst="rect">
            <a:avLst/>
          </a:prstGeom>
          <a:solidFill>
            <a:srgbClr val="00B0F0"/>
          </a:solidFill>
          <a:ln w="12700">
            <a:solidFill>
              <a:schemeClr val="tx1"/>
            </a:solidFill>
          </a:ln>
        </p:spPr>
        <p:txBody>
          <a:bodyPr rtlCol="0">
            <a:spAutoFit/>
          </a:bodyPr>
          <a:lstStyle/>
          <a:p>
            <a:pPr algn="ctr" defTabSz="914400"/>
            <a:r>
              <a:rPr lang="fi-FI">
                <a:solidFill>
                  <a:prstClr val="black"/>
                </a:solidFill>
              </a:rPr>
              <a:t>Lähteet: </a:t>
            </a:r>
            <a:r>
              <a:rPr lang="fi-FI">
                <a:solidFill>
                  <a:prstClr val="black"/>
                </a:solidFill>
                <a:hlinkClick r:id="rId4"/>
              </a:rPr>
              <a:t>www.wikipedia.fi</a:t>
            </a:r>
            <a:r>
              <a:rPr lang="fi-FI">
                <a:solidFill>
                  <a:prstClr val="black"/>
                </a:solidFill>
              </a:rPr>
              <a:t>, www.tiede.fi</a:t>
            </a:r>
            <a:endParaRPr lang="fi-FI" dirty="0">
              <a:solidFill>
                <a:prstClr val="black"/>
              </a:solidFill>
            </a:endParaRPr>
          </a:p>
        </p:txBody>
      </p:sp>
    </p:spTree>
    <p:extLst>
      <p:ext uri="{BB962C8B-B14F-4D97-AF65-F5344CB8AC3E}">
        <p14:creationId xmlns:p14="http://schemas.microsoft.com/office/powerpoint/2010/main" val="138312751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bg/>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P spid="5" grpId="0" build="p" animBg="1"/>
      <p:bldP spid="6"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err="1"/>
              <a:t>Tsunamit</a:t>
            </a:r>
            <a:endParaRPr lang="fi-FI" dirty="0"/>
          </a:p>
        </p:txBody>
      </p:sp>
      <p:sp>
        <p:nvSpPr>
          <p:cNvPr id="3" name="Alaotsikko 2"/>
          <p:cNvSpPr>
            <a:spLocks noGrp="1"/>
          </p:cNvSpPr>
          <p:nvPr>
            <p:ph type="subTitle" idx="1"/>
          </p:nvPr>
        </p:nvSpPr>
        <p:spPr/>
        <p:txBody>
          <a:bodyPr vert="horz" lIns="91440" tIns="45720" rIns="91440" bIns="45720" rtlCol="0" anchor="t">
            <a:normAutofit/>
          </a:bodyPr>
          <a:lstStyle/>
          <a:p>
            <a:r>
              <a:rPr lang="fi-FI"/>
              <a:t>9A</a:t>
            </a:r>
            <a:endParaRPr lang="fi-FI" dirty="0"/>
          </a:p>
          <a:p>
            <a:r>
              <a:rPr lang="fi-FI"/>
              <a:t>Nea, Julia, Enni</a:t>
            </a:r>
            <a:endParaRPr lang="fi-FI" dirty="0"/>
          </a:p>
        </p:txBody>
      </p:sp>
    </p:spTree>
    <p:extLst>
      <p:ext uri="{BB962C8B-B14F-4D97-AF65-F5344CB8AC3E}">
        <p14:creationId xmlns:p14="http://schemas.microsoft.com/office/powerpoint/2010/main" val="3289291677"/>
      </p:ext>
    </p:extLst>
  </p:cSld>
  <p:clrMapOvr>
    <a:masterClrMapping/>
  </p:clrMapOvr>
  <p:transition advClick="0" advTm="200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l="-5000" r="-5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779826" y="607230"/>
            <a:ext cx="10877550" cy="920324"/>
          </a:xfrm>
          <a:solidFill>
            <a:srgbClr val="00B0F0"/>
          </a:solidFill>
          <a:ln w="57150">
            <a:solidFill>
              <a:schemeClr val="tx1"/>
            </a:solidFill>
          </a:ln>
        </p:spPr>
        <p:txBody>
          <a:bodyPr>
            <a:normAutofit/>
          </a:bodyPr>
          <a:lstStyle/>
          <a:p>
            <a:pPr algn="ctr"/>
            <a:r>
              <a:rPr lang="fi-FI" sz="5400" b="1">
                <a:latin typeface="Arial Black"/>
              </a:rPr>
              <a:t>Vesi makeaksi 2.lla keinolla</a:t>
            </a:r>
            <a:endParaRPr lang="fi-FI" sz="5400" b="1" dirty="0">
              <a:latin typeface="Arial Black"/>
            </a:endParaRPr>
          </a:p>
        </p:txBody>
      </p:sp>
      <p:sp>
        <p:nvSpPr>
          <p:cNvPr id="4" name="Tekstin paikkamerkki 3"/>
          <p:cNvSpPr>
            <a:spLocks noGrp="1"/>
          </p:cNvSpPr>
          <p:nvPr>
            <p:ph type="body" sz="half" idx="2"/>
          </p:nvPr>
        </p:nvSpPr>
        <p:spPr>
          <a:xfrm>
            <a:off x="785549" y="1799290"/>
            <a:ext cx="10877550" cy="1833759"/>
          </a:xfrm>
          <a:solidFill>
            <a:srgbClr val="00B0F0"/>
          </a:solidFill>
          <a:ln w="12700">
            <a:solidFill>
              <a:schemeClr val="tx1">
                <a:lumMod val="95000"/>
                <a:lumOff val="5000"/>
              </a:schemeClr>
            </a:solidFill>
            <a:prstDash val="solid"/>
          </a:ln>
        </p:spPr>
        <p:txBody>
          <a:bodyPr vert="horz" lIns="91440" tIns="45720" rIns="91440" bIns="45720" rtlCol="0" anchor="t">
            <a:normAutofit/>
          </a:bodyPr>
          <a:lstStyle/>
          <a:p>
            <a:r>
              <a:rPr lang="fi-FI" sz="2000" dirty="0">
                <a:latin typeface="Arial"/>
              </a:rPr>
              <a:t>Käytännössä kannattavia menetelmiä on kaksi. Toisessa merivesi</a:t>
            </a:r>
            <a:r>
              <a:rPr lang="fi-FI" sz="2000" dirty="0">
                <a:solidFill>
                  <a:srgbClr val="FF0000"/>
                </a:solidFill>
                <a:latin typeface="Arial"/>
              </a:rPr>
              <a:t> tislataan,</a:t>
            </a:r>
            <a:r>
              <a:rPr lang="fi-FI" sz="2000" dirty="0">
                <a:solidFill>
                  <a:srgbClr val="000000"/>
                </a:solidFill>
                <a:latin typeface="Arial"/>
              </a:rPr>
              <a:t> toisessa</a:t>
            </a:r>
            <a:r>
              <a:rPr lang="fi-FI" sz="2000" dirty="0">
                <a:solidFill>
                  <a:srgbClr val="FF0000"/>
                </a:solidFill>
                <a:latin typeface="Arial"/>
              </a:rPr>
              <a:t> </a:t>
            </a:r>
            <a:r>
              <a:rPr lang="fi-FI" sz="2000" dirty="0">
                <a:solidFill>
                  <a:srgbClr val="000000"/>
                </a:solidFill>
                <a:latin typeface="Arial"/>
              </a:rPr>
              <a:t>noin 30 prosenttia meriveden suolanpoistosta hoituu niin kutsutulla </a:t>
            </a:r>
            <a:r>
              <a:rPr lang="fi-FI" sz="2000" dirty="0">
                <a:solidFill>
                  <a:srgbClr val="FF0000"/>
                </a:solidFill>
                <a:latin typeface="Arial"/>
              </a:rPr>
              <a:t>käänteisellä osmoosilla</a:t>
            </a:r>
            <a:r>
              <a:rPr lang="fi-FI" sz="2000" dirty="0">
                <a:solidFill>
                  <a:srgbClr val="000000"/>
                </a:solidFill>
                <a:latin typeface="Arial"/>
              </a:rPr>
              <a:t>. Siinä vesimolekyylejä puristetaan niin pienireikäisen kalvon läpi, etteivät suolan natrium- ja klooriatomit pääse perässä.</a:t>
            </a:r>
            <a:endParaRPr lang="fi-FI" sz="2000" dirty="0">
              <a:latin typeface="Arial"/>
            </a:endParaRPr>
          </a:p>
          <a:p>
            <a:endParaRPr lang="fi-FI" sz="2000" dirty="0">
              <a:latin typeface="Arial"/>
            </a:endParaRPr>
          </a:p>
        </p:txBody>
      </p:sp>
      <p:sp>
        <p:nvSpPr>
          <p:cNvPr id="3" name="Tekstiruutu 2"/>
          <p:cNvSpPr txBox="1"/>
          <p:nvPr/>
        </p:nvSpPr>
        <p:spPr>
          <a:xfrm>
            <a:off x="8492001" y="4795902"/>
            <a:ext cx="2743200" cy="1200329"/>
          </a:xfrm>
          <a:prstGeom prst="rect">
            <a:avLst/>
          </a:prstGeom>
          <a:solidFill>
            <a:srgbClr val="00B0F0"/>
          </a:solidFill>
          <a:ln w="12700">
            <a:solidFill>
              <a:schemeClr val="tx1"/>
            </a:solidFill>
          </a:ln>
        </p:spPr>
        <p:txBody>
          <a:bodyPr rtlCol="0">
            <a:spAutoFit/>
          </a:bodyPr>
          <a:lstStyle/>
          <a:p>
            <a:pPr algn="ctr" defTabSz="914400"/>
            <a:r>
              <a:rPr lang="fi-FI">
                <a:solidFill>
                  <a:prstClr val="black"/>
                </a:solidFill>
              </a:rPr>
              <a:t>Lähteet: </a:t>
            </a:r>
            <a:r>
              <a:rPr lang="fi-FI">
                <a:solidFill>
                  <a:prstClr val="black"/>
                </a:solidFill>
                <a:hlinkClick r:id="rId4"/>
              </a:rPr>
              <a:t>www.tieteenkuvalehti.fi</a:t>
            </a:r>
            <a:r>
              <a:rPr lang="fi-FI">
                <a:solidFill>
                  <a:prstClr val="black"/>
                </a:solidFill>
              </a:rPr>
              <a:t>, </a:t>
            </a:r>
            <a:r>
              <a:rPr lang="fi-FI">
                <a:solidFill>
                  <a:prstClr val="black"/>
                </a:solidFill>
                <a:hlinkClick r:id="rId5"/>
              </a:rPr>
              <a:t>www.wikipedia.fi</a:t>
            </a:r>
            <a:r>
              <a:rPr lang="fi-FI">
                <a:solidFill>
                  <a:prstClr val="black"/>
                </a:solidFill>
              </a:rPr>
              <a:t>, </a:t>
            </a:r>
            <a:r>
              <a:rPr lang="fi-FI">
                <a:solidFill>
                  <a:prstClr val="black"/>
                </a:solidFill>
                <a:hlinkClick r:id="rId6"/>
              </a:rPr>
              <a:t>www.suomela.fi</a:t>
            </a:r>
            <a:r>
              <a:rPr lang="fi-FI">
                <a:solidFill>
                  <a:prstClr val="black"/>
                </a:solidFill>
              </a:rPr>
              <a:t>, </a:t>
            </a:r>
            <a:endParaRPr lang="fi-FI" dirty="0">
              <a:solidFill>
                <a:prstClr val="black"/>
              </a:solidFill>
            </a:endParaRPr>
          </a:p>
        </p:txBody>
      </p:sp>
    </p:spTree>
    <p:extLst>
      <p:ext uri="{BB962C8B-B14F-4D97-AF65-F5344CB8AC3E}">
        <p14:creationId xmlns:p14="http://schemas.microsoft.com/office/powerpoint/2010/main" val="134663548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t="-17000" b="-17000"/>
          </a:stretch>
        </a:blipFill>
        <a:effectLst/>
      </p:bgPr>
    </p:bg>
    <p:spTree>
      <p:nvGrpSpPr>
        <p:cNvPr id="1" name=""/>
        <p:cNvGrpSpPr/>
        <p:nvPr/>
      </p:nvGrpSpPr>
      <p:grpSpPr>
        <a:xfrm>
          <a:off x="0" y="0"/>
          <a:ext cx="0" cy="0"/>
          <a:chOff x="0" y="0"/>
          <a:chExt cx="0" cy="0"/>
        </a:xfrm>
      </p:grpSpPr>
      <p:pic>
        <p:nvPicPr>
          <p:cNvPr id="10" name="Kuva 9" descr="index.jpg"/>
          <p:cNvPicPr>
            <a:picLocks noChangeAspect="1"/>
          </p:cNvPicPr>
          <p:nvPr/>
        </p:nvPicPr>
        <p:blipFill>
          <a:blip r:embed="rId4"/>
          <a:stretch>
            <a:fillRect/>
          </a:stretch>
        </p:blipFill>
        <p:spPr>
          <a:xfrm>
            <a:off x="6265694" y="2280348"/>
            <a:ext cx="5216944" cy="34637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Otsikko 1"/>
          <p:cNvSpPr>
            <a:spLocks noGrp="1"/>
          </p:cNvSpPr>
          <p:nvPr>
            <p:ph type="title"/>
          </p:nvPr>
        </p:nvSpPr>
        <p:spPr>
          <a:solidFill>
            <a:srgbClr val="00B0F0"/>
          </a:solidFill>
          <a:ln w="57150">
            <a:solidFill>
              <a:schemeClr val="tx1"/>
            </a:solidFill>
            <a:prstDash val="solid"/>
          </a:ln>
        </p:spPr>
        <p:txBody>
          <a:bodyPr/>
          <a:lstStyle/>
          <a:p>
            <a:pPr algn="ctr"/>
            <a:r>
              <a:rPr lang="fi-FI" sz="7200">
                <a:latin typeface="Arial Black"/>
              </a:rPr>
              <a:t>Tislaus  </a:t>
            </a:r>
            <a:endParaRPr lang="fi-FI" sz="7200" dirty="0">
              <a:latin typeface="Arial Black"/>
            </a:endParaRPr>
          </a:p>
        </p:txBody>
      </p:sp>
      <p:pic>
        <p:nvPicPr>
          <p:cNvPr id="8" name="Sisällön paikkamerkki 7" descr="a1260008-7e6f-4ec4-b625-34faa3f964aa.jpeg"/>
          <p:cNvPicPr>
            <a:picLocks noGrp="1" noChangeAspect="1"/>
          </p:cNvPicPr>
          <p:nvPr>
            <p:ph idx="1"/>
          </p:nvPr>
        </p:nvPicPr>
        <p:blipFill>
          <a:blip r:embed="rId5"/>
          <a:stretch>
            <a:fillRect/>
          </a:stretch>
        </p:blipFill>
        <p:spPr>
          <a:xfrm>
            <a:off x="9974" y="2390043"/>
            <a:ext cx="3886376" cy="2394664"/>
          </a:xfrm>
          <a:prstGeom prst="ellipse">
            <a:avLst/>
          </a:prstGeom>
          <a:ln>
            <a:noFill/>
          </a:ln>
          <a:effectLst>
            <a:softEdge rad="112500"/>
          </a:effectLst>
        </p:spPr>
      </p:pic>
      <p:sp>
        <p:nvSpPr>
          <p:cNvPr id="9" name="Tekstiruutu 8"/>
          <p:cNvSpPr txBox="1"/>
          <p:nvPr/>
        </p:nvSpPr>
        <p:spPr>
          <a:xfrm>
            <a:off x="41634" y="4799045"/>
            <a:ext cx="3772551" cy="923330"/>
          </a:xfrm>
          <a:prstGeom prst="rect">
            <a:avLst/>
          </a:prstGeom>
          <a:solidFill>
            <a:srgbClr val="00B0F0"/>
          </a:solidFill>
          <a:ln w="12700">
            <a:solidFill>
              <a:schemeClr val="tx1">
                <a:lumMod val="95000"/>
                <a:lumOff val="5000"/>
              </a:schemeClr>
            </a:solidFill>
          </a:ln>
        </p:spPr>
        <p:style>
          <a:lnRef idx="0">
            <a:schemeClr val="accent1"/>
          </a:lnRef>
          <a:fillRef idx="3">
            <a:schemeClr val="accent1"/>
          </a:fillRef>
          <a:effectRef idx="3">
            <a:schemeClr val="accent1"/>
          </a:effectRef>
          <a:fontRef idx="minor">
            <a:schemeClr val="lt1"/>
          </a:fontRef>
        </p:style>
        <p:txBody>
          <a:bodyPr rtlCol="0">
            <a:spAutoFit/>
          </a:bodyPr>
          <a:lstStyle/>
          <a:p>
            <a:pPr algn="ctr" defTabSz="914400"/>
            <a:r>
              <a:rPr lang="fi-FI">
                <a:solidFill>
                  <a:srgbClr val="0C0C0C"/>
                </a:solidFill>
              </a:rPr>
              <a:t>Suola voidaan poistaa osittain myös jäädytttämällä</a:t>
            </a:r>
            <a:endParaRPr lang="fi-FI" dirty="0">
              <a:solidFill>
                <a:srgbClr val="0C0C0C"/>
              </a:solidFill>
            </a:endParaRPr>
          </a:p>
          <a:p>
            <a:pPr algn="ctr" defTabSz="914400"/>
            <a:r>
              <a:rPr lang="fi-FI">
                <a:solidFill>
                  <a:srgbClr val="0C0C0C"/>
                </a:solidFill>
              </a:rPr>
              <a:t>( Kuvassa )</a:t>
            </a:r>
            <a:endParaRPr lang="fi-FI" dirty="0">
              <a:solidFill>
                <a:srgbClr val="0C0C0C"/>
              </a:solidFill>
            </a:endParaRPr>
          </a:p>
        </p:txBody>
      </p:sp>
      <p:sp>
        <p:nvSpPr>
          <p:cNvPr id="11" name="Tekstiruutu 10"/>
          <p:cNvSpPr txBox="1"/>
          <p:nvPr/>
        </p:nvSpPr>
        <p:spPr>
          <a:xfrm>
            <a:off x="6839723" y="5805480"/>
            <a:ext cx="4653866" cy="584775"/>
          </a:xfrm>
          <a:prstGeom prst="rect">
            <a:avLst/>
          </a:prstGeom>
          <a:solidFill>
            <a:srgbClr val="00B0F0"/>
          </a:solidFill>
          <a:ln w="12700">
            <a:solidFill>
              <a:schemeClr val="tx1">
                <a:lumMod val="95000"/>
                <a:lumOff val="5000"/>
              </a:schemeClr>
            </a:solidFill>
            <a:prstDash val="dash"/>
          </a:ln>
        </p:spPr>
        <p:txBody>
          <a:bodyPr rtlCol="0">
            <a:spAutoFit/>
          </a:bodyPr>
          <a:lstStyle/>
          <a:p>
            <a:pPr algn="ctr" defTabSz="914400"/>
            <a:r>
              <a:rPr lang="fi-FI" sz="3200">
                <a:solidFill>
                  <a:prstClr val="black"/>
                </a:solidFill>
              </a:rPr>
              <a:t>Tislauslaitteistoa.</a:t>
            </a:r>
            <a:endParaRPr lang="fi-FI" sz="3200" dirty="0">
              <a:solidFill>
                <a:prstClr val="black"/>
              </a:solidFill>
            </a:endParaRPr>
          </a:p>
        </p:txBody>
      </p:sp>
    </p:spTree>
    <p:extLst>
      <p:ext uri="{BB962C8B-B14F-4D97-AF65-F5344CB8AC3E}">
        <p14:creationId xmlns:p14="http://schemas.microsoft.com/office/powerpoint/2010/main" val="3948059463"/>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232258" y="188009"/>
            <a:ext cx="7227670" cy="2951163"/>
          </a:xfrm>
          <a:solidFill>
            <a:srgbClr val="00B0F0"/>
          </a:solidFill>
          <a:ln w="12700">
            <a:solidFill>
              <a:schemeClr val="tx1">
                <a:lumMod val="95000"/>
                <a:lumOff val="5000"/>
              </a:schemeClr>
            </a:solidFill>
          </a:ln>
        </p:spPr>
        <p:txBody>
          <a:bodyPr vert="horz" lIns="91440" tIns="45720" rIns="91440" bIns="45720" rtlCol="0" anchor="t">
            <a:normAutofit fontScale="77500" lnSpcReduction="20000"/>
          </a:bodyPr>
          <a:lstStyle/>
          <a:p>
            <a:endParaRPr lang="fi-FI" dirty="0">
              <a:solidFill>
                <a:srgbClr val="000000"/>
              </a:solidFill>
              <a:latin typeface="Calibri" charset="0"/>
            </a:endParaRPr>
          </a:p>
          <a:p>
            <a:r>
              <a:rPr lang="fi-FI" dirty="0">
                <a:solidFill>
                  <a:srgbClr val="000000"/>
                </a:solidFill>
                <a:latin typeface="Calibri" charset="0"/>
              </a:rPr>
              <a:t>Tislaus on</a:t>
            </a:r>
            <a:r>
              <a:rPr lang="fi-FI" u="sng" dirty="0">
                <a:solidFill>
                  <a:srgbClr val="000000"/>
                </a:solidFill>
                <a:latin typeface="Calibri" charset="0"/>
              </a:rPr>
              <a:t> </a:t>
            </a:r>
            <a:r>
              <a:rPr lang="fi-FI" dirty="0">
                <a:solidFill>
                  <a:srgbClr val="000000"/>
                </a:solidFill>
                <a:latin typeface="Calibri" charset="0"/>
              </a:rPr>
              <a:t>toisiinsa liuenneiden aineiden erottamiseksi käytetty menetelmä, joka perustuu seoksessa olevien aineiden eri haihtuvuuksiin. </a:t>
            </a:r>
          </a:p>
          <a:p>
            <a:r>
              <a:rPr lang="fi-FI" dirty="0">
                <a:solidFill>
                  <a:srgbClr val="000000"/>
                </a:solidFill>
                <a:latin typeface="Calibri" charset="0"/>
              </a:rPr>
              <a:t>Tislaus on kemiantekniikassa yksikköoperaatio</a:t>
            </a:r>
            <a:r>
              <a:rPr lang="fi-FI" dirty="0">
                <a:solidFill>
                  <a:srgbClr val="252525"/>
                </a:solidFill>
                <a:latin typeface="Calibri" charset="0"/>
              </a:rPr>
              <a:t> </a:t>
            </a:r>
            <a:r>
              <a:rPr lang="fi-FI" dirty="0">
                <a:solidFill>
                  <a:srgbClr val="000000"/>
                </a:solidFill>
                <a:latin typeface="Calibri" charset="0"/>
              </a:rPr>
              <a:t>eli siinä ei tapahdu kemiallista reaktiota.</a:t>
            </a:r>
          </a:p>
          <a:p>
            <a:endParaRPr lang="fi-FI" dirty="0">
              <a:solidFill>
                <a:srgbClr val="000000"/>
              </a:solidFill>
              <a:latin typeface="Calibri" charset="0"/>
            </a:endParaRPr>
          </a:p>
          <a:p>
            <a:r>
              <a:rPr lang="fi-FI" dirty="0">
                <a:solidFill>
                  <a:srgbClr val="000000"/>
                </a:solidFill>
                <a:latin typeface="Calibri" charset="0"/>
              </a:rPr>
              <a:t>Tislaus on energiaa runsaasti kuluttava prosessi, mutta siitä huolimatta tislausta käytetään paljon teollisuudessa. </a:t>
            </a:r>
          </a:p>
          <a:p>
            <a:endParaRPr lang="fi-FI" dirty="0">
              <a:solidFill>
                <a:srgbClr val="000000"/>
              </a:solidFill>
              <a:latin typeface="Calibri" charset="0"/>
            </a:endParaRPr>
          </a:p>
        </p:txBody>
      </p:sp>
      <p:sp>
        <p:nvSpPr>
          <p:cNvPr id="2" name="Tekstiruutu 1"/>
          <p:cNvSpPr txBox="1"/>
          <p:nvPr/>
        </p:nvSpPr>
        <p:spPr>
          <a:xfrm>
            <a:off x="226238" y="3753110"/>
            <a:ext cx="2743200" cy="1200329"/>
          </a:xfrm>
          <a:prstGeom prst="rect">
            <a:avLst/>
          </a:prstGeom>
          <a:solidFill>
            <a:srgbClr val="00B0F0"/>
          </a:solidFill>
          <a:ln w="12700">
            <a:solidFill>
              <a:schemeClr val="tx1"/>
            </a:solidFill>
          </a:ln>
        </p:spPr>
        <p:txBody>
          <a:bodyPr rtlCol="0">
            <a:spAutoFit/>
          </a:bodyPr>
          <a:lstStyle/>
          <a:p>
            <a:pPr algn="ctr" defTabSz="914400"/>
            <a:r>
              <a:rPr lang="fi-FI">
                <a:solidFill>
                  <a:prstClr val="black"/>
                </a:solidFill>
              </a:rPr>
              <a:t>Lähteet: </a:t>
            </a:r>
            <a:r>
              <a:rPr lang="fi-FI">
                <a:solidFill>
                  <a:prstClr val="black"/>
                </a:solidFill>
                <a:hlinkClick r:id="rId4"/>
              </a:rPr>
              <a:t>www.tieteenkuvalehti.fi</a:t>
            </a:r>
            <a:r>
              <a:rPr lang="fi-FI">
                <a:solidFill>
                  <a:prstClr val="black"/>
                </a:solidFill>
              </a:rPr>
              <a:t>, </a:t>
            </a:r>
            <a:r>
              <a:rPr lang="fi-FI">
                <a:solidFill>
                  <a:prstClr val="black"/>
                </a:solidFill>
                <a:hlinkClick r:id="rId5"/>
              </a:rPr>
              <a:t>www.tiede.fi</a:t>
            </a:r>
            <a:r>
              <a:rPr lang="fi-FI">
                <a:solidFill>
                  <a:prstClr val="black"/>
                </a:solidFill>
              </a:rPr>
              <a:t>, </a:t>
            </a:r>
            <a:r>
              <a:rPr lang="fi-FI">
                <a:solidFill>
                  <a:prstClr val="black"/>
                </a:solidFill>
                <a:hlinkClick r:id="rId6"/>
              </a:rPr>
              <a:t>www.wikipedia.fi</a:t>
            </a:r>
            <a:r>
              <a:rPr lang="fi-FI">
                <a:solidFill>
                  <a:prstClr val="black"/>
                </a:solidFill>
              </a:rPr>
              <a:t>, </a:t>
            </a:r>
            <a:endParaRPr lang="fi-FI" dirty="0">
              <a:solidFill>
                <a:prstClr val="black"/>
              </a:solidFill>
            </a:endParaRPr>
          </a:p>
        </p:txBody>
      </p:sp>
    </p:spTree>
    <p:extLst>
      <p:ext uri="{BB962C8B-B14F-4D97-AF65-F5344CB8AC3E}">
        <p14:creationId xmlns:p14="http://schemas.microsoft.com/office/powerpoint/2010/main" val="25924228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solidFill>
            <a:srgbClr val="00B0F0"/>
          </a:solidFill>
        </p:spPr>
        <p:txBody>
          <a:bodyPr>
            <a:normAutofit fontScale="90000"/>
          </a:bodyPr>
          <a:lstStyle/>
          <a:p>
            <a:pPr algn="ctr"/>
            <a:r>
              <a:rPr lang="fi-FI" sz="9600">
                <a:solidFill>
                  <a:srgbClr val="000000"/>
                </a:solidFill>
                <a:latin typeface="Arial Black"/>
              </a:rPr>
              <a:t>HÖYRYSTYS</a:t>
            </a:r>
            <a:endParaRPr lang="fi-FI" sz="9600" dirty="0">
              <a:solidFill>
                <a:srgbClr val="000000"/>
              </a:solidFill>
              <a:latin typeface="Arial Black"/>
            </a:endParaRPr>
          </a:p>
        </p:txBody>
      </p:sp>
      <p:sp>
        <p:nvSpPr>
          <p:cNvPr id="4" name="Tekstiruutu 3"/>
          <p:cNvSpPr txBox="1"/>
          <p:nvPr/>
        </p:nvSpPr>
        <p:spPr>
          <a:xfrm>
            <a:off x="840052" y="2072079"/>
            <a:ext cx="10531475" cy="2862322"/>
          </a:xfrm>
          <a:prstGeom prst="rect">
            <a:avLst/>
          </a:prstGeom>
          <a:solidFill>
            <a:srgbClr val="00B0F0"/>
          </a:solidFill>
          <a:ln w="12700">
            <a:solidFill>
              <a:schemeClr val="tx1">
                <a:lumMod val="95000"/>
                <a:lumOff val="5000"/>
              </a:schemeClr>
            </a:solidFill>
          </a:ln>
        </p:spPr>
        <p:txBody>
          <a:bodyPr rtlCol="0" anchor="t">
            <a:spAutoFit/>
          </a:bodyPr>
          <a:lstStyle/>
          <a:p>
            <a:pPr marL="285750" indent="-285750" defTabSz="914400">
              <a:buFont typeface="Arial" panose="020B0604020202020204" pitchFamily="34" charset="0"/>
              <a:buChar char="•"/>
            </a:pPr>
            <a:r>
              <a:rPr lang="fi-FI" dirty="0">
                <a:solidFill>
                  <a:prstClr val="black"/>
                </a:solidFill>
                <a:latin typeface="Arial"/>
              </a:rPr>
              <a:t>Vesihöyry on hajutonta, mautonta ja väritöntä</a:t>
            </a:r>
          </a:p>
          <a:p>
            <a:pPr marL="285750" indent="-285750" defTabSz="914400">
              <a:buFont typeface="Arial" panose="020B0604020202020204" pitchFamily="34" charset="0"/>
              <a:buChar char="•"/>
            </a:pPr>
            <a:endParaRPr lang="fi-FI" dirty="0">
              <a:solidFill>
                <a:prstClr val="black"/>
              </a:solidFill>
            </a:endParaRPr>
          </a:p>
          <a:p>
            <a:pPr marL="285750" indent="-285750" defTabSz="914400">
              <a:buFont typeface="Arial" panose="020B0604020202020204" pitchFamily="34" charset="0"/>
              <a:buChar char="•"/>
            </a:pPr>
            <a:r>
              <a:rPr lang="fi-FI" dirty="0">
                <a:solidFill>
                  <a:prstClr val="black"/>
                </a:solidFill>
                <a:latin typeface="Arial"/>
              </a:rPr>
              <a:t> jos lämpötila Maan ja merien pinnalla kasvaisi kyllin suureksi, vesihöyryn aiheuttama kasvihuoneilmiö alkaisi voimistaa itseään ja karkaisi käsistä. Lämpötilan nousu haihduttaisi vettä vesihöyryksi kasvihuoneilmiötä voimistamaan, mikä nostaisi lämpötilaa, mikä taas lisäisi veden haihtumista ja kasvihuoneilmiötä ja niin edelleen. </a:t>
            </a:r>
          </a:p>
          <a:p>
            <a:pPr marL="285750" indent="-285750" defTabSz="914400">
              <a:buFont typeface="Arial" panose="020B0604020202020204" pitchFamily="34" charset="0"/>
              <a:buChar char="•"/>
            </a:pPr>
            <a:endParaRPr lang="fi-FI" dirty="0">
              <a:solidFill>
                <a:prstClr val="black"/>
              </a:solidFill>
            </a:endParaRPr>
          </a:p>
          <a:p>
            <a:pPr marL="285750" indent="-285750" defTabSz="914400">
              <a:buFont typeface="Arial" panose="020B0604020202020204" pitchFamily="34" charset="0"/>
              <a:buChar char="•"/>
            </a:pPr>
            <a:r>
              <a:rPr lang="fi-FI" dirty="0">
                <a:solidFill>
                  <a:prstClr val="black"/>
                </a:solidFill>
                <a:latin typeface="Arial"/>
              </a:rPr>
              <a:t>Merivesien lämpötilojen ollessa yli 27 astetta, merivedet haihtuvat niin rajusti, että siihen sitoutunut lämpö luo hurrikaaneja. </a:t>
            </a:r>
          </a:p>
          <a:p>
            <a:pPr marL="285750" indent="-285750" defTabSz="914400">
              <a:buFont typeface="Arial" panose="020B0604020202020204" pitchFamily="34" charset="0"/>
              <a:buChar char="•"/>
            </a:pPr>
            <a:endParaRPr lang="fi-FI" dirty="0">
              <a:solidFill>
                <a:prstClr val="black"/>
              </a:solidFill>
            </a:endParaRPr>
          </a:p>
        </p:txBody>
      </p:sp>
      <p:sp>
        <p:nvSpPr>
          <p:cNvPr id="3" name="Tekstiruutu 2"/>
          <p:cNvSpPr txBox="1"/>
          <p:nvPr/>
        </p:nvSpPr>
        <p:spPr>
          <a:xfrm>
            <a:off x="8623502" y="5528675"/>
            <a:ext cx="2743200" cy="923330"/>
          </a:xfrm>
          <a:prstGeom prst="rect">
            <a:avLst/>
          </a:prstGeom>
          <a:solidFill>
            <a:srgbClr val="00B0F0"/>
          </a:solidFill>
          <a:ln w="12700">
            <a:solidFill>
              <a:schemeClr val="tx1"/>
            </a:solidFill>
          </a:ln>
        </p:spPr>
        <p:txBody>
          <a:bodyPr rtlCol="0">
            <a:spAutoFit/>
          </a:bodyPr>
          <a:lstStyle/>
          <a:p>
            <a:pPr algn="ctr" defTabSz="914400"/>
            <a:r>
              <a:rPr lang="fi-FI">
                <a:solidFill>
                  <a:prstClr val="black"/>
                </a:solidFill>
              </a:rPr>
              <a:t>Lähteet: </a:t>
            </a:r>
            <a:r>
              <a:rPr lang="fi-FI">
                <a:solidFill>
                  <a:prstClr val="black"/>
                </a:solidFill>
                <a:hlinkClick r:id="rId4"/>
              </a:rPr>
              <a:t>www.wikipedia.fi</a:t>
            </a:r>
            <a:r>
              <a:rPr lang="fi-FI">
                <a:solidFill>
                  <a:prstClr val="black"/>
                </a:solidFill>
              </a:rPr>
              <a:t>, </a:t>
            </a:r>
            <a:r>
              <a:rPr lang="fi-FI">
                <a:solidFill>
                  <a:prstClr val="black"/>
                </a:solidFill>
                <a:hlinkClick r:id="rId5"/>
              </a:rPr>
              <a:t>www.tiede.fi</a:t>
            </a:r>
            <a:r>
              <a:rPr lang="fi-FI">
                <a:solidFill>
                  <a:prstClr val="black"/>
                </a:solidFill>
              </a:rPr>
              <a:t>, </a:t>
            </a:r>
            <a:r>
              <a:rPr lang="fi-FI">
                <a:solidFill>
                  <a:prstClr val="black"/>
                </a:solidFill>
                <a:hlinkClick r:id="rId6"/>
              </a:rPr>
              <a:t>www.tieteenkuvalehti.fi</a:t>
            </a:r>
            <a:r>
              <a:rPr lang="fi-FI">
                <a:solidFill>
                  <a:prstClr val="black"/>
                </a:solidFill>
              </a:rPr>
              <a:t>, </a:t>
            </a:r>
            <a:endParaRPr lang="fi-FI" dirty="0">
              <a:solidFill>
                <a:prstClr val="black"/>
              </a:solidFill>
            </a:endParaRPr>
          </a:p>
        </p:txBody>
      </p:sp>
    </p:spTree>
    <p:extLst>
      <p:ext uri="{BB962C8B-B14F-4D97-AF65-F5344CB8AC3E}">
        <p14:creationId xmlns:p14="http://schemas.microsoft.com/office/powerpoint/2010/main" val="2600408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t="-17000" b="-17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solidFill>
            <a:srgbClr val="00B0F0"/>
          </a:solidFill>
          <a:ln w="57150">
            <a:solidFill>
              <a:schemeClr val="tx1"/>
            </a:solidFill>
            <a:prstDash val="sysDot"/>
          </a:ln>
        </p:spPr>
        <p:txBody>
          <a:bodyPr>
            <a:normAutofit fontScale="90000"/>
          </a:bodyPr>
          <a:lstStyle/>
          <a:p>
            <a:pPr algn="ctr"/>
            <a:r>
              <a:rPr lang="fi-FI" sz="6600" b="1">
                <a:solidFill>
                  <a:srgbClr val="000000"/>
                </a:solidFill>
                <a:latin typeface="Arial Black"/>
              </a:rPr>
              <a:t>KÄÄNTEINEN OSMOOSI</a:t>
            </a:r>
            <a:endParaRPr lang="fi-FI" sz="6600" b="1" dirty="0">
              <a:solidFill>
                <a:srgbClr val="000000"/>
              </a:solidFill>
              <a:latin typeface="Arial Black"/>
            </a:endParaRPr>
          </a:p>
        </p:txBody>
      </p:sp>
      <p:sp>
        <p:nvSpPr>
          <p:cNvPr id="3" name="Tekstiruutu 2"/>
          <p:cNvSpPr txBox="1"/>
          <p:nvPr/>
        </p:nvSpPr>
        <p:spPr>
          <a:xfrm>
            <a:off x="5149850" y="1924050"/>
            <a:ext cx="6284913" cy="3477875"/>
          </a:xfrm>
          <a:prstGeom prst="rect">
            <a:avLst/>
          </a:prstGeom>
          <a:solidFill>
            <a:srgbClr val="00B0F0"/>
          </a:solidFill>
          <a:ln w="12700">
            <a:solidFill>
              <a:schemeClr val="tx1">
                <a:lumMod val="95000"/>
                <a:lumOff val="5000"/>
              </a:schemeClr>
            </a:solidFill>
          </a:ln>
        </p:spPr>
        <p:txBody>
          <a:bodyPr wrap="square" rtlCol="0" anchor="t">
            <a:spAutoFit/>
          </a:bodyPr>
          <a:lstStyle/>
          <a:p>
            <a:pPr defTabSz="914400"/>
            <a:r>
              <a:rPr lang="fi-FI" sz="2000" dirty="0">
                <a:solidFill>
                  <a:prstClr val="black"/>
                </a:solidFill>
                <a:latin typeface="Arial"/>
              </a:rPr>
              <a:t>1. Käänteinen osmoosi tarkoittaa että osmoosi keinotekoisesti käännetään paineen avulla. </a:t>
            </a:r>
          </a:p>
          <a:p>
            <a:pPr marL="457200" indent="-457200" defTabSz="914400">
              <a:buFont typeface="+mj-lt"/>
              <a:buAutoNum type="arabicPeriod"/>
            </a:pPr>
            <a:endParaRPr lang="fi-FI" sz="2000" dirty="0">
              <a:solidFill>
                <a:prstClr val="black"/>
              </a:solidFill>
              <a:latin typeface="Arial"/>
            </a:endParaRPr>
          </a:p>
          <a:p>
            <a:pPr defTabSz="914400"/>
            <a:r>
              <a:rPr lang="fi-FI" sz="2000" dirty="0">
                <a:solidFill>
                  <a:prstClr val="black"/>
                </a:solidFill>
                <a:latin typeface="Arial"/>
              </a:rPr>
              <a:t>2. Kovalla paineella käänteisosmoosikalvon läpi pakotettu suolainen vesi erottuu niin, että puhdas makea vesi menee kalvosta läpi paineettomalle puolelle ja suola sekä muut epäpuhtaudet jäävät paineistetulle puolelle. </a:t>
            </a:r>
          </a:p>
          <a:p>
            <a:pPr defTabSz="914400"/>
            <a:endParaRPr lang="fi-FI" sz="2000" dirty="0">
              <a:solidFill>
                <a:prstClr val="black"/>
              </a:solidFill>
              <a:latin typeface="Arial"/>
            </a:endParaRPr>
          </a:p>
          <a:p>
            <a:pPr defTabSz="914400"/>
            <a:r>
              <a:rPr lang="fi-FI" sz="2000" dirty="0">
                <a:solidFill>
                  <a:prstClr val="black"/>
                </a:solidFill>
                <a:latin typeface="Arial"/>
              </a:rPr>
              <a:t>3. Puhdas vesi kerätään talteen ja käytetään juoma- ja talousvesikäyttöön.</a:t>
            </a:r>
          </a:p>
        </p:txBody>
      </p:sp>
      <p:sp>
        <p:nvSpPr>
          <p:cNvPr id="4" name="Tekstiruutu 3"/>
          <p:cNvSpPr txBox="1"/>
          <p:nvPr/>
        </p:nvSpPr>
        <p:spPr>
          <a:xfrm>
            <a:off x="822538" y="1952864"/>
            <a:ext cx="3687244" cy="2031325"/>
          </a:xfrm>
          <a:prstGeom prst="rect">
            <a:avLst/>
          </a:prstGeom>
          <a:solidFill>
            <a:srgbClr val="FFFF00"/>
          </a:solidFill>
          <a:ln w="12700">
            <a:solidFill>
              <a:schemeClr val="tx1">
                <a:lumMod val="95000"/>
                <a:lumOff val="5000"/>
              </a:schemeClr>
            </a:solidFill>
          </a:ln>
        </p:spPr>
        <p:txBody>
          <a:bodyPr rtlCol="0">
            <a:spAutoFit/>
          </a:bodyPr>
          <a:lstStyle/>
          <a:p>
            <a:pPr algn="ctr" defTabSz="914400"/>
            <a:r>
              <a:rPr lang="fi-FI" dirty="0">
                <a:solidFill>
                  <a:prstClr val="black"/>
                </a:solidFill>
              </a:rPr>
              <a:t>Suolaisessa ja makeassa vedessä on eri koostumus. Jos ne erotetaan toisistaan kalvolla joka läpäisee vesimolekyylejä alkaa makea vesi virtamaan kalvon läpi sekoittuakseen suolaisen veden kanssa.  Tätä ilmiötä kutsutaan osmoosiksi. </a:t>
            </a:r>
          </a:p>
        </p:txBody>
      </p:sp>
      <p:sp>
        <p:nvSpPr>
          <p:cNvPr id="5" name="Tekstiruutu 4"/>
          <p:cNvSpPr txBox="1"/>
          <p:nvPr/>
        </p:nvSpPr>
        <p:spPr>
          <a:xfrm>
            <a:off x="808599" y="4166470"/>
            <a:ext cx="2743200" cy="1200329"/>
          </a:xfrm>
          <a:prstGeom prst="rect">
            <a:avLst/>
          </a:prstGeom>
          <a:solidFill>
            <a:srgbClr val="00B0F0"/>
          </a:solidFill>
          <a:ln w="12700">
            <a:solidFill>
              <a:schemeClr val="tx1"/>
            </a:solidFill>
          </a:ln>
        </p:spPr>
        <p:txBody>
          <a:bodyPr rtlCol="0">
            <a:spAutoFit/>
          </a:bodyPr>
          <a:lstStyle/>
          <a:p>
            <a:pPr algn="ctr" defTabSz="914400"/>
            <a:r>
              <a:rPr lang="fi-FI">
                <a:solidFill>
                  <a:prstClr val="black"/>
                </a:solidFill>
              </a:rPr>
              <a:t>Lähteet: </a:t>
            </a:r>
            <a:r>
              <a:rPr lang="fi-FI">
                <a:solidFill>
                  <a:prstClr val="black"/>
                </a:solidFill>
                <a:hlinkClick r:id="rId4"/>
              </a:rPr>
              <a:t>www.tiede.fi</a:t>
            </a:r>
            <a:r>
              <a:rPr lang="fi-FI">
                <a:solidFill>
                  <a:prstClr val="black"/>
                </a:solidFill>
              </a:rPr>
              <a:t>, </a:t>
            </a:r>
            <a:r>
              <a:rPr lang="fi-FI">
                <a:solidFill>
                  <a:prstClr val="black"/>
                </a:solidFill>
                <a:hlinkClick r:id="rId5"/>
              </a:rPr>
              <a:t>www.tieteenkuvalehti.fi</a:t>
            </a:r>
            <a:r>
              <a:rPr lang="fi-FI">
                <a:solidFill>
                  <a:prstClr val="black"/>
                </a:solidFill>
              </a:rPr>
              <a:t>, </a:t>
            </a:r>
            <a:r>
              <a:rPr lang="fi-FI">
                <a:solidFill>
                  <a:prstClr val="black"/>
                </a:solidFill>
                <a:hlinkClick r:id="rId6"/>
              </a:rPr>
              <a:t>www.wikipedia.fi</a:t>
            </a:r>
            <a:r>
              <a:rPr lang="fi-FI">
                <a:solidFill>
                  <a:prstClr val="black"/>
                </a:solidFill>
              </a:rPr>
              <a:t>, </a:t>
            </a:r>
            <a:r>
              <a:rPr lang="fi-FI">
                <a:solidFill>
                  <a:prstClr val="black"/>
                </a:solidFill>
                <a:hlinkClick r:id="rId7"/>
              </a:rPr>
              <a:t>www.suomela.fi</a:t>
            </a:r>
            <a:r>
              <a:rPr lang="fi-FI">
                <a:solidFill>
                  <a:prstClr val="black"/>
                </a:solidFill>
              </a:rPr>
              <a:t>, </a:t>
            </a:r>
            <a:endParaRPr lang="fi-FI" dirty="0">
              <a:solidFill>
                <a:prstClr val="black"/>
              </a:solidFill>
            </a:endParaRPr>
          </a:p>
        </p:txBody>
      </p:sp>
    </p:spTree>
    <p:extLst>
      <p:ext uri="{BB962C8B-B14F-4D97-AF65-F5344CB8AC3E}">
        <p14:creationId xmlns:p14="http://schemas.microsoft.com/office/powerpoint/2010/main" val="187695477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fillRect t="-7000" b="-7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solidFill>
            <a:srgbClr val="00B0F0"/>
          </a:solidFill>
          <a:ln w="12700">
            <a:solidFill>
              <a:schemeClr val="tx1"/>
            </a:solidFill>
          </a:ln>
        </p:spPr>
        <p:txBody>
          <a:bodyPr/>
          <a:lstStyle/>
          <a:p>
            <a:pPr algn="ctr"/>
            <a:r>
              <a:rPr lang="fi-FI"/>
              <a:t>mikä on paras tapa poistaa suolaa?</a:t>
            </a:r>
            <a:endParaRPr lang="fi-FI" dirty="0"/>
          </a:p>
        </p:txBody>
      </p:sp>
      <p:sp>
        <p:nvSpPr>
          <p:cNvPr id="3" name="Tekstin paikkamerkki 2"/>
          <p:cNvSpPr>
            <a:spLocks noGrp="1"/>
          </p:cNvSpPr>
          <p:nvPr>
            <p:ph type="body" idx="1"/>
          </p:nvPr>
        </p:nvSpPr>
        <p:spPr>
          <a:xfrm>
            <a:off x="831187" y="1926181"/>
            <a:ext cx="5157788" cy="381240"/>
          </a:xfrm>
          <a:solidFill>
            <a:srgbClr val="00B0F0"/>
          </a:solidFill>
          <a:ln w="12700">
            <a:solidFill>
              <a:schemeClr val="tx1"/>
            </a:solidFill>
          </a:ln>
        </p:spPr>
        <p:txBody>
          <a:bodyPr>
            <a:normAutofit fontScale="92500" lnSpcReduction="10000"/>
          </a:bodyPr>
          <a:lstStyle/>
          <a:p>
            <a:pPr algn="ctr"/>
            <a:r>
              <a:rPr lang="fi-FI"/>
              <a:t>Tislaus</a:t>
            </a:r>
            <a:endParaRPr lang="fi-FI" dirty="0"/>
          </a:p>
        </p:txBody>
      </p:sp>
      <p:sp>
        <p:nvSpPr>
          <p:cNvPr id="5" name="Tekstin paikkamerkki 4"/>
          <p:cNvSpPr>
            <a:spLocks noGrp="1"/>
          </p:cNvSpPr>
          <p:nvPr>
            <p:ph type="body" sz="quarter" idx="3"/>
          </p:nvPr>
        </p:nvSpPr>
        <p:spPr>
          <a:xfrm>
            <a:off x="6228548" y="1906631"/>
            <a:ext cx="5183188" cy="448132"/>
          </a:xfrm>
          <a:solidFill>
            <a:srgbClr val="00B0F0"/>
          </a:solidFill>
          <a:ln w="12700">
            <a:solidFill>
              <a:schemeClr val="tx1"/>
            </a:solidFill>
          </a:ln>
        </p:spPr>
        <p:txBody>
          <a:bodyPr/>
          <a:lstStyle/>
          <a:p>
            <a:pPr algn="ctr"/>
            <a:r>
              <a:rPr lang="fi-FI"/>
              <a:t>käänteinen osmoosi</a:t>
            </a:r>
            <a:endParaRPr lang="fi-FI" dirty="0"/>
          </a:p>
        </p:txBody>
      </p:sp>
      <p:sp>
        <p:nvSpPr>
          <p:cNvPr id="6" name="Sisällön paikkamerkki 5"/>
          <p:cNvSpPr>
            <a:spLocks noGrp="1"/>
          </p:cNvSpPr>
          <p:nvPr>
            <p:ph sz="quarter" idx="4"/>
          </p:nvPr>
        </p:nvSpPr>
        <p:spPr>
          <a:xfrm>
            <a:off x="6219825" y="2524125"/>
            <a:ext cx="5183188" cy="1758712"/>
          </a:xfrm>
          <a:solidFill>
            <a:srgbClr val="00B0F0"/>
          </a:solidFill>
          <a:ln w="12700">
            <a:solidFill>
              <a:schemeClr val="tx1"/>
            </a:solidFill>
          </a:ln>
        </p:spPr>
        <p:txBody>
          <a:bodyPr vert="horz" lIns="91440" tIns="45720" rIns="91440" bIns="45720" rtlCol="0" anchor="t">
            <a:normAutofit/>
          </a:bodyPr>
          <a:lstStyle/>
          <a:p>
            <a:pPr marL="0" indent="0">
              <a:buNone/>
            </a:pPr>
            <a:r>
              <a:rPr lang="fi-FI" dirty="0"/>
              <a:t>+ suola painetaan keinoekoisesti pois</a:t>
            </a:r>
          </a:p>
          <a:p>
            <a:pPr marL="0" indent="0">
              <a:buNone/>
            </a:pPr>
            <a:r>
              <a:rPr lang="fi-FI" dirty="0"/>
              <a:t>+ poistaa myös epäpuhtauksia</a:t>
            </a:r>
          </a:p>
          <a:p>
            <a:pPr marL="0" indent="0">
              <a:buNone/>
            </a:pPr>
            <a:endParaRPr lang="fi-FI" dirty="0"/>
          </a:p>
        </p:txBody>
      </p:sp>
      <p:sp>
        <p:nvSpPr>
          <p:cNvPr id="8" name="Sisällön paikkamerkki 7"/>
          <p:cNvSpPr>
            <a:spLocks noGrp="1"/>
          </p:cNvSpPr>
          <p:nvPr>
            <p:ph sz="half" idx="2"/>
          </p:nvPr>
        </p:nvSpPr>
        <p:spPr>
          <a:xfrm>
            <a:off x="839788" y="2505075"/>
            <a:ext cx="5157787" cy="1768106"/>
          </a:xfrm>
          <a:solidFill>
            <a:srgbClr val="00B0F0"/>
          </a:solidFill>
          <a:ln w="12700">
            <a:solidFill>
              <a:schemeClr val="tx1"/>
            </a:solidFill>
          </a:ln>
        </p:spPr>
        <p:txBody>
          <a:bodyPr vert="horz" lIns="91440" tIns="45720" rIns="91440" bIns="45720" rtlCol="0" anchor="t">
            <a:normAutofit fontScale="92500" lnSpcReduction="10000"/>
          </a:bodyPr>
          <a:lstStyle/>
          <a:p>
            <a:pPr marL="0" indent="0">
              <a:buNone/>
            </a:pPr>
            <a:r>
              <a:rPr lang="fi-FI" dirty="0"/>
              <a:t>- kuluttaa runsaasti energiaa</a:t>
            </a:r>
          </a:p>
          <a:p>
            <a:pPr marL="0" indent="0">
              <a:buNone/>
            </a:pPr>
            <a:r>
              <a:rPr lang="fi-FI" dirty="0"/>
              <a:t>+ käytetään paljon</a:t>
            </a:r>
          </a:p>
          <a:p>
            <a:pPr marL="0" indent="0">
              <a:buNone/>
            </a:pPr>
            <a:r>
              <a:rPr lang="fi-FI" dirty="0"/>
              <a:t>+ ei tapahdu kemialista reaktiota</a:t>
            </a:r>
          </a:p>
          <a:p>
            <a:pPr marL="0" indent="0">
              <a:buNone/>
            </a:pPr>
            <a:r>
              <a:rPr lang="fi-FI" dirty="0"/>
              <a:t>+ poistaa epäuhtauksia</a:t>
            </a:r>
          </a:p>
        </p:txBody>
      </p:sp>
      <p:sp>
        <p:nvSpPr>
          <p:cNvPr id="4" name="Tekstiruutu 3"/>
          <p:cNvSpPr txBox="1"/>
          <p:nvPr/>
        </p:nvSpPr>
        <p:spPr>
          <a:xfrm>
            <a:off x="864956" y="5077738"/>
            <a:ext cx="2743200" cy="1200329"/>
          </a:xfrm>
          <a:prstGeom prst="rect">
            <a:avLst/>
          </a:prstGeom>
          <a:solidFill>
            <a:srgbClr val="00B0F0"/>
          </a:solidFill>
          <a:ln w="12700">
            <a:solidFill>
              <a:schemeClr val="tx1"/>
            </a:solidFill>
          </a:ln>
        </p:spPr>
        <p:txBody>
          <a:bodyPr rtlCol="0">
            <a:spAutoFit/>
          </a:bodyPr>
          <a:lstStyle/>
          <a:p>
            <a:pPr algn="ctr" defTabSz="914400"/>
            <a:r>
              <a:rPr lang="fi-FI">
                <a:solidFill>
                  <a:prstClr val="black"/>
                </a:solidFill>
              </a:rPr>
              <a:t>Lähteet: </a:t>
            </a:r>
            <a:r>
              <a:rPr lang="fi-FI">
                <a:solidFill>
                  <a:prstClr val="black"/>
                </a:solidFill>
                <a:hlinkClick r:id="rId4"/>
              </a:rPr>
              <a:t>www.wikipedia.fi</a:t>
            </a:r>
            <a:r>
              <a:rPr lang="fi-FI">
                <a:solidFill>
                  <a:prstClr val="black"/>
                </a:solidFill>
              </a:rPr>
              <a:t>, </a:t>
            </a:r>
            <a:r>
              <a:rPr lang="fi-FI">
                <a:solidFill>
                  <a:prstClr val="black"/>
                </a:solidFill>
                <a:hlinkClick r:id="rId5"/>
              </a:rPr>
              <a:t>www.suomela.fi</a:t>
            </a:r>
            <a:r>
              <a:rPr lang="fi-FI">
                <a:solidFill>
                  <a:prstClr val="black"/>
                </a:solidFill>
              </a:rPr>
              <a:t>, </a:t>
            </a:r>
            <a:r>
              <a:rPr lang="fi-FI">
                <a:solidFill>
                  <a:prstClr val="black"/>
                </a:solidFill>
                <a:hlinkClick r:id="rId6"/>
              </a:rPr>
              <a:t>www.tieteenkuvalehti.fi</a:t>
            </a:r>
            <a:r>
              <a:rPr lang="fi-FI">
                <a:solidFill>
                  <a:prstClr val="black"/>
                </a:solidFill>
              </a:rPr>
              <a:t>, </a:t>
            </a:r>
            <a:r>
              <a:rPr lang="fi-FI">
                <a:solidFill>
                  <a:prstClr val="black"/>
                </a:solidFill>
                <a:hlinkClick r:id="rId7"/>
              </a:rPr>
              <a:t>www.tiede.fi</a:t>
            </a:r>
            <a:r>
              <a:rPr lang="fi-FI">
                <a:solidFill>
                  <a:prstClr val="black"/>
                </a:solidFill>
              </a:rPr>
              <a:t>, </a:t>
            </a:r>
            <a:endParaRPr lang="fi-FI" dirty="0">
              <a:solidFill>
                <a:prstClr val="black"/>
              </a:solidFill>
            </a:endParaRPr>
          </a:p>
        </p:txBody>
      </p:sp>
    </p:spTree>
    <p:extLst>
      <p:ext uri="{BB962C8B-B14F-4D97-AF65-F5344CB8AC3E}">
        <p14:creationId xmlns:p14="http://schemas.microsoft.com/office/powerpoint/2010/main" val="27196388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52260">
            <a:off x="7317723" y="645341"/>
            <a:ext cx="3599849" cy="3599849"/>
          </a:xfrm>
          <a:prstGeom prst="rect">
            <a:avLst/>
          </a:prstGeom>
        </p:spPr>
      </p:pic>
      <p:sp>
        <p:nvSpPr>
          <p:cNvPr id="2" name="Title 1"/>
          <p:cNvSpPr>
            <a:spLocks noGrp="1"/>
          </p:cNvSpPr>
          <p:nvPr>
            <p:ph type="ctrTitle"/>
          </p:nvPr>
        </p:nvSpPr>
        <p:spPr>
          <a:xfrm>
            <a:off x="134810" y="2337759"/>
            <a:ext cx="7585839" cy="776690"/>
          </a:xfrm>
        </p:spPr>
        <p:txBody>
          <a:bodyPr>
            <a:normAutofit/>
          </a:bodyPr>
          <a:lstStyle/>
          <a:p>
            <a:r>
              <a:rPr lang="fi-FI" dirty="0" smtClean="0"/>
              <a:t>Trooppiset hirmumyrskyt</a:t>
            </a:r>
            <a:endParaRPr lang="fi-FI" dirty="0"/>
          </a:p>
        </p:txBody>
      </p:sp>
    </p:spTree>
    <p:extLst>
      <p:ext uri="{BB962C8B-B14F-4D97-AF65-F5344CB8AC3E}">
        <p14:creationId xmlns:p14="http://schemas.microsoft.com/office/powerpoint/2010/main" val="2933267677"/>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par>
                          <p:cTn id="8" fill="hold">
                            <p:stCondLst>
                              <p:cond delay="1500"/>
                            </p:stCondLst>
                            <p:childTnLst>
                              <p:par>
                                <p:cTn id="9" presetID="4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500"/>
                                        <p:tgtEl>
                                          <p:spTgt spid="6"/>
                                        </p:tgtEl>
                                      </p:cBhvr>
                                    </p:animEffect>
                                    <p:anim calcmode="lin" valueType="num">
                                      <p:cBhvr>
                                        <p:cTn id="12" dur="1500" fill="hold"/>
                                        <p:tgtEl>
                                          <p:spTgt spid="6"/>
                                        </p:tgtEl>
                                        <p:attrNameLst>
                                          <p:attrName>ppt_w</p:attrName>
                                        </p:attrNameLst>
                                      </p:cBhvr>
                                      <p:tavLst>
                                        <p:tav tm="0" fmla="#ppt_w*sin(2.5*pi*$)">
                                          <p:val>
                                            <p:fltVal val="0"/>
                                          </p:val>
                                        </p:tav>
                                        <p:tav tm="100000">
                                          <p:val>
                                            <p:fltVal val="1"/>
                                          </p:val>
                                        </p:tav>
                                      </p:tavLst>
                                    </p:anim>
                                    <p:anim calcmode="lin" valueType="num">
                                      <p:cBhvr>
                                        <p:cTn id="13" dur="1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9240">
            <a:off x="1396969" y="3840466"/>
            <a:ext cx="4410174" cy="2478822"/>
          </a:xfrm>
          <a:prstGeom prst="rect">
            <a:avLst/>
          </a:prstGeom>
        </p:spPr>
      </p:pic>
      <p:sp>
        <p:nvSpPr>
          <p:cNvPr id="2" name="Otsikko 1"/>
          <p:cNvSpPr>
            <a:spLocks noGrp="1"/>
          </p:cNvSpPr>
          <p:nvPr>
            <p:ph type="title"/>
          </p:nvPr>
        </p:nvSpPr>
        <p:spPr/>
        <p:txBody>
          <a:bodyPr/>
          <a:lstStyle/>
          <a:p>
            <a:r>
              <a:rPr lang="fi-FI" dirty="0" smtClean="0"/>
              <a:t>MIKÄ ON TROOPPINEN HIRMUMYRSKY?</a:t>
            </a:r>
            <a:endParaRPr lang="fi-FI" dirty="0"/>
          </a:p>
        </p:txBody>
      </p:sp>
      <p:sp>
        <p:nvSpPr>
          <p:cNvPr id="3" name="Sisällön paikkamerkki 2"/>
          <p:cNvSpPr>
            <a:spLocks noGrp="1"/>
          </p:cNvSpPr>
          <p:nvPr>
            <p:ph sz="quarter" idx="13"/>
          </p:nvPr>
        </p:nvSpPr>
        <p:spPr>
          <a:xfrm>
            <a:off x="1029049" y="2383870"/>
            <a:ext cx="10133901" cy="820725"/>
          </a:xfrm>
        </p:spPr>
        <p:txBody>
          <a:bodyPr>
            <a:normAutofit lnSpcReduction="10000"/>
          </a:bodyPr>
          <a:lstStyle/>
          <a:p>
            <a:pPr marL="0" indent="0">
              <a:buNone/>
            </a:pPr>
            <a:r>
              <a:rPr lang="fi-FI" dirty="0" smtClean="0"/>
              <a:t>TROOPPINEN HIRMUMYRSKY ON KÄÄNTÖPIIRIEN VÄLISELLÄ ALUEELLA ESIINTYVÄ VOIMAKAS MATALAPAINE, JOHON LIITTYY HIRMUMYRSKYN VOIMAKKUUDELLA PUHALTAVA TUULI.</a:t>
            </a:r>
            <a:endParaRPr lang="fi-FI" dirty="0"/>
          </a:p>
        </p:txBody>
      </p:sp>
    </p:spTree>
    <p:extLst>
      <p:ext uri="{BB962C8B-B14F-4D97-AF65-F5344CB8AC3E}">
        <p14:creationId xmlns:p14="http://schemas.microsoft.com/office/powerpoint/2010/main" val="301099623"/>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0-#ppt_h/2"/>
                                          </p:val>
                                        </p:tav>
                                        <p:tav tm="100000">
                                          <p:val>
                                            <p:strVal val="#ppt_y"/>
                                          </p:val>
                                        </p:tav>
                                      </p:tavLst>
                                    </p:anim>
                                  </p:childTnLst>
                                </p:cTn>
                              </p:par>
                              <p:par>
                                <p:cTn id="9" presetID="53" presetClass="entr" presetSubtype="52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750" fill="hold"/>
                                        <p:tgtEl>
                                          <p:spTgt spid="2"/>
                                        </p:tgtEl>
                                        <p:attrNameLst>
                                          <p:attrName>ppt_w</p:attrName>
                                        </p:attrNameLst>
                                      </p:cBhvr>
                                      <p:tavLst>
                                        <p:tav tm="0">
                                          <p:val>
                                            <p:fltVal val="0"/>
                                          </p:val>
                                        </p:tav>
                                        <p:tav tm="100000">
                                          <p:val>
                                            <p:strVal val="#ppt_w"/>
                                          </p:val>
                                        </p:tav>
                                      </p:tavLst>
                                    </p:anim>
                                    <p:anim calcmode="lin" valueType="num">
                                      <p:cBhvr>
                                        <p:cTn id="12" dur="1750" fill="hold"/>
                                        <p:tgtEl>
                                          <p:spTgt spid="2"/>
                                        </p:tgtEl>
                                        <p:attrNameLst>
                                          <p:attrName>ppt_h</p:attrName>
                                        </p:attrNameLst>
                                      </p:cBhvr>
                                      <p:tavLst>
                                        <p:tav tm="0">
                                          <p:val>
                                            <p:fltVal val="0"/>
                                          </p:val>
                                        </p:tav>
                                        <p:tav tm="100000">
                                          <p:val>
                                            <p:strVal val="#ppt_h"/>
                                          </p:val>
                                        </p:tav>
                                      </p:tavLst>
                                    </p:anim>
                                    <p:animEffect transition="in" filter="fade">
                                      <p:cBhvr>
                                        <p:cTn id="13" dur="1750"/>
                                        <p:tgtEl>
                                          <p:spTgt spid="2"/>
                                        </p:tgtEl>
                                      </p:cBhvr>
                                    </p:animEffect>
                                    <p:anim calcmode="lin" valueType="num">
                                      <p:cBhvr>
                                        <p:cTn id="14" dur="1750" fill="hold"/>
                                        <p:tgtEl>
                                          <p:spTgt spid="2"/>
                                        </p:tgtEl>
                                        <p:attrNameLst>
                                          <p:attrName>ppt_x</p:attrName>
                                        </p:attrNameLst>
                                      </p:cBhvr>
                                      <p:tavLst>
                                        <p:tav tm="0">
                                          <p:val>
                                            <p:fltVal val="0.5"/>
                                          </p:val>
                                        </p:tav>
                                        <p:tav tm="100000">
                                          <p:val>
                                            <p:strVal val="#ppt_x"/>
                                          </p:val>
                                        </p:tav>
                                      </p:tavLst>
                                    </p:anim>
                                    <p:anim calcmode="lin" valueType="num">
                                      <p:cBhvr>
                                        <p:cTn id="15" dur="1750" fill="hold"/>
                                        <p:tgtEl>
                                          <p:spTgt spid="2"/>
                                        </p:tgtEl>
                                        <p:attrNameLst>
                                          <p:attrName>ppt_y</p:attrName>
                                        </p:attrNameLst>
                                      </p:cBhvr>
                                      <p:tavLst>
                                        <p:tav tm="0">
                                          <p:val>
                                            <p:fltVal val="0.5"/>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ppt_x"/>
                                          </p:val>
                                        </p:tav>
                                        <p:tav tm="100000">
                                          <p:val>
                                            <p:strVal val="#ppt_x"/>
                                          </p:val>
                                        </p:tav>
                                      </p:tavLst>
                                    </p:anim>
                                    <p:anim calcmode="lin" valueType="num">
                                      <p:cBhvr additive="base">
                                        <p:cTn id="19"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9106922" y="464376"/>
            <a:ext cx="2788563" cy="2439287"/>
          </a:xfrm>
          <a:prstGeom prst="rect">
            <a:avLst/>
          </a:prstGeom>
        </p:spPr>
      </p:pic>
      <p:sp>
        <p:nvSpPr>
          <p:cNvPr id="2" name="Otsikko 1"/>
          <p:cNvSpPr>
            <a:spLocks noGrp="1"/>
          </p:cNvSpPr>
          <p:nvPr>
            <p:ph type="title"/>
          </p:nvPr>
        </p:nvSpPr>
        <p:spPr/>
        <p:txBody>
          <a:bodyPr/>
          <a:lstStyle/>
          <a:p>
            <a:r>
              <a:rPr lang="fi-FI" dirty="0" smtClean="0"/>
              <a:t>RAKENNE JA DYNAMIIKKA</a:t>
            </a:r>
            <a:endParaRPr lang="fi-FI" dirty="0"/>
          </a:p>
        </p:txBody>
      </p:sp>
      <p:sp>
        <p:nvSpPr>
          <p:cNvPr id="3" name="Sisällön paikkamerkki 2"/>
          <p:cNvSpPr>
            <a:spLocks noGrp="1"/>
          </p:cNvSpPr>
          <p:nvPr>
            <p:ph sz="quarter" idx="13"/>
          </p:nvPr>
        </p:nvSpPr>
        <p:spPr>
          <a:xfrm>
            <a:off x="296516" y="1959109"/>
            <a:ext cx="10363826" cy="4360879"/>
          </a:xfrm>
        </p:spPr>
        <p:txBody>
          <a:bodyPr/>
          <a:lstStyle/>
          <a:p>
            <a:r>
              <a:rPr lang="fi-FI" sz="1600" dirty="0" err="1" smtClean="0"/>
              <a:t>tRooPPISEEN</a:t>
            </a:r>
            <a:r>
              <a:rPr lang="fi-FI" sz="1600" dirty="0" smtClean="0"/>
              <a:t> HIRMUMYRSKYYN KUULUU MATALAPAINEEN KESKUSTAA KIERTÄVÄ VOIMAKAS TUULI</a:t>
            </a:r>
          </a:p>
          <a:p>
            <a:r>
              <a:rPr lang="fi-FI" sz="1600" dirty="0" smtClean="0"/>
              <a:t>TÄSSÄ PYÖRTEESSÄ KIERTÄÄ PILVIMASSA, JOSSA HAVAITAAN KAATOSADETTA JA YLEENSÄ UKKOSTA</a:t>
            </a:r>
          </a:p>
          <a:p>
            <a:r>
              <a:rPr lang="fi-FI" sz="1600" dirty="0" smtClean="0"/>
              <a:t>RAKENTEENSA TAKIA TROOPPISIA HIRMUMYRSKYJÄ KUTSUTAAN MYÖS PYÖRREMYRSKYIKSI</a:t>
            </a:r>
          </a:p>
          <a:p>
            <a:r>
              <a:rPr lang="fi-FI" sz="1600" dirty="0" smtClean="0"/>
              <a:t>TROOPPISTEN HIRMUMYRSKYJEN ENERGIANLÄHTEENÄ TOIMII MERI, JOSSA ON VÄH. 50 METRIN PAKSUINEN JA 26-ASTEINEN VESIKERROS</a:t>
            </a:r>
          </a:p>
          <a:p>
            <a:r>
              <a:rPr lang="fi-FI" sz="1600" dirty="0" smtClean="0"/>
              <a:t>ENERGIA ON PERÄISIN MERESTÄ HAIHTUNEESTA VESIHÖYRYSTÄ, JOKA TIIVISTYY SATEEKSI</a:t>
            </a:r>
          </a:p>
          <a:p>
            <a:r>
              <a:rPr lang="fi-FI" sz="1600" dirty="0" smtClean="0"/>
              <a:t>TIIVISTYMISESSÄ VAPAUTUVA LÄMPÖ SAA ILMAN KOHOAMAAN, JOLLOIN KESKUSTAA KOHTI IMEYTYY LISÄÄ KOSTEAA ILMAA</a:t>
            </a:r>
          </a:p>
          <a:p>
            <a:r>
              <a:rPr lang="fi-FI" sz="1600" dirty="0" smtClean="0"/>
              <a:t>PYÖRRE ON TÄRKEÄ SIKSI, ETTÄ HÖYRYSTYMISTÄ EHTII TAPAHTUA RIITTÄVÄSTI</a:t>
            </a:r>
          </a:p>
          <a:p>
            <a:endParaRPr lang="fi-FI" dirty="0"/>
          </a:p>
        </p:txBody>
      </p:sp>
    </p:spTree>
    <p:extLst>
      <p:ext uri="{BB962C8B-B14F-4D97-AF65-F5344CB8AC3E}">
        <p14:creationId xmlns:p14="http://schemas.microsoft.com/office/powerpoint/2010/main" val="1574332585"/>
      </p:ext>
    </p:extLst>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1" dur="1500" fill="hold"/>
                                        <p:tgtEl>
                                          <p:spTgt spid="3">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1500" fill="hold"/>
                                        <p:tgtEl>
                                          <p:spTgt spid="3">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1500" fill="hold"/>
                                        <p:tgtEl>
                                          <p:spTgt spid="3">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1500" fill="hold"/>
                                        <p:tgtEl>
                                          <p:spTgt spid="3">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1500" fill="hold"/>
                                        <p:tgtEl>
                                          <p:spTgt spid="3">
                                            <p:txEl>
                                              <p:pRg st="4" end="4"/>
                                            </p:txEl>
                                          </p:spTgt>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additive="base">
                                        <p:cTn id="30" dur="1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1" dur="1500" fill="hold"/>
                                        <p:tgtEl>
                                          <p:spTgt spid="3">
                                            <p:txEl>
                                              <p:pRg st="5" end="5"/>
                                            </p:tx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additive="base">
                                        <p:cTn id="34" dur="1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5" dur="1500" fill="hold"/>
                                        <p:tgtEl>
                                          <p:spTgt spid="3">
                                            <p:txEl>
                                              <p:pRg st="6" end="6"/>
                                            </p:txEl>
                                          </p:spTgt>
                                        </p:tgtEl>
                                        <p:attrNameLst>
                                          <p:attrName>ppt_y</p:attrName>
                                        </p:attrNameLst>
                                      </p:cBhvr>
                                      <p:tavLst>
                                        <p:tav tm="0">
                                          <p:val>
                                            <p:strVal val="1+#ppt_h/2"/>
                                          </p:val>
                                        </p:tav>
                                        <p:tav tm="100000">
                                          <p:val>
                                            <p:strVal val="#ppt_y"/>
                                          </p:val>
                                        </p:tav>
                                      </p:tavLst>
                                    </p:anim>
                                  </p:childTnLst>
                                </p:cTn>
                              </p:par>
                              <p:par>
                                <p:cTn id="36" presetID="22" presetClass="entr" presetSubtype="2"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right)">
                                      <p:cBhvr>
                                        <p:cTn id="38"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8853165" y="3825260"/>
            <a:ext cx="2743200" cy="1830228"/>
          </a:xfrm>
          <a:prstGeom prst="rect">
            <a:avLst/>
          </a:prstGeom>
        </p:spPr>
      </p:pic>
      <p:pic>
        <p:nvPicPr>
          <p:cNvPr id="5" name="Kuva 4"/>
          <p:cNvPicPr>
            <a:picLocks noChangeAspect="1"/>
          </p:cNvPicPr>
          <p:nvPr/>
        </p:nvPicPr>
        <p:blipFill>
          <a:blip r:embed="rId4"/>
          <a:stretch>
            <a:fillRect/>
          </a:stretch>
        </p:blipFill>
        <p:spPr>
          <a:xfrm>
            <a:off x="492790" y="557114"/>
            <a:ext cx="2744837" cy="1712912"/>
          </a:xfrm>
          <a:prstGeom prst="rect">
            <a:avLst/>
          </a:prstGeom>
        </p:spPr>
      </p:pic>
      <p:sp>
        <p:nvSpPr>
          <p:cNvPr id="2" name="Otsikko 1"/>
          <p:cNvSpPr>
            <a:spLocks noGrp="1"/>
          </p:cNvSpPr>
          <p:nvPr>
            <p:ph type="title"/>
          </p:nvPr>
        </p:nvSpPr>
        <p:spPr/>
        <p:txBody>
          <a:bodyPr/>
          <a:lstStyle/>
          <a:p>
            <a:r>
              <a:rPr lang="fi-FI" dirty="0" smtClean="0"/>
              <a:t>TUHOT</a:t>
            </a:r>
            <a:endParaRPr lang="fi-FI" dirty="0"/>
          </a:p>
        </p:txBody>
      </p:sp>
      <p:sp>
        <p:nvSpPr>
          <p:cNvPr id="3" name="Sisällön paikkamerkki 2"/>
          <p:cNvSpPr>
            <a:spLocks noGrp="1"/>
          </p:cNvSpPr>
          <p:nvPr>
            <p:ph sz="quarter" idx="13"/>
          </p:nvPr>
        </p:nvSpPr>
        <p:spPr>
          <a:xfrm>
            <a:off x="913774" y="2388972"/>
            <a:ext cx="10363826" cy="3731741"/>
          </a:xfrm>
        </p:spPr>
        <p:txBody>
          <a:bodyPr>
            <a:normAutofit/>
          </a:bodyPr>
          <a:lstStyle/>
          <a:p>
            <a:r>
              <a:rPr lang="fi-FI" sz="1600" dirty="0" smtClean="0"/>
              <a:t>TUULI TUHOAA RAKENNUKSIA</a:t>
            </a:r>
          </a:p>
          <a:p>
            <a:r>
              <a:rPr lang="fi-FI" sz="1600" dirty="0" smtClean="0"/>
              <a:t>HYÖKYAALTO VOI NOUSTA, KUN MATALAPAINE IMEE VEDENPINNAN YLÖS</a:t>
            </a:r>
          </a:p>
          <a:p>
            <a:r>
              <a:rPr lang="fi-FI" sz="1600" dirty="0"/>
              <a:t>Myrsky voi viedä tuulien ja tulvien mukana suolaista merivettä pelloille, mikä estää viljelyn jopa vuosiksi.</a:t>
            </a:r>
          </a:p>
          <a:p>
            <a:r>
              <a:rPr lang="fi-FI" sz="1600" dirty="0"/>
              <a:t>Saastunut vesi saattaa levittää tartuntatauteja.</a:t>
            </a:r>
          </a:p>
          <a:p>
            <a:r>
              <a:rPr lang="fi-FI" sz="1600" dirty="0"/>
              <a:t>Kaatosateet aiheuttavat tulvia.</a:t>
            </a:r>
          </a:p>
          <a:p>
            <a:r>
              <a:rPr lang="fi-FI" sz="1600" dirty="0"/>
              <a:t>Ukkonen katkoo sähköjä, ja salamaniskut sytyttävät </a:t>
            </a:r>
            <a:r>
              <a:rPr lang="fi-FI" sz="1600" dirty="0" smtClean="0"/>
              <a:t>tulipaloja.</a:t>
            </a:r>
          </a:p>
          <a:p>
            <a:r>
              <a:rPr lang="fi-FI" sz="1600" dirty="0"/>
              <a:t>Sateet saattavat aiheuttaa maanvyöryjä, etenkin vuoristoisilla </a:t>
            </a:r>
            <a:r>
              <a:rPr lang="fi-FI" sz="1600" dirty="0" smtClean="0"/>
              <a:t>seuduilla.</a:t>
            </a:r>
            <a:endParaRPr lang="fi-FI" sz="1600" dirty="0"/>
          </a:p>
        </p:txBody>
      </p:sp>
      <p:pic>
        <p:nvPicPr>
          <p:cNvPr id="6" name="Kuva 5"/>
          <p:cNvPicPr>
            <a:picLocks noChangeAspect="1"/>
          </p:cNvPicPr>
          <p:nvPr/>
        </p:nvPicPr>
        <p:blipFill>
          <a:blip r:embed="rId5"/>
          <a:stretch>
            <a:fillRect/>
          </a:stretch>
        </p:blipFill>
        <p:spPr>
          <a:xfrm>
            <a:off x="8464575" y="270693"/>
            <a:ext cx="3409970" cy="2275638"/>
          </a:xfrm>
          <a:prstGeom prst="rect">
            <a:avLst/>
          </a:prstGeom>
        </p:spPr>
      </p:pic>
    </p:spTree>
    <p:extLst>
      <p:ext uri="{BB962C8B-B14F-4D97-AF65-F5344CB8AC3E}">
        <p14:creationId xmlns:p14="http://schemas.microsoft.com/office/powerpoint/2010/main" val="2086236263"/>
      </p:ext>
    </p:extLst>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25">
                                          <p:stCondLst>
                                            <p:cond delay="0"/>
                                          </p:stCondLst>
                                        </p:cTn>
                                        <p:tgtEl>
                                          <p:spTgt spid="2"/>
                                        </p:tgtEl>
                                      </p:cBhvr>
                                    </p:animEffect>
                                    <p:anim calcmode="lin" valueType="num">
                                      <p:cBhvr>
                                        <p:cTn id="8" dur="2278"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830"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830" tmFilter="0, 0; 0.125,0.2665; 0.25,0.4; 0.375,0.465; 0.5,0.5;  0.625,0.535; 0.75,0.6; 0.875,0.7335; 1,1">
                                          <p:stCondLst>
                                            <p:cond delay="830"/>
                                          </p:stCondLst>
                                        </p:cTn>
                                        <p:tgtEl>
                                          <p:spTgt spid="2"/>
                                        </p:tgtEl>
                                        <p:attrNameLst>
                                          <p:attrName>ppt_y</p:attrName>
                                        </p:attrNameLst>
                                      </p:cBhvr>
                                      <p:tavLst>
                                        <p:tav tm="0" fmla="#ppt_y-sin(pi*$)/9">
                                          <p:val>
                                            <p:fltVal val="0"/>
                                          </p:val>
                                        </p:tav>
                                        <p:tav tm="100000">
                                          <p:val>
                                            <p:fltVal val="1"/>
                                          </p:val>
                                        </p:tav>
                                      </p:tavLst>
                                    </p:anim>
                                    <p:anim calcmode="lin" valueType="num">
                                      <p:cBhvr>
                                        <p:cTn id="11" dur="415" tmFilter="0, 0; 0.125,0.2665; 0.25,0.4; 0.375,0.465; 0.5,0.5;  0.625,0.535; 0.75,0.6; 0.875,0.7335; 1,1">
                                          <p:stCondLst>
                                            <p:cond delay="1655"/>
                                          </p:stCondLst>
                                        </p:cTn>
                                        <p:tgtEl>
                                          <p:spTgt spid="2"/>
                                        </p:tgtEl>
                                        <p:attrNameLst>
                                          <p:attrName>ppt_y</p:attrName>
                                        </p:attrNameLst>
                                      </p:cBhvr>
                                      <p:tavLst>
                                        <p:tav tm="0" fmla="#ppt_y-sin(pi*$)/27">
                                          <p:val>
                                            <p:fltVal val="0"/>
                                          </p:val>
                                        </p:tav>
                                        <p:tav tm="100000">
                                          <p:val>
                                            <p:fltVal val="1"/>
                                          </p:val>
                                        </p:tav>
                                      </p:tavLst>
                                    </p:anim>
                                    <p:anim calcmode="lin" valueType="num">
                                      <p:cBhvr>
                                        <p:cTn id="12" dur="205" tmFilter="0, 0; 0.125,0.2665; 0.25,0.4; 0.375,0.465; 0.5,0.5;  0.625,0.535; 0.75,0.6; 0.875,0.7335; 1,1">
                                          <p:stCondLst>
                                            <p:cond delay="2070"/>
                                          </p:stCondLst>
                                        </p:cTn>
                                        <p:tgtEl>
                                          <p:spTgt spid="2"/>
                                        </p:tgtEl>
                                        <p:attrNameLst>
                                          <p:attrName>ppt_y</p:attrName>
                                        </p:attrNameLst>
                                      </p:cBhvr>
                                      <p:tavLst>
                                        <p:tav tm="0" fmla="#ppt_y-sin(pi*$)/81">
                                          <p:val>
                                            <p:fltVal val="0"/>
                                          </p:val>
                                        </p:tav>
                                        <p:tav tm="100000">
                                          <p:val>
                                            <p:fltVal val="1"/>
                                          </p:val>
                                        </p:tav>
                                      </p:tavLst>
                                    </p:anim>
                                    <p:animScale>
                                      <p:cBhvr>
                                        <p:cTn id="13" dur="33">
                                          <p:stCondLst>
                                            <p:cond delay="812"/>
                                          </p:stCondLst>
                                        </p:cTn>
                                        <p:tgtEl>
                                          <p:spTgt spid="2"/>
                                        </p:tgtEl>
                                      </p:cBhvr>
                                      <p:to x="100000" y="60000"/>
                                    </p:animScale>
                                    <p:animScale>
                                      <p:cBhvr>
                                        <p:cTn id="14" dur="207" decel="50000">
                                          <p:stCondLst>
                                            <p:cond delay="845"/>
                                          </p:stCondLst>
                                        </p:cTn>
                                        <p:tgtEl>
                                          <p:spTgt spid="2"/>
                                        </p:tgtEl>
                                      </p:cBhvr>
                                      <p:to x="100000" y="100000"/>
                                    </p:animScale>
                                    <p:animScale>
                                      <p:cBhvr>
                                        <p:cTn id="15" dur="33">
                                          <p:stCondLst>
                                            <p:cond delay="1640"/>
                                          </p:stCondLst>
                                        </p:cTn>
                                        <p:tgtEl>
                                          <p:spTgt spid="2"/>
                                        </p:tgtEl>
                                      </p:cBhvr>
                                      <p:to x="100000" y="80000"/>
                                    </p:animScale>
                                    <p:animScale>
                                      <p:cBhvr>
                                        <p:cTn id="16" dur="207" decel="50000">
                                          <p:stCondLst>
                                            <p:cond delay="1673"/>
                                          </p:stCondLst>
                                        </p:cTn>
                                        <p:tgtEl>
                                          <p:spTgt spid="2"/>
                                        </p:tgtEl>
                                      </p:cBhvr>
                                      <p:to x="100000" y="100000"/>
                                    </p:animScale>
                                    <p:animScale>
                                      <p:cBhvr>
                                        <p:cTn id="17" dur="33">
                                          <p:stCondLst>
                                            <p:cond delay="2052"/>
                                          </p:stCondLst>
                                        </p:cTn>
                                        <p:tgtEl>
                                          <p:spTgt spid="2"/>
                                        </p:tgtEl>
                                      </p:cBhvr>
                                      <p:to x="100000" y="90000"/>
                                    </p:animScale>
                                    <p:animScale>
                                      <p:cBhvr>
                                        <p:cTn id="18" dur="207" decel="50000">
                                          <p:stCondLst>
                                            <p:cond delay="2085"/>
                                          </p:stCondLst>
                                        </p:cTn>
                                        <p:tgtEl>
                                          <p:spTgt spid="2"/>
                                        </p:tgtEl>
                                      </p:cBhvr>
                                      <p:to x="100000" y="100000"/>
                                    </p:animScale>
                                    <p:animScale>
                                      <p:cBhvr>
                                        <p:cTn id="19" dur="33">
                                          <p:stCondLst>
                                            <p:cond delay="2260"/>
                                          </p:stCondLst>
                                        </p:cTn>
                                        <p:tgtEl>
                                          <p:spTgt spid="2"/>
                                        </p:tgtEl>
                                      </p:cBhvr>
                                      <p:to x="100000" y="95000"/>
                                    </p:animScale>
                                    <p:animScale>
                                      <p:cBhvr>
                                        <p:cTn id="20" dur="207" decel="50000">
                                          <p:stCondLst>
                                            <p:cond delay="2293"/>
                                          </p:stCondLst>
                                        </p:cTn>
                                        <p:tgtEl>
                                          <p:spTgt spid="2"/>
                                        </p:tgtEl>
                                      </p:cBhvr>
                                      <p:to x="100000" y="100000"/>
                                    </p:animScale>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750"/>
                                        <p:tgtEl>
                                          <p:spTgt spid="6"/>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750"/>
                                        <p:tgtEl>
                                          <p:spTgt spid="4"/>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32" dur="1000"/>
                                        <p:tgtEl>
                                          <p:spTgt spid="3">
                                            <p:txEl>
                                              <p:pRg st="0" end="0"/>
                                            </p:txEl>
                                          </p:spTgt>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5" dur="1000"/>
                                        <p:tgtEl>
                                          <p:spTgt spid="3">
                                            <p:txEl>
                                              <p:pRg st="1" end="1"/>
                                            </p:txEl>
                                          </p:spTgt>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8" dur="1000"/>
                                        <p:tgtEl>
                                          <p:spTgt spid="3">
                                            <p:txEl>
                                              <p:pRg st="2" end="2"/>
                                            </p:txEl>
                                          </p:spTgt>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1" dur="1000"/>
                                        <p:tgtEl>
                                          <p:spTgt spid="3">
                                            <p:txEl>
                                              <p:pRg st="3" end="3"/>
                                            </p:txEl>
                                          </p:spTgt>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randombar(horizontal)">
                                      <p:cBhvr>
                                        <p:cTn id="44" dur="1000"/>
                                        <p:tgtEl>
                                          <p:spTgt spid="3">
                                            <p:txEl>
                                              <p:pRg st="4" end="4"/>
                                            </p:txEl>
                                          </p:spTgt>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7" dur="1000"/>
                                        <p:tgtEl>
                                          <p:spTgt spid="3">
                                            <p:txEl>
                                              <p:pRg st="5" end="5"/>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randombar(horizontal)">
                                      <p:cBhvr>
                                        <p:cTn id="50"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22834" y="801744"/>
            <a:ext cx="9613861" cy="1080938"/>
          </a:xfrm>
        </p:spPr>
        <p:txBody>
          <a:bodyPr/>
          <a:lstStyle/>
          <a:p>
            <a:r>
              <a:rPr lang="fi-FI" sz="4000" dirty="0"/>
              <a:t>Sisällysluettelo</a:t>
            </a:r>
          </a:p>
        </p:txBody>
      </p:sp>
      <p:sp>
        <p:nvSpPr>
          <p:cNvPr id="3" name="Sisällön paikkamerkki 2"/>
          <p:cNvSpPr>
            <a:spLocks noGrp="1"/>
          </p:cNvSpPr>
          <p:nvPr>
            <p:ph idx="1"/>
          </p:nvPr>
        </p:nvSpPr>
        <p:spPr/>
        <p:txBody>
          <a:bodyPr vert="horz" lIns="91440" tIns="45720" rIns="91440" bIns="45720" rtlCol="0" anchor="t">
            <a:normAutofit/>
          </a:bodyPr>
          <a:lstStyle/>
          <a:p>
            <a:r>
              <a:rPr lang="fi-FI" sz="3600"/>
              <a:t>Miten tsunami syntyy?</a:t>
            </a:r>
            <a:endParaRPr lang="fi-FI" sz="3600" dirty="0"/>
          </a:p>
          <a:p>
            <a:r>
              <a:rPr lang="fi-FI" sz="3600"/>
              <a:t>Tsunamien eteneminen</a:t>
            </a:r>
            <a:endParaRPr lang="fi-FI" sz="3600" dirty="0"/>
          </a:p>
          <a:p>
            <a:r>
              <a:rPr lang="fi-FI" sz="3600"/>
              <a:t>Tsunamien haitat</a:t>
            </a:r>
            <a:endParaRPr lang="fi-FI" sz="3600" dirty="0"/>
          </a:p>
        </p:txBody>
      </p:sp>
      <p:pic>
        <p:nvPicPr>
          <p:cNvPr id="4" name="Kuva 3"/>
          <p:cNvPicPr>
            <a:picLocks noChangeAspect="1"/>
          </p:cNvPicPr>
          <p:nvPr/>
        </p:nvPicPr>
        <p:blipFill>
          <a:blip r:embed="rId3"/>
          <a:stretch>
            <a:fillRect/>
          </a:stretch>
        </p:blipFill>
        <p:spPr>
          <a:xfrm>
            <a:off x="8501336" y="2364474"/>
            <a:ext cx="2686089" cy="2012578"/>
          </a:xfrm>
          <a:prstGeom prst="rect">
            <a:avLst/>
          </a:prstGeom>
        </p:spPr>
      </p:pic>
      <p:pic>
        <p:nvPicPr>
          <p:cNvPr id="6" name="Kuva 5"/>
          <p:cNvPicPr>
            <a:picLocks noChangeAspect="1"/>
          </p:cNvPicPr>
          <p:nvPr/>
        </p:nvPicPr>
        <p:blipFill>
          <a:blip r:embed="rId4"/>
          <a:stretch>
            <a:fillRect/>
          </a:stretch>
        </p:blipFill>
        <p:spPr>
          <a:xfrm>
            <a:off x="4469895" y="4464667"/>
            <a:ext cx="3383790" cy="1906914"/>
          </a:xfrm>
          <a:prstGeom prst="rect">
            <a:avLst/>
          </a:prstGeom>
        </p:spPr>
      </p:pic>
    </p:spTree>
    <p:extLst>
      <p:ext uri="{BB962C8B-B14F-4D97-AF65-F5344CB8AC3E}">
        <p14:creationId xmlns:p14="http://schemas.microsoft.com/office/powerpoint/2010/main" val="2772565043"/>
      </p:ext>
    </p:extLst>
  </p:cSld>
  <p:clrMapOvr>
    <a:masterClrMapping/>
  </p:clrMapOvr>
  <p:transition spd="slow" advClick="0" advTm="3000">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Trooppisten hirmumyrskyjen nimeäminen</a:t>
            </a:r>
            <a:endParaRPr lang="fi-FI" dirty="0"/>
          </a:p>
        </p:txBody>
      </p:sp>
      <p:sp>
        <p:nvSpPr>
          <p:cNvPr id="3" name="Sisällön paikkamerkki 2"/>
          <p:cNvSpPr>
            <a:spLocks noGrp="1"/>
          </p:cNvSpPr>
          <p:nvPr>
            <p:ph sz="quarter" idx="13"/>
          </p:nvPr>
        </p:nvSpPr>
        <p:spPr/>
        <p:txBody>
          <a:bodyPr vert="horz" lIns="91440" tIns="45720" rIns="91440" bIns="45720" rtlCol="0" anchor="t">
            <a:normAutofit/>
          </a:bodyPr>
          <a:lstStyle/>
          <a:p>
            <a:r>
              <a:rPr lang="fi-FI" sz="1600" dirty="0"/>
              <a:t>Hurrikaaneille annetaan nimi varoituspalvelun yksinkertaistamiseksi, ja että hurrikaani saa ansaitsemansa huomion  mediassa </a:t>
            </a:r>
          </a:p>
          <a:p>
            <a:r>
              <a:rPr lang="fi-FI" sz="1600" dirty="0"/>
              <a:t>Nimeäminen tapahtuu aakkosjärjestyksessä: vuoden ensimmäinen hurrikaani alkaa a:lla </a:t>
            </a:r>
            <a:r>
              <a:rPr lang="fi-FI" sz="1600" dirty="0" err="1"/>
              <a:t>jne</a:t>
            </a:r>
            <a:endParaRPr lang="fi-FI" sz="1600" dirty="0"/>
          </a:p>
          <a:p>
            <a:r>
              <a:rPr lang="fi-FI" sz="1600" dirty="0"/>
              <a:t>Taifuunit nimeää </a:t>
            </a:r>
            <a:r>
              <a:rPr lang="fi-FI" sz="1600" dirty="0" err="1"/>
              <a:t>wmo:n</a:t>
            </a:r>
            <a:r>
              <a:rPr lang="fi-FI" sz="1600" dirty="0"/>
              <a:t> taifuunikomitea. Se pitää nimilistaa, josta poimitaan taifuunille nimi.</a:t>
            </a:r>
          </a:p>
          <a:p>
            <a:r>
              <a:rPr lang="fi-FI" sz="1600" dirty="0"/>
              <a:t>japanissa taifuunit nimetään vuoden ja järjestysnumeron mukaan</a:t>
            </a:r>
          </a:p>
          <a:p>
            <a:r>
              <a:rPr lang="fi-FI" sz="1600" dirty="0" err="1"/>
              <a:t>intiassa</a:t>
            </a:r>
            <a:r>
              <a:rPr lang="fi-FI" sz="1600" dirty="0"/>
              <a:t> ja sen lähialueilla trooppiset syklonit nimetään tuhoalueen ja tarvittaessa vuoden mukaan, esim. </a:t>
            </a:r>
            <a:r>
              <a:rPr lang="fi-FI" sz="1600" dirty="0" err="1"/>
              <a:t>bangladeshin</a:t>
            </a:r>
            <a:r>
              <a:rPr lang="fi-FI" sz="1600" dirty="0"/>
              <a:t> sykloni, ja </a:t>
            </a:r>
            <a:r>
              <a:rPr lang="fi-FI" sz="1600" dirty="0" err="1"/>
              <a:t>kalkuttan</a:t>
            </a:r>
            <a:r>
              <a:rPr lang="fi-FI" sz="1600" dirty="0"/>
              <a:t> 1864 sykloni</a:t>
            </a:r>
          </a:p>
        </p:txBody>
      </p:sp>
    </p:spTree>
    <p:extLst>
      <p:ext uri="{BB962C8B-B14F-4D97-AF65-F5344CB8AC3E}">
        <p14:creationId xmlns:p14="http://schemas.microsoft.com/office/powerpoint/2010/main" val="3608768343"/>
      </p:ext>
    </p:extLst>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750"/>
                                        <p:tgtEl>
                                          <p:spTgt spid="2"/>
                                        </p:tgtEl>
                                      </p:cBhvr>
                                    </p:animEffect>
                                  </p:childTnLst>
                                </p:cTn>
                              </p:par>
                              <p:par>
                                <p:cTn id="8" presetID="53" presetClass="entr" presetSubtype="528"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p:cTn id="10"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1"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4" dur="2000" fill="hold"/>
                                        <p:tgtEl>
                                          <p:spTgt spid="3">
                                            <p:txEl>
                                              <p:pRg st="0" end="0"/>
                                            </p:txEl>
                                          </p:spTgt>
                                        </p:tgtEl>
                                        <p:attrNameLst>
                                          <p:attrName>ppt_y</p:attrName>
                                        </p:attrNameLst>
                                      </p:cBhvr>
                                      <p:tavLst>
                                        <p:tav tm="0">
                                          <p:val>
                                            <p:fltVal val="0.5"/>
                                          </p:val>
                                        </p:tav>
                                        <p:tav tm="100000">
                                          <p:val>
                                            <p:strVal val="#ppt_y"/>
                                          </p:val>
                                        </p:tav>
                                      </p:tavLst>
                                    </p:anim>
                                  </p:childTnLst>
                                </p:cTn>
                              </p:par>
                              <p:par>
                                <p:cTn id="15" presetID="53" presetClass="entr" presetSubtype="528"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2000"/>
                                        <p:tgtEl>
                                          <p:spTgt spid="3">
                                            <p:txEl>
                                              <p:pRg st="1" end="1"/>
                                            </p:txEl>
                                          </p:spTgt>
                                        </p:tgtEl>
                                      </p:cBhvr>
                                    </p:animEffect>
                                    <p:anim calcmode="lin" valueType="num">
                                      <p:cBhvr>
                                        <p:cTn id="20" dur="2000" fill="hold"/>
                                        <p:tgtEl>
                                          <p:spTgt spid="3">
                                            <p:txEl>
                                              <p:pRg st="1" end="1"/>
                                            </p:txEl>
                                          </p:spTgt>
                                        </p:tgtEl>
                                        <p:attrNameLst>
                                          <p:attrName>ppt_x</p:attrName>
                                        </p:attrNameLst>
                                      </p:cBhvr>
                                      <p:tavLst>
                                        <p:tav tm="0">
                                          <p:val>
                                            <p:fltVal val="0.5"/>
                                          </p:val>
                                        </p:tav>
                                        <p:tav tm="100000">
                                          <p:val>
                                            <p:strVal val="#ppt_x"/>
                                          </p:val>
                                        </p:tav>
                                      </p:tavLst>
                                    </p:anim>
                                    <p:anim calcmode="lin" valueType="num">
                                      <p:cBhvr>
                                        <p:cTn id="21" dur="2000" fill="hold"/>
                                        <p:tgtEl>
                                          <p:spTgt spid="3">
                                            <p:txEl>
                                              <p:pRg st="1" end="1"/>
                                            </p:txEl>
                                          </p:spTgt>
                                        </p:tgtEl>
                                        <p:attrNameLst>
                                          <p:attrName>ppt_y</p:attrName>
                                        </p:attrNameLst>
                                      </p:cBhvr>
                                      <p:tavLst>
                                        <p:tav tm="0">
                                          <p:val>
                                            <p:fltVal val="0.5"/>
                                          </p:val>
                                        </p:tav>
                                        <p:tav tm="100000">
                                          <p:val>
                                            <p:strVal val="#ppt_y"/>
                                          </p:val>
                                        </p:tav>
                                      </p:tavLst>
                                    </p:anim>
                                  </p:childTnLst>
                                </p:cTn>
                              </p:par>
                              <p:par>
                                <p:cTn id="22" presetID="53" presetClass="entr" presetSubtype="528"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2000"/>
                                        <p:tgtEl>
                                          <p:spTgt spid="3">
                                            <p:txEl>
                                              <p:pRg st="2" end="2"/>
                                            </p:txEl>
                                          </p:spTgt>
                                        </p:tgtEl>
                                      </p:cBhvr>
                                    </p:animEffect>
                                    <p:anim calcmode="lin" valueType="num">
                                      <p:cBhvr>
                                        <p:cTn id="27" dur="2000" fill="hold"/>
                                        <p:tgtEl>
                                          <p:spTgt spid="3">
                                            <p:txEl>
                                              <p:pRg st="2" end="2"/>
                                            </p:txEl>
                                          </p:spTgt>
                                        </p:tgtEl>
                                        <p:attrNameLst>
                                          <p:attrName>ppt_x</p:attrName>
                                        </p:attrNameLst>
                                      </p:cBhvr>
                                      <p:tavLst>
                                        <p:tav tm="0">
                                          <p:val>
                                            <p:fltVal val="0.5"/>
                                          </p:val>
                                        </p:tav>
                                        <p:tav tm="100000">
                                          <p:val>
                                            <p:strVal val="#ppt_x"/>
                                          </p:val>
                                        </p:tav>
                                      </p:tavLst>
                                    </p:anim>
                                    <p:anim calcmode="lin" valueType="num">
                                      <p:cBhvr>
                                        <p:cTn id="28" dur="2000" fill="hold"/>
                                        <p:tgtEl>
                                          <p:spTgt spid="3">
                                            <p:txEl>
                                              <p:pRg st="2" end="2"/>
                                            </p:txEl>
                                          </p:spTgt>
                                        </p:tgtEl>
                                        <p:attrNameLst>
                                          <p:attrName>ppt_y</p:attrName>
                                        </p:attrNameLst>
                                      </p:cBhvr>
                                      <p:tavLst>
                                        <p:tav tm="0">
                                          <p:val>
                                            <p:fltVal val="0.5"/>
                                          </p:val>
                                        </p:tav>
                                        <p:tav tm="100000">
                                          <p:val>
                                            <p:strVal val="#ppt_y"/>
                                          </p:val>
                                        </p:tav>
                                      </p:tavLst>
                                    </p:anim>
                                  </p:childTnLst>
                                </p:cTn>
                              </p:par>
                              <p:par>
                                <p:cTn id="29" presetID="53" presetClass="entr" presetSubtype="528"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2000"/>
                                        <p:tgtEl>
                                          <p:spTgt spid="3">
                                            <p:txEl>
                                              <p:pRg st="3" end="3"/>
                                            </p:txEl>
                                          </p:spTgt>
                                        </p:tgtEl>
                                      </p:cBhvr>
                                    </p:animEffect>
                                    <p:anim calcmode="lin" valueType="num">
                                      <p:cBhvr>
                                        <p:cTn id="34" dur="2000" fill="hold"/>
                                        <p:tgtEl>
                                          <p:spTgt spid="3">
                                            <p:txEl>
                                              <p:pRg st="3" end="3"/>
                                            </p:txEl>
                                          </p:spTgt>
                                        </p:tgtEl>
                                        <p:attrNameLst>
                                          <p:attrName>ppt_x</p:attrName>
                                        </p:attrNameLst>
                                      </p:cBhvr>
                                      <p:tavLst>
                                        <p:tav tm="0">
                                          <p:val>
                                            <p:fltVal val="0.5"/>
                                          </p:val>
                                        </p:tav>
                                        <p:tav tm="100000">
                                          <p:val>
                                            <p:strVal val="#ppt_x"/>
                                          </p:val>
                                        </p:tav>
                                      </p:tavLst>
                                    </p:anim>
                                    <p:anim calcmode="lin" valueType="num">
                                      <p:cBhvr>
                                        <p:cTn id="35" dur="2000" fill="hold"/>
                                        <p:tgtEl>
                                          <p:spTgt spid="3">
                                            <p:txEl>
                                              <p:pRg st="3" end="3"/>
                                            </p:txEl>
                                          </p:spTgt>
                                        </p:tgtEl>
                                        <p:attrNameLst>
                                          <p:attrName>ppt_y</p:attrName>
                                        </p:attrNameLst>
                                      </p:cBhvr>
                                      <p:tavLst>
                                        <p:tav tm="0">
                                          <p:val>
                                            <p:fltVal val="0.5"/>
                                          </p:val>
                                        </p:tav>
                                        <p:tav tm="100000">
                                          <p:val>
                                            <p:strVal val="#ppt_y"/>
                                          </p:val>
                                        </p:tav>
                                      </p:tavLst>
                                    </p:anim>
                                  </p:childTnLst>
                                </p:cTn>
                              </p:par>
                              <p:par>
                                <p:cTn id="36" presetID="53" presetClass="entr" presetSubtype="528" fill="hold"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0" dur="2000"/>
                                        <p:tgtEl>
                                          <p:spTgt spid="3">
                                            <p:txEl>
                                              <p:pRg st="4" end="4"/>
                                            </p:txEl>
                                          </p:spTgt>
                                        </p:tgtEl>
                                      </p:cBhvr>
                                    </p:animEffect>
                                    <p:anim calcmode="lin" valueType="num">
                                      <p:cBhvr>
                                        <p:cTn id="41" dur="2000" fill="hold"/>
                                        <p:tgtEl>
                                          <p:spTgt spid="3">
                                            <p:txEl>
                                              <p:pRg st="4" end="4"/>
                                            </p:txEl>
                                          </p:spTgt>
                                        </p:tgtEl>
                                        <p:attrNameLst>
                                          <p:attrName>ppt_x</p:attrName>
                                        </p:attrNameLst>
                                      </p:cBhvr>
                                      <p:tavLst>
                                        <p:tav tm="0">
                                          <p:val>
                                            <p:fltVal val="0.5"/>
                                          </p:val>
                                        </p:tav>
                                        <p:tav tm="100000">
                                          <p:val>
                                            <p:strVal val="#ppt_x"/>
                                          </p:val>
                                        </p:tav>
                                      </p:tavLst>
                                    </p:anim>
                                    <p:anim calcmode="lin" valueType="num">
                                      <p:cBhvr>
                                        <p:cTn id="42" dur="2000" fill="hold"/>
                                        <p:tgtEl>
                                          <p:spTgt spid="3">
                                            <p:txEl>
                                              <p:pRg st="4" end="4"/>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HAVAITSEMINEN</a:t>
            </a:r>
          </a:p>
        </p:txBody>
      </p:sp>
      <p:sp>
        <p:nvSpPr>
          <p:cNvPr id="3" name="Sisällön paikkamerkki 2"/>
          <p:cNvSpPr>
            <a:spLocks noGrp="1"/>
          </p:cNvSpPr>
          <p:nvPr>
            <p:ph sz="quarter" idx="13"/>
          </p:nvPr>
        </p:nvSpPr>
        <p:spPr/>
        <p:txBody>
          <a:bodyPr vert="horz" lIns="91440" tIns="45720" rIns="91440" bIns="45720" rtlCol="0" anchor="t">
            <a:normAutofit/>
          </a:bodyPr>
          <a:lstStyle/>
          <a:p>
            <a:r>
              <a:rPr lang="fi-FI" dirty="0"/>
              <a:t>trooppisten hirmumyrskyjen havaitseminen parantui huomattavasti sääsatelliittien käyttöönoton jälkeen</a:t>
            </a:r>
          </a:p>
          <a:p>
            <a:r>
              <a:rPr lang="fi-FI" dirty="0"/>
              <a:t>niistä saadaan tietoa myös säätutkalla</a:t>
            </a:r>
          </a:p>
          <a:p>
            <a:r>
              <a:rPr lang="fi-FI" dirty="0"/>
              <a:t>pyörremyrskyyn voidaan pudottaa radioluotainta muistuttava laite. se</a:t>
            </a:r>
            <a:r>
              <a:rPr lang="fi-FI" dirty="0">
                <a:solidFill>
                  <a:srgbClr val="000000"/>
                </a:solidFill>
                <a:latin typeface="Tw Cen MT" charset="0"/>
              </a:rPr>
              <a:t> lähettää ilmanpaine</a:t>
            </a:r>
            <a:r>
              <a:rPr lang="fi-FI" dirty="0">
                <a:solidFill>
                  <a:srgbClr val="252525"/>
                </a:solidFill>
                <a:latin typeface="Tw Cen MT" charset="0"/>
              </a:rPr>
              <a:t>-, lämpötila-, kosteus- ja tuulitietoja matkallaan maahan</a:t>
            </a:r>
          </a:p>
        </p:txBody>
      </p:sp>
    </p:spTree>
    <p:extLst>
      <p:ext uri="{BB962C8B-B14F-4D97-AF65-F5344CB8AC3E}">
        <p14:creationId xmlns:p14="http://schemas.microsoft.com/office/powerpoint/2010/main" val="3017178754"/>
      </p:ext>
    </p:extLst>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750" fill="hold"/>
                                        <p:tgtEl>
                                          <p:spTgt spid="2"/>
                                        </p:tgtEl>
                                        <p:attrNameLst>
                                          <p:attrName>ppt_x</p:attrName>
                                        </p:attrNameLst>
                                      </p:cBhvr>
                                      <p:tavLst>
                                        <p:tav tm="0">
                                          <p:val>
                                            <p:strVal val="1+#ppt_w/2"/>
                                          </p:val>
                                        </p:tav>
                                        <p:tav tm="100000">
                                          <p:val>
                                            <p:strVal val="#ppt_x"/>
                                          </p:val>
                                        </p:tav>
                                      </p:tavLst>
                                    </p:anim>
                                    <p:anim calcmode="lin" valueType="num">
                                      <p:cBhvr additive="base">
                                        <p:cTn id="8" dur="1750" fill="hold"/>
                                        <p:tgtEl>
                                          <p:spTgt spid="2"/>
                                        </p:tgtEl>
                                        <p:attrNameLst>
                                          <p:attrName>ppt_y</p:attrName>
                                        </p:attrNameLst>
                                      </p:cBhvr>
                                      <p:tavLst>
                                        <p:tav tm="0">
                                          <p:val>
                                            <p:strVal val="0-#ppt_h/2"/>
                                          </p:val>
                                        </p:tav>
                                        <p:tav tm="100000">
                                          <p:val>
                                            <p:strVal val="#ppt_y"/>
                                          </p:val>
                                        </p:tav>
                                      </p:tavLst>
                                    </p:anim>
                                  </p:childTnLst>
                                </p:cTn>
                              </p:par>
                              <p:par>
                                <p:cTn id="9" presetID="22" presetClass="entr" presetSubtype="2"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right)">
                                      <p:cBhvr>
                                        <p:cTn id="11" dur="2000"/>
                                        <p:tgtEl>
                                          <p:spTgt spid="3">
                                            <p:txEl>
                                              <p:pRg st="0" end="0"/>
                                            </p:txEl>
                                          </p:spTgt>
                                        </p:tgtEl>
                                      </p:cBhvr>
                                    </p:animEffect>
                                  </p:childTnLst>
                                </p:cTn>
                              </p:par>
                              <p:par>
                                <p:cTn id="12" presetID="22" presetClass="entr" presetSubtype="2"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right)">
                                      <p:cBhvr>
                                        <p:cTn id="14" dur="2000"/>
                                        <p:tgtEl>
                                          <p:spTgt spid="3">
                                            <p:txEl>
                                              <p:pRg st="1" end="1"/>
                                            </p:txEl>
                                          </p:spTgt>
                                        </p:tgtEl>
                                      </p:cBhvr>
                                    </p:animEffect>
                                  </p:childTnLst>
                                </p:cTn>
                              </p:par>
                              <p:par>
                                <p:cTn id="15" presetID="22" presetClass="entr" presetSubtype="2"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right)">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 9" descr="tornadoBePrepairdArticle.jpg"/>
          <p:cNvPicPr>
            <a:picLocks noChangeAspect="1"/>
          </p:cNvPicPr>
          <p:nvPr/>
        </p:nvPicPr>
        <p:blipFill>
          <a:blip r:embed="rId3"/>
          <a:stretch>
            <a:fillRect/>
          </a:stretch>
        </p:blipFill>
        <p:spPr>
          <a:xfrm>
            <a:off x="7900262" y="3807152"/>
            <a:ext cx="4298241" cy="3073592"/>
          </a:xfrm>
          <a:prstGeom prst="rect">
            <a:avLst/>
          </a:prstGeom>
        </p:spPr>
      </p:pic>
      <p:pic>
        <p:nvPicPr>
          <p:cNvPr id="9" name="Kuva 8" descr="0.jpg"/>
          <p:cNvPicPr>
            <a:picLocks noChangeAspect="1"/>
          </p:cNvPicPr>
          <p:nvPr/>
        </p:nvPicPr>
        <p:blipFill>
          <a:blip r:embed="rId4"/>
          <a:stretch>
            <a:fillRect/>
          </a:stretch>
        </p:blipFill>
        <p:spPr>
          <a:xfrm>
            <a:off x="6384925" y="3175"/>
            <a:ext cx="5804799" cy="3869040"/>
          </a:xfrm>
          <a:prstGeom prst="rect">
            <a:avLst/>
          </a:prstGeom>
        </p:spPr>
      </p:pic>
      <p:pic>
        <p:nvPicPr>
          <p:cNvPr id="8" name="Kuva 7" descr="u3_tornado.jpg"/>
          <p:cNvPicPr>
            <a:picLocks noChangeAspect="1"/>
          </p:cNvPicPr>
          <p:nvPr/>
        </p:nvPicPr>
        <p:blipFill>
          <a:blip r:embed="rId5"/>
          <a:stretch>
            <a:fillRect/>
          </a:stretch>
        </p:blipFill>
        <p:spPr>
          <a:xfrm>
            <a:off x="4991574" y="3492500"/>
            <a:ext cx="4552487" cy="3427732"/>
          </a:xfrm>
          <a:prstGeom prst="rect">
            <a:avLst/>
          </a:prstGeom>
        </p:spPr>
      </p:pic>
      <p:pic>
        <p:nvPicPr>
          <p:cNvPr id="7" name="Kuva 6" descr="Tornado_520_korkea.jpg"/>
          <p:cNvPicPr>
            <a:picLocks noChangeAspect="1"/>
          </p:cNvPicPr>
          <p:nvPr/>
        </p:nvPicPr>
        <p:blipFill>
          <a:blip r:embed="rId6"/>
          <a:stretch>
            <a:fillRect/>
          </a:stretch>
        </p:blipFill>
        <p:spPr>
          <a:xfrm>
            <a:off x="-1588" y="3533775"/>
            <a:ext cx="5075645" cy="3375344"/>
          </a:xfrm>
          <a:prstGeom prst="rect">
            <a:avLst/>
          </a:prstGeom>
        </p:spPr>
      </p:pic>
      <p:pic>
        <p:nvPicPr>
          <p:cNvPr id="6" name="Kuva 5" descr="ge7_ge7_tornado_shutterstock_81366340_peda.jpg"/>
          <p:cNvPicPr>
            <a:picLocks noChangeAspect="1"/>
          </p:cNvPicPr>
          <p:nvPr/>
        </p:nvPicPr>
        <p:blipFill>
          <a:blip r:embed="rId7"/>
          <a:stretch>
            <a:fillRect/>
          </a:stretch>
        </p:blipFill>
        <p:spPr>
          <a:xfrm>
            <a:off x="2379663" y="-6350"/>
            <a:ext cx="4003994" cy="2674819"/>
          </a:xfrm>
          <a:prstGeom prst="rect">
            <a:avLst/>
          </a:prstGeom>
        </p:spPr>
      </p:pic>
      <p:pic>
        <p:nvPicPr>
          <p:cNvPr id="5" name="Kuva 4" descr="220px-Tornade003.jpg"/>
          <p:cNvPicPr>
            <a:picLocks noChangeAspect="1"/>
          </p:cNvPicPr>
          <p:nvPr/>
        </p:nvPicPr>
        <p:blipFill>
          <a:blip r:embed="rId8"/>
          <a:stretch>
            <a:fillRect/>
          </a:stretch>
        </p:blipFill>
        <p:spPr>
          <a:xfrm>
            <a:off x="-1278" y="-17042"/>
            <a:ext cx="2390815" cy="3586343"/>
          </a:xfrm>
          <a:prstGeom prst="rect">
            <a:avLst/>
          </a:prstGeom>
        </p:spPr>
      </p:pic>
      <p:sp>
        <p:nvSpPr>
          <p:cNvPr id="2" name="Otsikko 1"/>
          <p:cNvSpPr>
            <a:spLocks noGrp="1"/>
          </p:cNvSpPr>
          <p:nvPr>
            <p:ph type="ctrTitle"/>
          </p:nvPr>
        </p:nvSpPr>
        <p:spPr>
          <a:xfrm>
            <a:off x="1366838" y="2657320"/>
            <a:ext cx="9144000" cy="968530"/>
          </a:xfrm>
          <a:solidFill>
            <a:schemeClr val="bg1"/>
          </a:solidFill>
        </p:spPr>
        <p:txBody>
          <a:bodyPr>
            <a:normAutofit fontScale="90000"/>
          </a:bodyPr>
          <a:lstStyle/>
          <a:p>
            <a:r>
              <a:rPr lang="fi-FI" sz="7200" i="1">
                <a:latin typeface="Courier New"/>
              </a:rPr>
              <a:t>Tornadot/Trombit</a:t>
            </a:r>
            <a:endParaRPr lang="fi-FI" sz="7200" i="1" dirty="0">
              <a:latin typeface="Courier New"/>
            </a:endParaRPr>
          </a:p>
        </p:txBody>
      </p:sp>
    </p:spTree>
    <p:extLst>
      <p:ext uri="{BB962C8B-B14F-4D97-AF65-F5344CB8AC3E}">
        <p14:creationId xmlns:p14="http://schemas.microsoft.com/office/powerpoint/2010/main" val="417618779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58053" y="132118"/>
            <a:ext cx="2378480" cy="1325563"/>
          </a:xfrm>
        </p:spPr>
        <p:txBody>
          <a:bodyPr/>
          <a:lstStyle/>
          <a:p>
            <a:r>
              <a:rPr lang="fi-FI"/>
              <a:t>Tornado</a:t>
            </a:r>
            <a:endParaRPr lang="fi-FI" dirty="0"/>
          </a:p>
        </p:txBody>
      </p:sp>
      <p:sp>
        <p:nvSpPr>
          <p:cNvPr id="3" name="Sisällön paikkamerkki 2"/>
          <p:cNvSpPr>
            <a:spLocks noGrp="1"/>
          </p:cNvSpPr>
          <p:nvPr>
            <p:ph idx="1"/>
          </p:nvPr>
        </p:nvSpPr>
        <p:spPr>
          <a:xfrm>
            <a:off x="390525" y="1360488"/>
            <a:ext cx="7599363" cy="5673198"/>
          </a:xfrm>
        </p:spPr>
        <p:txBody>
          <a:bodyPr vert="horz" lIns="91440" tIns="45720" rIns="91440" bIns="45720" rtlCol="0" anchor="t">
            <a:normAutofit/>
          </a:bodyPr>
          <a:lstStyle/>
          <a:p>
            <a:r>
              <a:rPr lang="fi-FI" sz="2400"/>
              <a:t>Tornado tai trombi on pienialainen hyvin voimakas pyörremyrsky, johon liittyy suppilonmuotoinen pilvi</a:t>
            </a:r>
            <a:endParaRPr lang="fi-FI" sz="2400" dirty="0"/>
          </a:p>
          <a:p>
            <a:r>
              <a:rPr lang="fi-FI" sz="2400"/>
              <a:t>Yleensä tornado on halkaisijaltaan noin 50-200 metriä ja sen elinikä on yleensä alle 10 minuuttia, mutta joskus myös huomattavasti enemmän.</a:t>
            </a:r>
            <a:endParaRPr lang="fi-FI" sz="2400" dirty="0"/>
          </a:p>
          <a:p>
            <a:r>
              <a:rPr lang="fi-FI" sz="2400" dirty="0">
                <a:latin typeface="Calibri" charset="0"/>
              </a:rPr>
              <a:t>Tornadoita ei pidä sekoittaa hurrikaaneihin  ja </a:t>
            </a:r>
            <a:r>
              <a:rPr lang="fi-FI" sz="2400" dirty="0"/>
              <a:t>muihin trooppisiin hirmumyrskyihin jotka ovat satojen kilometrien ja useiden vuorokausien mittakaavassa, eikä myöskään syntymekanismiltaan erilaisiin lumi- ja pölypyörteisiin</a:t>
            </a:r>
          </a:p>
          <a:p>
            <a:r>
              <a:rPr lang="fi-FI" sz="2400" dirty="0"/>
              <a:t>Nimi tornado tulee espanjan ja portugalin verbistä "tornar", joka tarkoittaa kääntyä tai pyörähtää</a:t>
            </a:r>
          </a:p>
          <a:p>
            <a:endParaRPr lang="fi-FI" sz="2400" dirty="0"/>
          </a:p>
          <a:p>
            <a:pPr marL="0" indent="0">
              <a:buNone/>
            </a:pPr>
            <a:r>
              <a:rPr lang="fi-FI" sz="2000" dirty="0"/>
              <a:t>Lähteet: Wikipedia</a:t>
            </a:r>
          </a:p>
        </p:txBody>
      </p:sp>
      <p:pic>
        <p:nvPicPr>
          <p:cNvPr id="4" name="Kuva 3" descr="Tornado.jpg"/>
          <p:cNvPicPr>
            <a:picLocks noChangeAspect="1"/>
          </p:cNvPicPr>
          <p:nvPr/>
        </p:nvPicPr>
        <p:blipFill>
          <a:blip r:embed="rId3"/>
          <a:stretch>
            <a:fillRect/>
          </a:stretch>
        </p:blipFill>
        <p:spPr>
          <a:xfrm flipH="1">
            <a:off x="8694738" y="619125"/>
            <a:ext cx="2444750" cy="2827016"/>
          </a:xfrm>
          <a:prstGeom prst="rect">
            <a:avLst/>
          </a:prstGeom>
        </p:spPr>
      </p:pic>
      <p:pic>
        <p:nvPicPr>
          <p:cNvPr id="5" name="Kuva 4" descr="tornado.jpg"/>
          <p:cNvPicPr>
            <a:picLocks noChangeAspect="1"/>
          </p:cNvPicPr>
          <p:nvPr/>
        </p:nvPicPr>
        <p:blipFill>
          <a:blip r:embed="rId4"/>
          <a:stretch>
            <a:fillRect/>
          </a:stretch>
        </p:blipFill>
        <p:spPr>
          <a:xfrm>
            <a:off x="8704263" y="3781425"/>
            <a:ext cx="2467780" cy="2740025"/>
          </a:xfrm>
          <a:prstGeom prst="rect">
            <a:avLst/>
          </a:prstGeom>
        </p:spPr>
      </p:pic>
    </p:spTree>
    <p:extLst>
      <p:ext uri="{BB962C8B-B14F-4D97-AF65-F5344CB8AC3E}">
        <p14:creationId xmlns:p14="http://schemas.microsoft.com/office/powerpoint/2010/main" val="3841635889"/>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Otolliset olot trombin tai tornadon synnylle</a:t>
            </a:r>
            <a:endParaRPr lang="fi-FI" dirty="0"/>
          </a:p>
        </p:txBody>
      </p:sp>
      <p:sp>
        <p:nvSpPr>
          <p:cNvPr id="3" name="Sisällön paikkamerkki 2"/>
          <p:cNvSpPr>
            <a:spLocks noGrp="1"/>
          </p:cNvSpPr>
          <p:nvPr>
            <p:ph idx="1"/>
          </p:nvPr>
        </p:nvSpPr>
        <p:spPr>
          <a:xfrm>
            <a:off x="838200" y="1386024"/>
            <a:ext cx="7307381" cy="5202101"/>
          </a:xfrm>
        </p:spPr>
        <p:txBody>
          <a:bodyPr vert="horz" lIns="91440" tIns="45720" rIns="91440" bIns="45720" rtlCol="0" anchor="t">
            <a:normAutofit fontScale="92500" lnSpcReduction="20000"/>
          </a:bodyPr>
          <a:lstStyle/>
          <a:p>
            <a:r>
              <a:rPr lang="fi-FI" dirty="0">
                <a:latin typeface="Calibri" charset="0"/>
              </a:rPr>
              <a:t>Kostean pinnan ilmakerroksen yllä paksu troposfäärin keskikerroksen ilma</a:t>
            </a:r>
          </a:p>
          <a:p>
            <a:r>
              <a:rPr lang="fi-FI" dirty="0">
                <a:latin typeface="Calibri" charset="0"/>
              </a:rPr>
              <a:t>Kosteus ja lämpötila laskevat jyrkästi ylöspäin mentäessä</a:t>
            </a:r>
          </a:p>
          <a:p>
            <a:r>
              <a:rPr lang="fi-FI" dirty="0">
                <a:latin typeface="Calibri" charset="0"/>
              </a:rPr>
              <a:t>Pinnalla on korkea lämpötila (helteistä)</a:t>
            </a:r>
          </a:p>
          <a:p>
            <a:r>
              <a:rPr lang="fi-FI" dirty="0">
                <a:latin typeface="Calibri" charset="0"/>
              </a:rPr>
              <a:t>Tuulet törmäävät alhaalla, mutta hajaantuvat ylhäällä eli alempana konvergenssi, ylempänä divergenssi</a:t>
            </a:r>
          </a:p>
          <a:p>
            <a:r>
              <a:rPr lang="fi-FI" dirty="0">
                <a:latin typeface="Calibri" charset="0"/>
              </a:rPr>
              <a:t>Vaakasuora tuuliväänne eli tuulen nopeus ja suunta vaihtuvat ylöspäin mentäessä</a:t>
            </a:r>
          </a:p>
          <a:p>
            <a:r>
              <a:rPr lang="fi-FI" dirty="0">
                <a:latin typeface="Calibri" charset="0"/>
              </a:rPr>
              <a:t>Ilmakehä on epävakaa</a:t>
            </a:r>
          </a:p>
          <a:p>
            <a:r>
              <a:rPr lang="fi-FI" dirty="0">
                <a:latin typeface="Calibri" charset="0"/>
              </a:rPr>
              <a:t>Maanpintatuuli on hidas , nopea tuuli troposfäärin keskikerroksissa.</a:t>
            </a:r>
          </a:p>
          <a:p>
            <a:endParaRPr lang="fi-FI" dirty="0">
              <a:latin typeface="Calibri" charset="0"/>
            </a:endParaRPr>
          </a:p>
          <a:p>
            <a:pPr marL="0" indent="0">
              <a:buNone/>
            </a:pPr>
            <a:r>
              <a:rPr lang="fi-FI" sz="2000" dirty="0"/>
              <a:t>Lähteet: Wikipedia</a:t>
            </a:r>
          </a:p>
        </p:txBody>
      </p:sp>
      <p:pic>
        <p:nvPicPr>
          <p:cNvPr id="4" name="Kuva 3" descr="tornado+35.jpg"/>
          <p:cNvPicPr>
            <a:picLocks noChangeAspect="1"/>
          </p:cNvPicPr>
          <p:nvPr/>
        </p:nvPicPr>
        <p:blipFill>
          <a:blip r:embed="rId3"/>
          <a:stretch>
            <a:fillRect/>
          </a:stretch>
        </p:blipFill>
        <p:spPr>
          <a:xfrm>
            <a:off x="8190462" y="4235509"/>
            <a:ext cx="3920713" cy="2385189"/>
          </a:xfrm>
          <a:prstGeom prst="rect">
            <a:avLst/>
          </a:prstGeom>
        </p:spPr>
      </p:pic>
      <p:pic>
        <p:nvPicPr>
          <p:cNvPr id="5" name="Kuva 4" descr="tornado-01_21182_600x450.jpg"/>
          <p:cNvPicPr>
            <a:picLocks noChangeAspect="1"/>
          </p:cNvPicPr>
          <p:nvPr/>
        </p:nvPicPr>
        <p:blipFill>
          <a:blip r:embed="rId4"/>
          <a:stretch>
            <a:fillRect/>
          </a:stretch>
        </p:blipFill>
        <p:spPr>
          <a:xfrm>
            <a:off x="8154136" y="1598678"/>
            <a:ext cx="3955229" cy="2214884"/>
          </a:xfrm>
          <a:prstGeom prst="rect">
            <a:avLst/>
          </a:prstGeom>
        </p:spPr>
      </p:pic>
    </p:spTree>
    <p:extLst>
      <p:ext uri="{BB962C8B-B14F-4D97-AF65-F5344CB8AC3E}">
        <p14:creationId xmlns:p14="http://schemas.microsoft.com/office/powerpoint/2010/main" val="1330142486"/>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66017" y="60681"/>
            <a:ext cx="10515600" cy="1325563"/>
          </a:xfrm>
        </p:spPr>
        <p:txBody>
          <a:bodyPr/>
          <a:lstStyle/>
          <a:p>
            <a:pPr algn="ctr"/>
            <a:r>
              <a:rPr lang="fi-FI" b="1" i="1" u="sng" dirty="0">
                <a:latin typeface="Comic Sans MS"/>
              </a:rPr>
              <a:t>Rakenne ja muodostuminen</a:t>
            </a:r>
          </a:p>
        </p:txBody>
      </p:sp>
      <p:sp>
        <p:nvSpPr>
          <p:cNvPr id="3" name="Sisällön paikkamerkki 2"/>
          <p:cNvSpPr>
            <a:spLocks noGrp="1"/>
          </p:cNvSpPr>
          <p:nvPr>
            <p:ph idx="1"/>
          </p:nvPr>
        </p:nvSpPr>
        <p:spPr>
          <a:xfrm>
            <a:off x="274980" y="1554559"/>
            <a:ext cx="8295200" cy="5346700"/>
          </a:xfrm>
        </p:spPr>
        <p:txBody>
          <a:bodyPr vert="horz" lIns="91440" tIns="45720" rIns="91440" bIns="45720" rtlCol="0" anchor="t">
            <a:normAutofit fontScale="92500" lnSpcReduction="20000"/>
          </a:bodyPr>
          <a:lstStyle/>
          <a:p>
            <a:r>
              <a:rPr lang="fi-FI" sz="2400" dirty="0"/>
              <a:t>Tornadot syntyvät yleensä ukkospilvien yhteydessä, mutta niiden muodostumismekanismissa on vieläkin tuntemattomia osia</a:t>
            </a:r>
          </a:p>
          <a:p>
            <a:r>
              <a:rPr lang="fi-FI" sz="2400" dirty="0"/>
              <a:t> Tornadot muodostuvat siten, että eri ilmakerroksissa tuulet puhaltavat eri nopeuksilla ja eri suuntiin. Se synnyttää tuulten väliseen tilaan vaakasuoraa pyörteisyyttä. Silloin ukkospilvessä oleva raju ja nopeudeltaan hirmumyrskyn luokkaa oleva nousuvirtaus nostaa vaakasuoran pyörteen pystyyn</a:t>
            </a:r>
          </a:p>
          <a:p>
            <a:r>
              <a:rPr lang="fi-FI" sz="2400" dirty="0"/>
              <a:t>Tornadot jaetaan kahteen ryhmään. Niihin jotka syntyvät supersolu-ukkospilven yhteydessä ja niihin jotka syntyvät vähäisempien ukkospilvien yhteyteen</a:t>
            </a:r>
          </a:p>
          <a:p>
            <a:r>
              <a:rPr lang="fi-FI" sz="2400" dirty="0"/>
              <a:t>Tornadon pyörre tulee näkyviin vesihöyryn tai sen mukanaan tulevan roskan ja pölyn ansiosta (Heikoilla tornadoilla pyörre ei ole aina näkyvissä) </a:t>
            </a:r>
          </a:p>
          <a:p>
            <a:r>
              <a:rPr lang="fi-FI" sz="2400" dirty="0"/>
              <a:t>Tyypillisesti tornadot ovat läpimitaltaan muutama sata metriä, mutta ne voivat myös olla yli kilometrinkin</a:t>
            </a:r>
          </a:p>
          <a:p>
            <a:pPr marL="0" indent="0">
              <a:buNone/>
            </a:pPr>
            <a:endParaRPr lang="fi-FI" sz="2400" dirty="0"/>
          </a:p>
          <a:p>
            <a:pPr marL="0" indent="0">
              <a:buNone/>
            </a:pPr>
            <a:r>
              <a:rPr lang="fi-FI" sz="2400" dirty="0"/>
              <a:t>Lähteet: Wikipedia </a:t>
            </a:r>
          </a:p>
        </p:txBody>
      </p:sp>
      <p:pic>
        <p:nvPicPr>
          <p:cNvPr id="4" name="Kuva 3" descr="Dimmit_Sequence.jpg"/>
          <p:cNvPicPr>
            <a:picLocks noChangeAspect="1"/>
          </p:cNvPicPr>
          <p:nvPr/>
        </p:nvPicPr>
        <p:blipFill>
          <a:blip r:embed="rId3"/>
          <a:stretch>
            <a:fillRect/>
          </a:stretch>
        </p:blipFill>
        <p:spPr>
          <a:xfrm>
            <a:off x="8731822" y="1109647"/>
            <a:ext cx="2845807" cy="5641989"/>
          </a:xfrm>
          <a:prstGeom prst="rect">
            <a:avLst/>
          </a:prstGeom>
        </p:spPr>
      </p:pic>
    </p:spTree>
    <p:extLst>
      <p:ext uri="{BB962C8B-B14F-4D97-AF65-F5344CB8AC3E}">
        <p14:creationId xmlns:p14="http://schemas.microsoft.com/office/powerpoint/2010/main" val="848725968"/>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b="1" i="1" u="sng">
                <a:latin typeface="Arial Black"/>
              </a:rPr>
              <a:t>Supersolu-ukkoset</a:t>
            </a:r>
            <a:endParaRPr lang="fi-FI" b="1" i="1" u="sng" dirty="0">
              <a:latin typeface="Arial Black"/>
            </a:endParaRPr>
          </a:p>
        </p:txBody>
      </p:sp>
      <p:sp>
        <p:nvSpPr>
          <p:cNvPr id="3" name="Sisällön paikkamerkki 2"/>
          <p:cNvSpPr>
            <a:spLocks noGrp="1"/>
          </p:cNvSpPr>
          <p:nvPr>
            <p:ph idx="1"/>
          </p:nvPr>
        </p:nvSpPr>
        <p:spPr>
          <a:xfrm>
            <a:off x="333327" y="1644650"/>
            <a:ext cx="8069823" cy="5243512"/>
          </a:xfrm>
        </p:spPr>
        <p:txBody>
          <a:bodyPr vert="horz" lIns="91440" tIns="45720" rIns="91440" bIns="45720" rtlCol="0" anchor="t">
            <a:normAutofit fontScale="92500" lnSpcReduction="10000"/>
          </a:bodyPr>
          <a:lstStyle/>
          <a:p>
            <a:r>
              <a:rPr lang="fi-FI" dirty="0"/>
              <a:t>Niiden syntymistä edellyttää  sen reunoihin syntyvä mesosykloni</a:t>
            </a:r>
          </a:p>
          <a:p>
            <a:r>
              <a:rPr lang="fi-FI" dirty="0"/>
              <a:t>Tuuli alkaa kiertämään mesosyklonin keskustassa, ensin hitaasti ja lopulta nopeasti</a:t>
            </a:r>
          </a:p>
          <a:p>
            <a:r>
              <a:rPr lang="fi-FI" dirty="0"/>
              <a:t>Virtaukset voivat venyttää vaakatasoistapyörteisyyttä, jolloin pilven alareunaan muodustuu suppilo</a:t>
            </a:r>
          </a:p>
          <a:p>
            <a:r>
              <a:rPr lang="fi-FI" dirty="0"/>
              <a:t>Jos venyminen ja voimistuminen jatkuu tarpeeksi kauan, niin suppilo kurottautuu kohti maata ja näin tornado on syntynyt</a:t>
            </a:r>
          </a:p>
          <a:p>
            <a:r>
              <a:rPr lang="fi-FI" dirty="0"/>
              <a:t>Tällä tavalla syntyy suurimmat ja voimakkaimmat tornadot</a:t>
            </a:r>
          </a:p>
          <a:p>
            <a:endParaRPr lang="fi-FI" sz="2400" dirty="0"/>
          </a:p>
          <a:p>
            <a:pPr marL="0" indent="0">
              <a:buNone/>
            </a:pPr>
            <a:r>
              <a:rPr lang="fi-FI" dirty="0"/>
              <a:t>Lähteet : Wikipedia</a:t>
            </a:r>
            <a:endParaRPr lang="fi-FI" sz="2400" dirty="0"/>
          </a:p>
          <a:p>
            <a:pPr marL="0" indent="0" algn="ctr">
              <a:buNone/>
            </a:pPr>
            <a:endParaRPr lang="fi-FI" sz="2400" dirty="0"/>
          </a:p>
          <a:p>
            <a:pPr marL="0" indent="0">
              <a:buNone/>
            </a:pPr>
            <a:endParaRPr lang="fi-FI" sz="2400" dirty="0"/>
          </a:p>
        </p:txBody>
      </p:sp>
      <p:pic>
        <p:nvPicPr>
          <p:cNvPr id="4" name="Kuva 3" descr="myrsky26092013_02.jpg"/>
          <p:cNvPicPr>
            <a:picLocks noChangeAspect="1"/>
          </p:cNvPicPr>
          <p:nvPr/>
        </p:nvPicPr>
        <p:blipFill>
          <a:blip r:embed="rId3"/>
          <a:stretch>
            <a:fillRect/>
          </a:stretch>
        </p:blipFill>
        <p:spPr>
          <a:xfrm>
            <a:off x="8289896" y="4128375"/>
            <a:ext cx="3549609" cy="2366274"/>
          </a:xfrm>
          <a:prstGeom prst="rect">
            <a:avLst/>
          </a:prstGeom>
        </p:spPr>
      </p:pic>
      <p:pic>
        <p:nvPicPr>
          <p:cNvPr id="5" name="Kuva 4" descr="Sieppaa59.png"/>
          <p:cNvPicPr>
            <a:picLocks noChangeAspect="1"/>
          </p:cNvPicPr>
          <p:nvPr/>
        </p:nvPicPr>
        <p:blipFill>
          <a:blip r:embed="rId4"/>
          <a:stretch>
            <a:fillRect/>
          </a:stretch>
        </p:blipFill>
        <p:spPr>
          <a:xfrm>
            <a:off x="8345664" y="1705328"/>
            <a:ext cx="3473004" cy="2205081"/>
          </a:xfrm>
          <a:prstGeom prst="rect">
            <a:avLst/>
          </a:prstGeom>
        </p:spPr>
      </p:pic>
    </p:spTree>
    <p:extLst>
      <p:ext uri="{BB962C8B-B14F-4D97-AF65-F5344CB8AC3E}">
        <p14:creationId xmlns:p14="http://schemas.microsoft.com/office/powerpoint/2010/main" val="3393271902"/>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b="1" i="1" u="sng" dirty="0">
                <a:latin typeface="Arial Black" charset="0"/>
              </a:rPr>
              <a:t>Muut ukkospilvet ja kuuropilvijonot</a:t>
            </a:r>
          </a:p>
        </p:txBody>
      </p:sp>
      <p:sp>
        <p:nvSpPr>
          <p:cNvPr id="3" name="Sisällön paikkamerkki 2"/>
          <p:cNvSpPr>
            <a:spLocks noGrp="1"/>
          </p:cNvSpPr>
          <p:nvPr>
            <p:ph idx="1"/>
          </p:nvPr>
        </p:nvSpPr>
        <p:spPr>
          <a:xfrm>
            <a:off x="342900" y="1828007"/>
            <a:ext cx="7394745" cy="4560887"/>
          </a:xfrm>
        </p:spPr>
        <p:txBody>
          <a:bodyPr vert="horz" lIns="91440" tIns="45720" rIns="91440" bIns="45720" rtlCol="0" anchor="t">
            <a:normAutofit fontScale="92500" lnSpcReduction="10000"/>
          </a:bodyPr>
          <a:lstStyle/>
          <a:p>
            <a:pPr marL="0" indent="0">
              <a:buNone/>
            </a:pPr>
            <a:r>
              <a:rPr lang="fi-FI" dirty="0">
                <a:latin typeface="Arial Black" charset="0"/>
              </a:rPr>
              <a:t> </a:t>
            </a:r>
          </a:p>
          <a:p>
            <a:r>
              <a:rPr lang="fi-FI" b="1" i="1" dirty="0">
                <a:latin typeface="Calibri" charset="0"/>
              </a:rPr>
              <a:t>Ei supertornadot muodostuvat vähän eri tavalla. </a:t>
            </a:r>
          </a:p>
          <a:p>
            <a:r>
              <a:rPr lang="fi-FI" b="1" i="1" dirty="0">
                <a:latin typeface="Calibri" charset="0"/>
              </a:rPr>
              <a:t>Ukkospilven yhteydessä esiintyvä vaakatasoinen pyörteisyys voi joutua nousuvirtaukseen ja venyä silloin noususuunnassa. Suurin osa suomessa tavattavista trombeista kuuluu juuri tähän ryhmään.  </a:t>
            </a:r>
          </a:p>
          <a:p>
            <a:r>
              <a:rPr lang="fi-FI" b="1" i="1" dirty="0">
                <a:latin typeface="Calibri" charset="0"/>
              </a:rPr>
              <a:t>Suppilopilvi on tornado, jonka pyörre ei ulotu maahan saakka ja tornadon määritelmään kuuluu yleensä maahan asti jatkuva tornado.  </a:t>
            </a:r>
          </a:p>
          <a:p>
            <a:pPr marL="0" indent="0">
              <a:buNone/>
            </a:pPr>
            <a:r>
              <a:rPr lang="fi-FI" b="1" i="1" dirty="0">
                <a:latin typeface="Calibri" charset="0"/>
              </a:rPr>
              <a:t> </a:t>
            </a:r>
          </a:p>
          <a:p>
            <a:r>
              <a:rPr lang="fi-FI" b="1" i="1" dirty="0">
                <a:latin typeface="Calibri" charset="0"/>
              </a:rPr>
              <a:t>Lähteet: Wikipedia </a:t>
            </a:r>
          </a:p>
          <a:p>
            <a:endParaRPr lang="fi-FI" dirty="0"/>
          </a:p>
        </p:txBody>
      </p:sp>
      <p:pic>
        <p:nvPicPr>
          <p:cNvPr id="4" name="Kuva 3" descr="unnamed.jpg"/>
          <p:cNvPicPr>
            <a:picLocks noChangeAspect="1"/>
          </p:cNvPicPr>
          <p:nvPr/>
        </p:nvPicPr>
        <p:blipFill>
          <a:blip r:embed="rId3"/>
          <a:stretch>
            <a:fillRect/>
          </a:stretch>
        </p:blipFill>
        <p:spPr>
          <a:xfrm>
            <a:off x="8079510" y="1710638"/>
            <a:ext cx="3788050" cy="2368929"/>
          </a:xfrm>
          <a:prstGeom prst="rect">
            <a:avLst/>
          </a:prstGeom>
        </p:spPr>
      </p:pic>
      <p:pic>
        <p:nvPicPr>
          <p:cNvPr id="5" name="Kuva 4" descr="unnamed (1).jpg"/>
          <p:cNvPicPr>
            <a:picLocks noChangeAspect="1"/>
          </p:cNvPicPr>
          <p:nvPr/>
        </p:nvPicPr>
        <p:blipFill>
          <a:blip r:embed="rId4"/>
          <a:stretch>
            <a:fillRect/>
          </a:stretch>
        </p:blipFill>
        <p:spPr>
          <a:xfrm>
            <a:off x="8070850" y="4195763"/>
            <a:ext cx="3842258" cy="2398769"/>
          </a:xfrm>
          <a:prstGeom prst="rect">
            <a:avLst/>
          </a:prstGeom>
        </p:spPr>
      </p:pic>
    </p:spTree>
    <p:extLst>
      <p:ext uri="{BB962C8B-B14F-4D97-AF65-F5344CB8AC3E}">
        <p14:creationId xmlns:p14="http://schemas.microsoft.com/office/powerpoint/2010/main" val="2976813132"/>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54601" y="135431"/>
            <a:ext cx="10515600" cy="1325563"/>
          </a:xfrm>
        </p:spPr>
        <p:txBody>
          <a:bodyPr/>
          <a:lstStyle/>
          <a:p>
            <a:pPr algn="ctr"/>
            <a:r>
              <a:rPr lang="fi-FI" b="1" i="1" u="sng" dirty="0">
                <a:latin typeface="Arial Black"/>
              </a:rPr>
              <a:t>Tornadojen ominaisuuksia</a:t>
            </a:r>
          </a:p>
        </p:txBody>
      </p:sp>
      <p:sp>
        <p:nvSpPr>
          <p:cNvPr id="3" name="Sisällön paikkamerkki 2"/>
          <p:cNvSpPr>
            <a:spLocks noGrp="1"/>
          </p:cNvSpPr>
          <p:nvPr>
            <p:ph idx="1"/>
          </p:nvPr>
        </p:nvSpPr>
        <p:spPr>
          <a:xfrm>
            <a:off x="357714" y="1438620"/>
            <a:ext cx="11557060" cy="4591050"/>
          </a:xfrm>
        </p:spPr>
        <p:txBody>
          <a:bodyPr vert="horz" lIns="91440" tIns="45720" rIns="91440" bIns="45720" rtlCol="0" anchor="t">
            <a:normAutofit/>
          </a:bodyPr>
          <a:lstStyle/>
          <a:p>
            <a:r>
              <a:rPr lang="fi-FI" sz="2400"/>
              <a:t>Useimmat tornadot syntyvät syklonaalisesti</a:t>
            </a:r>
            <a:endParaRPr lang="fi-FI" sz="2400" dirty="0"/>
          </a:p>
          <a:p>
            <a:r>
              <a:rPr lang="fi-FI" sz="2400"/>
              <a:t>Eli pohjoisella pallonpuoliskolla vastapäivään ja eteläisellä myötäpäivään</a:t>
            </a:r>
            <a:endParaRPr lang="fi-FI" sz="2400" dirty="0"/>
          </a:p>
          <a:p>
            <a:r>
              <a:rPr lang="fi-FI" sz="2400"/>
              <a:t>Vain alle 10% kaikista tornadoista pyörii "väärään" suuntaan</a:t>
            </a:r>
            <a:endParaRPr lang="fi-FI" sz="2400" dirty="0"/>
          </a:p>
          <a:p>
            <a:r>
              <a:rPr lang="fi-FI" sz="2400"/>
              <a:t>Tornadojen aiheuttamat tuhot johtuvat suurimmaksi osaksi niiden kovista tuulista</a:t>
            </a:r>
            <a:endParaRPr lang="fi-FI" sz="2400" dirty="0"/>
          </a:p>
          <a:p>
            <a:r>
              <a:rPr lang="fi-FI" sz="2400"/>
              <a:t>Sen voimakkaat nousuvirtaukset voivat kuljettaa tavaroita kauaskin</a:t>
            </a:r>
            <a:endParaRPr lang="fi-FI" sz="2400" dirty="0"/>
          </a:p>
          <a:p>
            <a:pPr marL="0" indent="0">
              <a:buNone/>
            </a:pPr>
            <a:r>
              <a:rPr lang="fi-FI" sz="2400" dirty="0"/>
              <a:t>Lähteet: Wikipedia</a:t>
            </a:r>
          </a:p>
        </p:txBody>
      </p:sp>
      <p:pic>
        <p:nvPicPr>
          <p:cNvPr id="4" name="Kuva 3" descr="pilvi.jpg"/>
          <p:cNvPicPr>
            <a:picLocks noChangeAspect="1"/>
          </p:cNvPicPr>
          <p:nvPr/>
        </p:nvPicPr>
        <p:blipFill>
          <a:blip r:embed="rId3"/>
          <a:stretch>
            <a:fillRect/>
          </a:stretch>
        </p:blipFill>
        <p:spPr>
          <a:xfrm>
            <a:off x="7345692" y="3784369"/>
            <a:ext cx="4392963" cy="2860674"/>
          </a:xfrm>
          <a:prstGeom prst="rect">
            <a:avLst/>
          </a:prstGeom>
        </p:spPr>
      </p:pic>
      <p:pic>
        <p:nvPicPr>
          <p:cNvPr id="5" name="Kuva 4" descr="f5_2007canada.jpg"/>
          <p:cNvPicPr>
            <a:picLocks noChangeAspect="1"/>
          </p:cNvPicPr>
          <p:nvPr/>
        </p:nvPicPr>
        <p:blipFill>
          <a:blip r:embed="rId4"/>
          <a:stretch>
            <a:fillRect/>
          </a:stretch>
        </p:blipFill>
        <p:spPr>
          <a:xfrm>
            <a:off x="3202952" y="3793904"/>
            <a:ext cx="3805113" cy="2852547"/>
          </a:xfrm>
          <a:prstGeom prst="rect">
            <a:avLst/>
          </a:prstGeom>
        </p:spPr>
      </p:pic>
    </p:spTree>
    <p:extLst>
      <p:ext uri="{BB962C8B-B14F-4D97-AF65-F5344CB8AC3E}">
        <p14:creationId xmlns:p14="http://schemas.microsoft.com/office/powerpoint/2010/main" val="1653845736"/>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b="1" i="1" u="sng" dirty="0">
                <a:latin typeface="Arial Black" charset="0"/>
              </a:rPr>
              <a:t>Asteikot</a:t>
            </a:r>
            <a:r>
              <a:rPr lang="fi-FI" dirty="0">
                <a:latin typeface="Calibri" charset="0"/>
              </a:rPr>
              <a:t> </a:t>
            </a:r>
          </a:p>
        </p:txBody>
      </p:sp>
      <p:sp>
        <p:nvSpPr>
          <p:cNvPr id="3" name="Sisällön paikkamerkki 2"/>
          <p:cNvSpPr>
            <a:spLocks noGrp="1"/>
          </p:cNvSpPr>
          <p:nvPr>
            <p:ph idx="1"/>
          </p:nvPr>
        </p:nvSpPr>
        <p:spPr>
          <a:xfrm>
            <a:off x="891760" y="1522016"/>
            <a:ext cx="10515600" cy="5101034"/>
          </a:xfrm>
        </p:spPr>
        <p:txBody>
          <a:bodyPr vert="horz" lIns="91440" tIns="45720" rIns="91440" bIns="45720" rtlCol="0" anchor="t">
            <a:normAutofit fontScale="85000" lnSpcReduction="20000"/>
          </a:bodyPr>
          <a:lstStyle/>
          <a:p>
            <a:pPr marL="0" indent="0">
              <a:buNone/>
            </a:pPr>
            <a:r>
              <a:rPr lang="fi-FI" sz="3200" dirty="0">
                <a:latin typeface="Calibri" charset="0"/>
              </a:rPr>
              <a:t> </a:t>
            </a:r>
          </a:p>
          <a:p>
            <a:pPr marL="0" indent="0">
              <a:buNone/>
            </a:pPr>
            <a:r>
              <a:rPr lang="fi-FI" sz="3200" dirty="0">
                <a:latin typeface="Calibri" charset="0"/>
              </a:rPr>
              <a:t>Tornadojen tuhoja mitataan:</a:t>
            </a:r>
          </a:p>
          <a:p>
            <a:pPr marL="0" indent="0">
              <a:buNone/>
            </a:pPr>
            <a:r>
              <a:rPr lang="fi-FI" sz="3200" dirty="0">
                <a:latin typeface="Calibri" charset="0"/>
              </a:rPr>
              <a:t>- Fujitan asteikolla (F0 JA F1 ovat heikkoja tornadoja)</a:t>
            </a:r>
          </a:p>
          <a:p>
            <a:pPr marL="0" indent="0">
              <a:buNone/>
            </a:pPr>
            <a:r>
              <a:rPr lang="fi-FI" sz="3200" dirty="0">
                <a:latin typeface="Calibri" charset="0"/>
              </a:rPr>
              <a:t>- Torron asteikolla (F2 JA F3 ovat voimakkaita ja F4 JA F5 ovat sitten erittäin voimakkaita) </a:t>
            </a:r>
          </a:p>
          <a:p>
            <a:pPr marL="0" indent="0">
              <a:buNone/>
            </a:pPr>
            <a:r>
              <a:rPr lang="fi-FI" sz="3200" dirty="0">
                <a:latin typeface="Calibri" charset="0"/>
              </a:rPr>
              <a:t>Silloin tuulen nopeus voi olla jopa 116 m/s tai enemmänkin. </a:t>
            </a:r>
          </a:p>
          <a:p>
            <a:pPr marL="0" indent="0">
              <a:buNone/>
            </a:pPr>
            <a:r>
              <a:rPr lang="fi-FI" sz="3200" dirty="0">
                <a:latin typeface="Calibri" charset="0"/>
              </a:rPr>
              <a:t>Voimakkaampaa tornadoa kuin F5 ei ole koskaan havaittu missään.  </a:t>
            </a:r>
          </a:p>
          <a:p>
            <a:pPr marL="0" indent="0">
              <a:buNone/>
            </a:pPr>
            <a:r>
              <a:rPr lang="fi-FI" sz="3200" dirty="0">
                <a:latin typeface="Calibri" charset="0"/>
              </a:rPr>
              <a:t>Torron asteikko perustuu havaittuun tuulennopeuteen, tutkamittauksiin ja tornadon tekemiin vaurioihin. Torron asteikko on fujitaa tarkempi.</a:t>
            </a:r>
          </a:p>
          <a:p>
            <a:pPr marL="0" indent="0">
              <a:buNone/>
            </a:pPr>
            <a:r>
              <a:rPr lang="fi-FI" sz="3200" dirty="0">
                <a:latin typeface="Calibri" charset="0"/>
                <a:hlinkClick r:id="rId3"/>
              </a:rPr>
              <a:t>https://www.youtube.com/watch?v=fq3mJQKhkFw</a:t>
            </a:r>
            <a:endParaRPr lang="fi-FI" sz="3200" dirty="0">
              <a:latin typeface="Calibri" charset="0"/>
            </a:endParaRPr>
          </a:p>
          <a:p>
            <a:pPr marL="0" indent="0">
              <a:buNone/>
            </a:pPr>
            <a:endParaRPr lang="fi-FI" dirty="0">
              <a:latin typeface="Calibri" charset="0"/>
            </a:endParaRPr>
          </a:p>
          <a:p>
            <a:pPr marL="0" indent="0">
              <a:buNone/>
            </a:pPr>
            <a:r>
              <a:rPr lang="fi-FI" sz="3200" dirty="0">
                <a:latin typeface="Calibri" charset="0"/>
              </a:rPr>
              <a:t>Lähteet: Wikipedia &amp; Myrskyvaroitus.com </a:t>
            </a:r>
          </a:p>
          <a:p>
            <a:endParaRPr lang="fi-FI" dirty="0"/>
          </a:p>
        </p:txBody>
      </p:sp>
    </p:spTree>
    <p:extLst>
      <p:ext uri="{BB962C8B-B14F-4D97-AF65-F5344CB8AC3E}">
        <p14:creationId xmlns:p14="http://schemas.microsoft.com/office/powerpoint/2010/main" val="2834486391"/>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457492" y="2680612"/>
            <a:ext cx="8144134" cy="1373070"/>
          </a:xfrm>
        </p:spPr>
        <p:txBody>
          <a:bodyPr/>
          <a:lstStyle/>
          <a:p>
            <a:r>
              <a:rPr lang="fi-FI"/>
              <a:t>Miten tsunami syntyy?</a:t>
            </a:r>
            <a:endParaRPr lang="fi-FI" dirty="0"/>
          </a:p>
        </p:txBody>
      </p:sp>
      <p:sp>
        <p:nvSpPr>
          <p:cNvPr id="4" name="Tekstiruutu 3"/>
          <p:cNvSpPr txBox="1"/>
          <p:nvPr/>
        </p:nvSpPr>
        <p:spPr>
          <a:xfrm>
            <a:off x="-42301" y="4803889"/>
            <a:ext cx="8855076" cy="3046988"/>
          </a:xfrm>
          <a:prstGeom prst="rect">
            <a:avLst/>
          </a:prstGeom>
        </p:spPr>
        <p:txBody>
          <a:bodyPr rtlCol="0" anchor="t">
            <a:spAutoFit/>
          </a:bodyPr>
          <a:lstStyle/>
          <a:p>
            <a:pPr marL="285750" indent="-285750">
              <a:buFont typeface="Arial" panose="020B0604020202020204" pitchFamily="34" charset="0"/>
              <a:buChar char="•"/>
            </a:pPr>
            <a:r>
              <a:rPr lang="fi-FI" sz="2000" dirty="0"/>
              <a:t>Tsunamit voivat syntyä esimerkiksi rajusta tulivuoren purkauksesta, syvän meren alueella sattuvasta maanjäristyksestä, maanvyörymästä tai asteroidin pudotessa mereen.</a:t>
            </a:r>
          </a:p>
          <a:p>
            <a:pPr marL="285750" indent="-285750">
              <a:buFont typeface="Arial" panose="020B0604020202020204" pitchFamily="34" charset="0"/>
              <a:buChar char="•"/>
            </a:pPr>
            <a:r>
              <a:rPr lang="fi-FI" sz="2000" dirty="0"/>
              <a:t>Tsunameja syntyy useimmiten mannerlaattojen alityöntövyöhykkeillä. Mannerlaatta painuu joko toisen merellisen laatan alle tai mantereisen laatan alle.</a:t>
            </a:r>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endParaRPr lang="fi-FI" dirty="0"/>
          </a:p>
        </p:txBody>
      </p:sp>
      <p:pic>
        <p:nvPicPr>
          <p:cNvPr id="3" name="Kuva 2"/>
          <p:cNvPicPr>
            <a:picLocks noChangeAspect="1"/>
          </p:cNvPicPr>
          <p:nvPr/>
        </p:nvPicPr>
        <p:blipFill>
          <a:blip r:embed="rId3"/>
          <a:stretch>
            <a:fillRect/>
          </a:stretch>
        </p:blipFill>
        <p:spPr>
          <a:xfrm>
            <a:off x="9099550" y="2574925"/>
            <a:ext cx="3087895" cy="1690688"/>
          </a:xfrm>
          <a:prstGeom prst="rect">
            <a:avLst/>
          </a:prstGeom>
        </p:spPr>
      </p:pic>
      <p:sp>
        <p:nvSpPr>
          <p:cNvPr id="5" name="Tekstiruutu 4"/>
          <p:cNvSpPr txBox="1"/>
          <p:nvPr/>
        </p:nvSpPr>
        <p:spPr>
          <a:xfrm>
            <a:off x="6934043" y="4283039"/>
            <a:ext cx="2743200" cy="369332"/>
          </a:xfrm>
          <a:prstGeom prst="rect">
            <a:avLst/>
          </a:prstGeom>
        </p:spPr>
        <p:txBody>
          <a:bodyPr rtlCol="0">
            <a:spAutoFit/>
          </a:bodyPr>
          <a:lstStyle/>
          <a:p>
            <a:pPr algn="ctr"/>
            <a:r>
              <a:rPr lang="fi-FI"/>
              <a:t>Enni</a:t>
            </a:r>
            <a:endParaRPr lang="fi-FI" dirty="0"/>
          </a:p>
        </p:txBody>
      </p:sp>
    </p:spTree>
    <p:extLst>
      <p:ext uri="{BB962C8B-B14F-4D97-AF65-F5344CB8AC3E}">
        <p14:creationId xmlns:p14="http://schemas.microsoft.com/office/powerpoint/2010/main" val="3710835971"/>
      </p:ext>
    </p:extLst>
  </p:cSld>
  <p:clrMapOvr>
    <a:masterClrMapping/>
  </p:clrMapOvr>
  <mc:AlternateContent xmlns:mc="http://schemas.openxmlformats.org/markup-compatibility/2006" xmlns:p14="http://schemas.microsoft.com/office/powerpoint/2010/main">
    <mc:Choice Requires="p14">
      <p:transition spd="slow" p14:dur="3000" advClick="0" advTm="5000">
        <p14:reveal/>
      </p:transition>
    </mc:Choice>
    <mc:Fallback xmlns="">
      <p:transition spd="slow" advClick="0" advTm="5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46509" y="-36937"/>
            <a:ext cx="10515600" cy="1325563"/>
          </a:xfrm>
        </p:spPr>
        <p:txBody>
          <a:bodyPr/>
          <a:lstStyle/>
          <a:p>
            <a:pPr algn="ctr"/>
            <a:r>
              <a:rPr lang="fi-FI" sz="5400">
                <a:latin typeface="Angsana New"/>
              </a:rPr>
              <a:t>Tornadojen esiintyminen ja havaitseminen</a:t>
            </a:r>
            <a:endParaRPr lang="fi-FI" sz="5400" dirty="0">
              <a:latin typeface="Angsana New"/>
            </a:endParaRPr>
          </a:p>
        </p:txBody>
      </p:sp>
      <p:sp>
        <p:nvSpPr>
          <p:cNvPr id="3" name="Sisällön paikkamerkki 2"/>
          <p:cNvSpPr>
            <a:spLocks noGrp="1"/>
          </p:cNvSpPr>
          <p:nvPr>
            <p:ph idx="1"/>
          </p:nvPr>
        </p:nvSpPr>
        <p:spPr>
          <a:xfrm>
            <a:off x="514902" y="1069008"/>
            <a:ext cx="7988300" cy="5645727"/>
          </a:xfrm>
        </p:spPr>
        <p:txBody>
          <a:bodyPr vert="horz" lIns="91440" tIns="45720" rIns="91440" bIns="45720" rtlCol="0" anchor="t">
            <a:normAutofit fontScale="77500" lnSpcReduction="20000"/>
          </a:bodyPr>
          <a:lstStyle/>
          <a:p>
            <a:r>
              <a:rPr lang="fi-FI" sz="4400">
                <a:latin typeface="Angsana New"/>
              </a:rPr>
              <a:t>Tornadoja on mahdollista havaita ihan missä päin vaan maailmaa missä esiintyy ukkospilviä</a:t>
            </a:r>
            <a:endParaRPr lang="fi-FI" sz="4400" dirty="0">
              <a:latin typeface="Angsana New"/>
            </a:endParaRPr>
          </a:p>
          <a:p>
            <a:r>
              <a:rPr lang="fi-FI" sz="4400">
                <a:latin typeface="Angsana New"/>
              </a:rPr>
              <a:t> Eniten niitä kuitenkin esiintyy Pohjois-Amerikassa, Tornado-Alleyksi kutsutulla alueella</a:t>
            </a:r>
            <a:endParaRPr lang="fi-FI" sz="4400" dirty="0">
              <a:latin typeface="Angsana New"/>
            </a:endParaRPr>
          </a:p>
          <a:p>
            <a:r>
              <a:rPr lang="fi-FI" sz="4400">
                <a:latin typeface="Angsana New"/>
              </a:rPr>
              <a:t> Yhdysvalloissa esiintyy vuosittain keskimäärin 1200 tornadoa ja siellä tavataan myös ylivoimaisesti tuhoisimpia, F0-F5 asteikolta F4-F5 luokkien tornadoja</a:t>
            </a:r>
            <a:endParaRPr lang="fi-FI" sz="4400" dirty="0">
              <a:latin typeface="Angsana New"/>
            </a:endParaRPr>
          </a:p>
          <a:p>
            <a:r>
              <a:rPr lang="fi-FI" sz="4400">
                <a:latin typeface="Angsana New"/>
              </a:rPr>
              <a:t> Muita tornadoille alttiita maita ovat mm. Australia ja Japani</a:t>
            </a:r>
            <a:endParaRPr lang="fi-FI" sz="4400" dirty="0">
              <a:latin typeface="Angsana New"/>
            </a:endParaRPr>
          </a:p>
          <a:p>
            <a:r>
              <a:rPr lang="fi-FI" sz="4400">
                <a:latin typeface="Angsana New"/>
              </a:rPr>
              <a:t>Euroopassa eniten niitä esiintyy Saksassa ja Iso-Britanniassa. Pohjoismaissa ne on kuitenkin aika harvinaisia </a:t>
            </a:r>
            <a:endParaRPr lang="fi-FI" sz="4400" dirty="0">
              <a:latin typeface="Angsana New"/>
            </a:endParaRPr>
          </a:p>
          <a:p>
            <a:r>
              <a:rPr lang="fi-FI" sz="4400">
                <a:latin typeface="Angsana New"/>
              </a:rPr>
              <a:t>Suomessa niitä esiintyy noin 10-20 vuodessa. </a:t>
            </a:r>
            <a:endParaRPr lang="fi-FI" sz="4400" dirty="0">
              <a:latin typeface="Angsana New"/>
            </a:endParaRPr>
          </a:p>
          <a:p>
            <a:pPr marL="0" indent="0">
              <a:buNone/>
            </a:pPr>
            <a:endParaRPr lang="fi-FI" sz="3600" dirty="0">
              <a:latin typeface="Angsana New"/>
            </a:endParaRPr>
          </a:p>
          <a:p>
            <a:pPr marL="0" indent="0">
              <a:buNone/>
            </a:pPr>
            <a:r>
              <a:rPr lang="fi-FI" sz="4400">
                <a:latin typeface="Angsana New"/>
              </a:rPr>
              <a:t>Lähteet : Wikipedia, Ilmatieteen laitos.fi</a:t>
            </a:r>
            <a:endParaRPr lang="fi-FI" sz="4400" dirty="0">
              <a:latin typeface="Angsana New"/>
            </a:endParaRPr>
          </a:p>
        </p:txBody>
      </p:sp>
      <p:pic>
        <p:nvPicPr>
          <p:cNvPr id="4" name="Kuva 3" descr="tornado alley.jpg"/>
          <p:cNvPicPr>
            <a:picLocks noChangeAspect="1"/>
          </p:cNvPicPr>
          <p:nvPr/>
        </p:nvPicPr>
        <p:blipFill>
          <a:blip r:embed="rId3"/>
          <a:stretch>
            <a:fillRect/>
          </a:stretch>
        </p:blipFill>
        <p:spPr>
          <a:xfrm>
            <a:off x="8512336" y="4084638"/>
            <a:ext cx="3243102" cy="2444750"/>
          </a:xfrm>
          <a:prstGeom prst="rect">
            <a:avLst/>
          </a:prstGeom>
        </p:spPr>
      </p:pic>
      <p:pic>
        <p:nvPicPr>
          <p:cNvPr id="5" name="Kuva 4" descr="Kartta.png"/>
          <p:cNvPicPr>
            <a:picLocks noChangeAspect="1"/>
          </p:cNvPicPr>
          <p:nvPr/>
        </p:nvPicPr>
        <p:blipFill>
          <a:blip r:embed="rId4"/>
          <a:stretch>
            <a:fillRect/>
          </a:stretch>
        </p:blipFill>
        <p:spPr>
          <a:xfrm>
            <a:off x="8447249" y="1110834"/>
            <a:ext cx="3474071" cy="2362200"/>
          </a:xfrm>
          <a:prstGeom prst="rect">
            <a:avLst/>
          </a:prstGeom>
        </p:spPr>
      </p:pic>
    </p:spTree>
    <p:extLst>
      <p:ext uri="{BB962C8B-B14F-4D97-AF65-F5344CB8AC3E}">
        <p14:creationId xmlns:p14="http://schemas.microsoft.com/office/powerpoint/2010/main" val="228995613"/>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476375" y="153988"/>
            <a:ext cx="9144000" cy="602184"/>
          </a:xfrm>
        </p:spPr>
        <p:txBody>
          <a:bodyPr>
            <a:normAutofit fontScale="90000"/>
          </a:bodyPr>
          <a:lstStyle/>
          <a:p>
            <a:r>
              <a:rPr lang="fi-FI" dirty="0"/>
              <a:t>Miten tulva syntyy?</a:t>
            </a:r>
          </a:p>
        </p:txBody>
      </p:sp>
      <p:sp>
        <p:nvSpPr>
          <p:cNvPr id="3" name="Alaotsikko 2"/>
          <p:cNvSpPr>
            <a:spLocks noGrp="1"/>
          </p:cNvSpPr>
          <p:nvPr>
            <p:ph type="subTitle" idx="1"/>
          </p:nvPr>
        </p:nvSpPr>
        <p:spPr>
          <a:xfrm>
            <a:off x="312738" y="782240"/>
            <a:ext cx="4822825" cy="5890023"/>
          </a:xfrm>
        </p:spPr>
        <p:txBody>
          <a:bodyPr vert="horz" lIns="91440" tIns="45720" rIns="91440" bIns="45720" rtlCol="0" anchor="t">
            <a:normAutofit fontScale="92500"/>
          </a:bodyPr>
          <a:lstStyle/>
          <a:p>
            <a:r>
              <a:rPr lang="fi-FI" b="1" i="1" dirty="0"/>
              <a:t>TULVA SYNTYY</a:t>
            </a:r>
          </a:p>
          <a:p>
            <a:r>
              <a:rPr lang="fi-FI" b="1" i="1" dirty="0">
                <a:solidFill>
                  <a:srgbClr val="252525"/>
                </a:solidFill>
                <a:latin typeface="Calibri" charset="0"/>
              </a:rPr>
              <a:t>Tulvia syntyy monella tavalla. Keväisin tulvia aiheuttavat lumien sulaminen ja jääpadot, muina aikoina mm. runsaat sateet</a:t>
            </a:r>
          </a:p>
          <a:p>
            <a:endParaRPr lang="fi-FI" b="1" i="1" dirty="0">
              <a:solidFill>
                <a:srgbClr val="252525"/>
              </a:solidFill>
              <a:latin typeface="Calibri" charset="0"/>
            </a:endParaRPr>
          </a:p>
          <a:p>
            <a:r>
              <a:rPr lang="fi-FI" b="1" i="1" dirty="0">
                <a:solidFill>
                  <a:srgbClr val="252525"/>
                </a:solidFill>
                <a:latin typeface="Calibri" charset="0"/>
              </a:rPr>
              <a:t>Erityisesti itämerellä, joka on sisämeri, voi voimakkaasta tuulesta ja matalapaineesta johtuen syntyä yleensä lyhytkestoisia merivesitulvia. </a:t>
            </a:r>
          </a:p>
          <a:p>
            <a:endParaRPr lang="fi-FI" b="1" i="1" dirty="0">
              <a:solidFill>
                <a:srgbClr val="252525"/>
              </a:solidFill>
              <a:latin typeface="Calibri" charset="0"/>
            </a:endParaRPr>
          </a:p>
          <a:p>
            <a:r>
              <a:rPr lang="fi-FI" b="1" i="1" dirty="0">
                <a:solidFill>
                  <a:srgbClr val="252525"/>
                </a:solidFill>
                <a:latin typeface="Calibri" charset="0"/>
              </a:rPr>
              <a:t>Merivesitulvien syy voi olla tilapäinen meriveden pinnan nousu tuulesta tai matalapaineesta johtuen tai jäätiköiden sulamisesta pidemmällä aikavälillä aiheutuva pinnan nousu.</a:t>
            </a:r>
          </a:p>
          <a:p>
            <a:endParaRPr lang="fi-FI" b="1" i="1" dirty="0">
              <a:solidFill>
                <a:srgbClr val="252525"/>
              </a:solidFill>
              <a:latin typeface="Calibri" charset="0"/>
            </a:endParaRPr>
          </a:p>
        </p:txBody>
      </p:sp>
      <p:sp>
        <p:nvSpPr>
          <p:cNvPr id="4" name="Tekstiruutu 3"/>
          <p:cNvSpPr txBox="1"/>
          <p:nvPr/>
        </p:nvSpPr>
        <p:spPr>
          <a:xfrm>
            <a:off x="4572000" y="3200400"/>
            <a:ext cx="3048000" cy="369332"/>
          </a:xfrm>
          <a:prstGeom prst="rect">
            <a:avLst/>
          </a:prstGeom>
        </p:spPr>
        <p:txBody>
          <a:bodyPr rtlCol="0">
            <a:spAutoFit/>
          </a:bodyPr>
          <a:lstStyle/>
          <a:p>
            <a:pPr defTabSz="914400"/>
            <a:endParaRPr lang="fi-FI" dirty="0">
              <a:solidFill>
                <a:prstClr val="black"/>
              </a:solidFill>
            </a:endParaRPr>
          </a:p>
        </p:txBody>
      </p:sp>
      <p:pic>
        <p:nvPicPr>
          <p:cNvPr id="20" name="Kuva 19"/>
          <p:cNvPicPr>
            <a:picLocks noChangeAspect="1"/>
          </p:cNvPicPr>
          <p:nvPr/>
        </p:nvPicPr>
        <p:blipFill>
          <a:blip r:embed="rId3"/>
          <a:stretch>
            <a:fillRect/>
          </a:stretch>
        </p:blipFill>
        <p:spPr>
          <a:xfrm>
            <a:off x="5522542" y="719356"/>
            <a:ext cx="5597077" cy="2894012"/>
          </a:xfrm>
          <a:prstGeom prst="rect">
            <a:avLst/>
          </a:prstGeom>
        </p:spPr>
      </p:pic>
      <p:pic>
        <p:nvPicPr>
          <p:cNvPr id="21" name="Kuva 20"/>
          <p:cNvPicPr>
            <a:picLocks noChangeAspect="1"/>
          </p:cNvPicPr>
          <p:nvPr/>
        </p:nvPicPr>
        <p:blipFill>
          <a:blip r:embed="rId4"/>
          <a:stretch>
            <a:fillRect/>
          </a:stretch>
        </p:blipFill>
        <p:spPr>
          <a:xfrm>
            <a:off x="5823188" y="3674282"/>
            <a:ext cx="4649643" cy="3090107"/>
          </a:xfrm>
          <a:prstGeom prst="rect">
            <a:avLst/>
          </a:prstGeom>
        </p:spPr>
      </p:pic>
    </p:spTree>
    <p:extLst>
      <p:ext uri="{BB962C8B-B14F-4D97-AF65-F5344CB8AC3E}">
        <p14:creationId xmlns:p14="http://schemas.microsoft.com/office/powerpoint/2010/main" val="746170505"/>
      </p:ext>
    </p:extLst>
  </p:cSld>
  <p:clrMapOvr>
    <a:masterClrMapping/>
  </p:clrMapOvr>
  <p:transition spd="slow" advClick="0" advTm="5000">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054350" y="365125"/>
            <a:ext cx="4778192" cy="1325563"/>
          </a:xfrm>
        </p:spPr>
        <p:txBody>
          <a:bodyPr>
            <a:normAutofit fontScale="90000"/>
          </a:bodyPr>
          <a:lstStyle/>
          <a:p>
            <a:r>
              <a:rPr lang="fi-FI" b="1" i="1"/>
              <a:t>TULVAT MAAILMALLA</a:t>
            </a:r>
            <a:r>
              <a:rPr lang="fi-FI" b="1" i="1" dirty="0"/>
              <a:t/>
            </a:r>
            <a:br>
              <a:rPr lang="fi-FI" b="1" i="1" dirty="0"/>
            </a:br>
            <a:endParaRPr lang="fi-FI" b="1" i="1" dirty="0"/>
          </a:p>
        </p:txBody>
      </p:sp>
      <p:sp>
        <p:nvSpPr>
          <p:cNvPr id="3" name="Sisällön paikkamerkki 2"/>
          <p:cNvSpPr>
            <a:spLocks noGrp="1"/>
          </p:cNvSpPr>
          <p:nvPr>
            <p:ph idx="1"/>
          </p:nvPr>
        </p:nvSpPr>
        <p:spPr>
          <a:xfrm>
            <a:off x="152632" y="1374688"/>
            <a:ext cx="5801144" cy="1843088"/>
          </a:xfrm>
        </p:spPr>
        <p:txBody>
          <a:bodyPr vert="horz" lIns="91440" tIns="45720" rIns="91440" bIns="45720" rtlCol="0" anchor="t">
            <a:normAutofit fontScale="70000" lnSpcReduction="20000"/>
          </a:bodyPr>
          <a:lstStyle/>
          <a:p>
            <a:pPr marL="0" indent="0">
              <a:buNone/>
            </a:pPr>
            <a:r>
              <a:rPr lang="fi-FI" b="1" i="1" dirty="0">
                <a:solidFill>
                  <a:srgbClr val="252525"/>
                </a:solidFill>
                <a:latin typeface="Calibri" charset="0"/>
              </a:rPr>
              <a:t>Maailmalla tulvia aiheuttaa edellä mainittujen lisäksi esimerkiksi tulivuoren purkaukset, jotka sulattavat nopeasti lunta. Myös kovat rankkasateet voivat johtaa tulviin. Tropiikissa sadekautena jokien reunamaat joutuvat monesti joka vuosi tulvan alle, minkä seurauksena maa-alueet ovat muuttuneet tulvatasangoksi.</a:t>
            </a:r>
          </a:p>
          <a:p>
            <a:endParaRPr lang="fi-FI" b="1" i="1" dirty="0"/>
          </a:p>
        </p:txBody>
      </p:sp>
      <p:sp>
        <p:nvSpPr>
          <p:cNvPr id="5" name="Tekstiruutu 4"/>
          <p:cNvSpPr txBox="1"/>
          <p:nvPr/>
        </p:nvSpPr>
        <p:spPr>
          <a:xfrm>
            <a:off x="4572000" y="3200400"/>
            <a:ext cx="3048000" cy="369332"/>
          </a:xfrm>
          <a:prstGeom prst="rect">
            <a:avLst/>
          </a:prstGeom>
        </p:spPr>
        <p:txBody>
          <a:bodyPr rtlCol="0">
            <a:spAutoFit/>
          </a:bodyPr>
          <a:lstStyle/>
          <a:p>
            <a:pPr defTabSz="914400"/>
            <a:endParaRPr lang="fi-FI">
              <a:solidFill>
                <a:prstClr val="black"/>
              </a:solidFill>
            </a:endParaRPr>
          </a:p>
        </p:txBody>
      </p:sp>
      <p:sp>
        <p:nvSpPr>
          <p:cNvPr id="6" name="Tekstiruutu 5"/>
          <p:cNvSpPr txBox="1"/>
          <p:nvPr/>
        </p:nvSpPr>
        <p:spPr>
          <a:xfrm>
            <a:off x="4572000" y="3200400"/>
            <a:ext cx="3048000" cy="369332"/>
          </a:xfrm>
          <a:prstGeom prst="rect">
            <a:avLst/>
          </a:prstGeom>
        </p:spPr>
        <p:txBody>
          <a:bodyPr rtlCol="0">
            <a:spAutoFit/>
          </a:bodyPr>
          <a:lstStyle/>
          <a:p>
            <a:pPr defTabSz="914400"/>
            <a:endParaRPr lang="fi-FI">
              <a:solidFill>
                <a:prstClr val="black"/>
              </a:solidFill>
            </a:endParaRPr>
          </a:p>
        </p:txBody>
      </p:sp>
      <p:pic>
        <p:nvPicPr>
          <p:cNvPr id="7" name="Kuva 6"/>
          <p:cNvPicPr>
            <a:picLocks noChangeAspect="1"/>
          </p:cNvPicPr>
          <p:nvPr/>
        </p:nvPicPr>
        <p:blipFill>
          <a:blip r:embed="rId3"/>
          <a:stretch>
            <a:fillRect/>
          </a:stretch>
        </p:blipFill>
        <p:spPr>
          <a:xfrm>
            <a:off x="356480" y="3624967"/>
            <a:ext cx="4064601" cy="2708543"/>
          </a:xfrm>
          <a:prstGeom prst="rect">
            <a:avLst/>
          </a:prstGeom>
        </p:spPr>
      </p:pic>
      <p:pic>
        <p:nvPicPr>
          <p:cNvPr id="9" name="Kuva 8"/>
          <p:cNvPicPr>
            <a:picLocks noChangeAspect="1"/>
          </p:cNvPicPr>
          <p:nvPr/>
        </p:nvPicPr>
        <p:blipFill>
          <a:blip r:embed="rId4"/>
          <a:stretch>
            <a:fillRect/>
          </a:stretch>
        </p:blipFill>
        <p:spPr>
          <a:xfrm>
            <a:off x="5899150" y="1041118"/>
            <a:ext cx="6351588" cy="5732745"/>
          </a:xfrm>
          <a:prstGeom prst="rect">
            <a:avLst/>
          </a:prstGeom>
        </p:spPr>
      </p:pic>
    </p:spTree>
    <p:extLst>
      <p:ext uri="{BB962C8B-B14F-4D97-AF65-F5344CB8AC3E}">
        <p14:creationId xmlns:p14="http://schemas.microsoft.com/office/powerpoint/2010/main" val="2197878729"/>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735078" y="121106"/>
            <a:ext cx="8467595" cy="667947"/>
          </a:xfrm>
        </p:spPr>
        <p:txBody>
          <a:bodyPr>
            <a:normAutofit fontScale="90000"/>
          </a:bodyPr>
          <a:lstStyle/>
          <a:p>
            <a:r>
              <a:rPr lang="fi-FI"/>
              <a:t>Tulvia Suomessa</a:t>
            </a:r>
            <a:endParaRPr lang="fi-FI" dirty="0"/>
          </a:p>
        </p:txBody>
      </p:sp>
      <p:sp>
        <p:nvSpPr>
          <p:cNvPr id="3" name="Sisällön paikkamerkki 2"/>
          <p:cNvSpPr>
            <a:spLocks noGrp="1"/>
          </p:cNvSpPr>
          <p:nvPr>
            <p:ph idx="1"/>
          </p:nvPr>
        </p:nvSpPr>
        <p:spPr>
          <a:xfrm>
            <a:off x="171189" y="1421661"/>
            <a:ext cx="11502459" cy="4867275"/>
          </a:xfrm>
        </p:spPr>
        <p:txBody>
          <a:bodyPr vert="horz" lIns="91440" tIns="45720" rIns="91440" bIns="45720" rtlCol="0" anchor="t">
            <a:normAutofit/>
          </a:bodyPr>
          <a:lstStyle/>
          <a:p>
            <a:r>
              <a:rPr lang="fi-FI" dirty="0">
                <a:solidFill>
                  <a:srgbClr val="252525"/>
                </a:solidFill>
                <a:latin typeface="Calibri" charset="0"/>
              </a:rPr>
              <a:t>Suomessa on tehty järjestelmällisiä vedenkorkeushavaintoja 1840-luvulta alkaen.</a:t>
            </a:r>
          </a:p>
          <a:p>
            <a:r>
              <a:rPr lang="fi-FI" dirty="0">
                <a:solidFill>
                  <a:srgbClr val="252525"/>
                </a:solidFill>
                <a:latin typeface="Calibri" charset="0"/>
              </a:rPr>
              <a:t>Suomessa suuria kevättulvia on ollut vuosina 1953, 1966, 1984 ja 2000. Näiden tulvien toistuvuus on ollut keskimäärin noin kerran 50 vuodessa.</a:t>
            </a:r>
          </a:p>
          <a:p>
            <a:r>
              <a:rPr lang="fi-FI" dirty="0">
                <a:solidFill>
                  <a:srgbClr val="252525"/>
                </a:solidFill>
                <a:latin typeface="Calibri" charset="0"/>
              </a:rPr>
              <a:t> Arvioiden mukaan vesistön tulvimisesta aiheutuu suurimmat riskit Rovaniemellä ja Porissa . Meriveden noususta taas aiheutuu merkittäviä riskejä esimerkiksi Helsingin ja Turun seuduilla.   Järviveden nousu taas aiheuttaa riskejä esimerkiksi muualla Suomessa.</a:t>
            </a:r>
          </a:p>
          <a:p>
            <a:r>
              <a:rPr lang="fi-FI" dirty="0">
                <a:solidFill>
                  <a:srgbClr val="252525"/>
                </a:solidFill>
                <a:latin typeface="Calibri" charset="0"/>
              </a:rPr>
              <a:t> Erityisesti rankkasateiden aiheuttamien vahingollisten ja äkillisten hulevesitulvien syntyminen riippuu pitkälti siitä mihin rankkasadealue osuu. Näiden rankkasadetulvien ennustaminen on erittäin vaikeaa.</a:t>
            </a:r>
          </a:p>
        </p:txBody>
      </p:sp>
    </p:spTree>
    <p:extLst>
      <p:ext uri="{BB962C8B-B14F-4D97-AF65-F5344CB8AC3E}">
        <p14:creationId xmlns:p14="http://schemas.microsoft.com/office/powerpoint/2010/main" val="861279496"/>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203027" y="365125"/>
            <a:ext cx="8150773" cy="1325563"/>
          </a:xfrm>
        </p:spPr>
        <p:txBody>
          <a:bodyPr>
            <a:normAutofit/>
          </a:bodyPr>
          <a:lstStyle/>
          <a:p>
            <a:r>
              <a:rPr lang="fi-FI" b="1" i="1"/>
              <a:t>Tulva tyypit</a:t>
            </a:r>
            <a:r>
              <a:rPr lang="fi-FI" b="1" i="1" dirty="0"/>
              <a:t/>
            </a:r>
            <a:br>
              <a:rPr lang="fi-FI" b="1" i="1" dirty="0"/>
            </a:br>
            <a:endParaRPr lang="fi-FI" b="1" i="1" dirty="0"/>
          </a:p>
        </p:txBody>
      </p:sp>
      <p:sp>
        <p:nvSpPr>
          <p:cNvPr id="3" name="Sisällön paikkamerkki 2"/>
          <p:cNvSpPr>
            <a:spLocks noGrp="1"/>
          </p:cNvSpPr>
          <p:nvPr>
            <p:ph idx="1"/>
          </p:nvPr>
        </p:nvSpPr>
        <p:spPr>
          <a:xfrm>
            <a:off x="129101" y="1765456"/>
            <a:ext cx="3642820" cy="4351338"/>
          </a:xfrm>
        </p:spPr>
        <p:txBody>
          <a:bodyPr vert="horz" lIns="91440" tIns="45720" rIns="91440" bIns="45720" rtlCol="0" anchor="t">
            <a:normAutofit/>
          </a:bodyPr>
          <a:lstStyle/>
          <a:p>
            <a:r>
              <a:rPr lang="fi-FI" dirty="0">
                <a:solidFill>
                  <a:srgbClr val="252525"/>
                </a:solidFill>
                <a:latin typeface="Calibri" charset="0"/>
              </a:rPr>
              <a:t>Tulvat voidaan jakaa yleisesti vesistötulviin, merivesitulviin sekä hulevesitulviin.</a:t>
            </a:r>
          </a:p>
        </p:txBody>
      </p:sp>
      <p:sp>
        <p:nvSpPr>
          <p:cNvPr id="4" name="Tekstiruutu 3"/>
          <p:cNvSpPr txBox="1"/>
          <p:nvPr/>
        </p:nvSpPr>
        <p:spPr>
          <a:xfrm>
            <a:off x="3712905" y="1740311"/>
            <a:ext cx="4762500" cy="923330"/>
          </a:xfrm>
          <a:prstGeom prst="rect">
            <a:avLst/>
          </a:prstGeom>
        </p:spPr>
        <p:txBody>
          <a:bodyPr rtlCol="0">
            <a:spAutoFit/>
          </a:bodyPr>
          <a:lstStyle/>
          <a:p>
            <a:pPr defTabSz="914400"/>
            <a:r>
              <a:rPr lang="fi-FI" b="1" i="1" dirty="0">
                <a:solidFill>
                  <a:prstClr val="black"/>
                </a:solidFill>
                <a:latin typeface="Franklin Gothic Medium"/>
              </a:rPr>
              <a:t>Vesistötulvat </a:t>
            </a:r>
            <a:r>
              <a:rPr lang="fi-FI" b="1" i="1" dirty="0">
                <a:solidFill>
                  <a:srgbClr val="252525"/>
                </a:solidFill>
                <a:latin typeface="Franklin Gothic Medium" charset="0"/>
              </a:rPr>
              <a:t>kehittyvät Suomessa yleensä pitkään jatkuneiden sateiden tai lumen sulamisen seurauksena.</a:t>
            </a:r>
          </a:p>
        </p:txBody>
      </p:sp>
      <p:sp>
        <p:nvSpPr>
          <p:cNvPr id="5" name="Tekstiruutu 4"/>
          <p:cNvSpPr txBox="1"/>
          <p:nvPr/>
        </p:nvSpPr>
        <p:spPr>
          <a:xfrm>
            <a:off x="8686800" y="1696065"/>
            <a:ext cx="3313470" cy="1477963"/>
          </a:xfrm>
          <a:prstGeom prst="rect">
            <a:avLst/>
          </a:prstGeom>
        </p:spPr>
        <p:txBody>
          <a:bodyPr rtlCol="0">
            <a:spAutoFit/>
          </a:bodyPr>
          <a:lstStyle/>
          <a:p>
            <a:pPr defTabSz="914400"/>
            <a:r>
              <a:rPr lang="fi-FI">
                <a:solidFill>
                  <a:srgbClr val="252525"/>
                </a:solidFill>
                <a:latin typeface="Arial"/>
                <a:cs typeface="Arial"/>
              </a:rPr>
              <a:t>Merenranta-alueilla myrskyt voivat yhdessä muiden vedenkorkeutta nostavien tekijöiden kanssa aiheuttaa merivesitulvia.</a:t>
            </a:r>
            <a:endParaRPr lang="fi-FI" dirty="0">
              <a:solidFill>
                <a:prstClr val="black"/>
              </a:solidFill>
            </a:endParaRPr>
          </a:p>
        </p:txBody>
      </p:sp>
      <p:sp>
        <p:nvSpPr>
          <p:cNvPr id="6" name="Tekstiruutu 5"/>
          <p:cNvSpPr txBox="1"/>
          <p:nvPr/>
        </p:nvSpPr>
        <p:spPr>
          <a:xfrm>
            <a:off x="5183599" y="4012222"/>
            <a:ext cx="7050087" cy="646331"/>
          </a:xfrm>
          <a:prstGeom prst="rect">
            <a:avLst/>
          </a:prstGeom>
        </p:spPr>
        <p:txBody>
          <a:bodyPr wrap="square" rtlCol="0">
            <a:spAutoFit/>
          </a:bodyPr>
          <a:lstStyle/>
          <a:p>
            <a:pPr defTabSz="914400"/>
            <a:r>
              <a:rPr lang="fi-FI">
                <a:solidFill>
                  <a:srgbClr val="252525"/>
                </a:solidFill>
                <a:latin typeface="Arial"/>
                <a:cs typeface="Arial"/>
              </a:rPr>
              <a:t>Hulevesitulvalla tarkoitetaan maan pinnalle kerääntyvän sade- tai sulamisveden aiheuttamaa tulvaa lähinnä rakennetuilla alueilla.</a:t>
            </a:r>
            <a:endParaRPr lang="fi-FI" dirty="0">
              <a:solidFill>
                <a:prstClr val="black"/>
              </a:solidFill>
            </a:endParaRPr>
          </a:p>
        </p:txBody>
      </p:sp>
      <p:pic>
        <p:nvPicPr>
          <p:cNvPr id="7" name="Kuva 6"/>
          <p:cNvPicPr>
            <a:picLocks noChangeAspect="1"/>
          </p:cNvPicPr>
          <p:nvPr/>
        </p:nvPicPr>
        <p:blipFill>
          <a:blip r:embed="rId3"/>
          <a:stretch>
            <a:fillRect/>
          </a:stretch>
        </p:blipFill>
        <p:spPr>
          <a:xfrm>
            <a:off x="45781" y="3512749"/>
            <a:ext cx="4887913" cy="2788366"/>
          </a:xfrm>
          <a:prstGeom prst="rect">
            <a:avLst/>
          </a:prstGeom>
        </p:spPr>
      </p:pic>
    </p:spTree>
    <p:extLst>
      <p:ext uri="{BB962C8B-B14F-4D97-AF65-F5344CB8AC3E}">
        <p14:creationId xmlns:p14="http://schemas.microsoft.com/office/powerpoint/2010/main" val="2889062802"/>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Tulvan Vahingot</a:t>
            </a:r>
            <a:endParaRPr lang="fi-FI" dirty="0"/>
          </a:p>
        </p:txBody>
      </p:sp>
      <p:sp>
        <p:nvSpPr>
          <p:cNvPr id="3" name="Sisällön paikkamerkki 2"/>
          <p:cNvSpPr>
            <a:spLocks noGrp="1"/>
          </p:cNvSpPr>
          <p:nvPr>
            <p:ph idx="1"/>
          </p:nvPr>
        </p:nvSpPr>
        <p:spPr>
          <a:xfrm>
            <a:off x="1035050" y="1581150"/>
            <a:ext cx="11304739" cy="5131083"/>
          </a:xfrm>
        </p:spPr>
        <p:txBody>
          <a:bodyPr vert="horz" lIns="91440" tIns="45720" rIns="91440" bIns="45720" rtlCol="0" anchor="t">
            <a:normAutofit/>
          </a:bodyPr>
          <a:lstStyle/>
          <a:p>
            <a:r>
              <a:rPr lang="fi-FI" dirty="0">
                <a:solidFill>
                  <a:srgbClr val="252525"/>
                </a:solidFill>
                <a:latin typeface="Calibri" charset="0"/>
              </a:rPr>
              <a:t>Tulvat saattavat aiheuttaa vahinkoja esimerkiksi ihmisille, ympäristölle ja taloudelliselle toiminnalle.</a:t>
            </a:r>
          </a:p>
          <a:p>
            <a:r>
              <a:rPr lang="fi-FI" dirty="0">
                <a:solidFill>
                  <a:srgbClr val="252525"/>
                </a:solidFill>
                <a:latin typeface="Calibri" charset="0"/>
              </a:rPr>
              <a:t>Tulvien aiheuttamia haitallisia vaikutuksia ei voida koskaan täysin estää.</a:t>
            </a:r>
          </a:p>
          <a:p>
            <a:r>
              <a:rPr lang="fi-FI" dirty="0">
                <a:solidFill>
                  <a:srgbClr val="0B0080"/>
                </a:solidFill>
                <a:latin typeface="Calibri" charset="0"/>
              </a:rPr>
              <a:t>Tulvan seurauksena veden alle joutuu usein alueita, joille sitä ei toivottaisi, eikä tulvimista ehditä estää. Esimerkiksi joen</a:t>
            </a:r>
            <a:r>
              <a:rPr lang="fi-FI" dirty="0">
                <a:solidFill>
                  <a:srgbClr val="252525"/>
                </a:solidFill>
                <a:latin typeface="Calibri" charset="0"/>
              </a:rPr>
              <a:t> tulviminen voi tuoda maantielle niin paljon vettä, että autolla ajo paikan yli käy mahdottomaksi tai tulvavesi leviää asuintalojen kellareihin.</a:t>
            </a:r>
          </a:p>
          <a:p>
            <a:endParaRPr lang="fi-FI" dirty="0">
              <a:solidFill>
                <a:srgbClr val="252525"/>
              </a:solidFill>
              <a:latin typeface="Calibri" charset="0"/>
            </a:endParaRPr>
          </a:p>
        </p:txBody>
      </p:sp>
      <p:pic>
        <p:nvPicPr>
          <p:cNvPr id="4" name="Kuva 3" descr="1432703921445.jpg"/>
          <p:cNvPicPr>
            <a:picLocks noChangeAspect="1"/>
          </p:cNvPicPr>
          <p:nvPr/>
        </p:nvPicPr>
        <p:blipFill>
          <a:blip r:embed="rId3"/>
          <a:stretch>
            <a:fillRect/>
          </a:stretch>
        </p:blipFill>
        <p:spPr>
          <a:xfrm>
            <a:off x="8337617" y="4261985"/>
            <a:ext cx="3753272" cy="2440699"/>
          </a:xfrm>
          <a:prstGeom prst="rect">
            <a:avLst/>
          </a:prstGeom>
        </p:spPr>
      </p:pic>
      <p:pic>
        <p:nvPicPr>
          <p:cNvPr id="5" name="Kuva 4" descr="Image"/>
          <p:cNvPicPr>
            <a:picLocks noChangeAspect="1"/>
          </p:cNvPicPr>
          <p:nvPr/>
        </p:nvPicPr>
        <p:blipFill>
          <a:blip r:embed="rId4"/>
          <a:stretch>
            <a:fillRect/>
          </a:stretch>
        </p:blipFill>
        <p:spPr>
          <a:xfrm>
            <a:off x="10780596" y="3145120"/>
            <a:ext cx="92477" cy="118824"/>
          </a:xfrm>
          <a:prstGeom prst="rect">
            <a:avLst/>
          </a:prstGeom>
        </p:spPr>
      </p:pic>
      <p:pic>
        <p:nvPicPr>
          <p:cNvPr id="6" name="Kuva 5"/>
          <p:cNvPicPr>
            <a:picLocks noChangeAspect="1"/>
          </p:cNvPicPr>
          <p:nvPr/>
        </p:nvPicPr>
        <p:blipFill>
          <a:blip r:embed="rId5"/>
          <a:stretch>
            <a:fillRect/>
          </a:stretch>
        </p:blipFill>
        <p:spPr>
          <a:xfrm rot="10620000">
            <a:off x="2482973" y="772041"/>
            <a:ext cx="346075" cy="378186"/>
          </a:xfrm>
          <a:prstGeom prst="rect">
            <a:avLst/>
          </a:prstGeom>
        </p:spPr>
      </p:pic>
    </p:spTree>
    <p:extLst>
      <p:ext uri="{BB962C8B-B14F-4D97-AF65-F5344CB8AC3E}">
        <p14:creationId xmlns:p14="http://schemas.microsoft.com/office/powerpoint/2010/main" val="1916534660"/>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47223" y="-252285"/>
            <a:ext cx="10515600" cy="1325563"/>
          </a:xfrm>
        </p:spPr>
        <p:txBody>
          <a:bodyPr/>
          <a:lstStyle/>
          <a:p>
            <a:r>
              <a:rPr lang="fi-FI"/>
              <a:t>Tulvariskien hallinta</a:t>
            </a:r>
            <a:endParaRPr lang="fi-FI" dirty="0"/>
          </a:p>
        </p:txBody>
      </p:sp>
      <p:sp>
        <p:nvSpPr>
          <p:cNvPr id="3" name="Sisällön paikkamerkki 2"/>
          <p:cNvSpPr>
            <a:spLocks noGrp="1"/>
          </p:cNvSpPr>
          <p:nvPr>
            <p:ph idx="1"/>
          </p:nvPr>
        </p:nvSpPr>
        <p:spPr>
          <a:xfrm>
            <a:off x="105656" y="885054"/>
            <a:ext cx="10515600" cy="4351338"/>
          </a:xfrm>
        </p:spPr>
        <p:txBody>
          <a:bodyPr vert="horz" lIns="91440" tIns="45720" rIns="91440" bIns="45720" rtlCol="0" anchor="t">
            <a:normAutofit/>
          </a:bodyPr>
          <a:lstStyle/>
          <a:p>
            <a:r>
              <a:rPr lang="fi-FI" dirty="0">
                <a:solidFill>
                  <a:srgbClr val="252525"/>
                </a:solidFill>
                <a:latin typeface="Calibri" charset="0"/>
              </a:rPr>
              <a:t>Tulvariskien hallinnalla tarkoitetaan sellaisten toimenpiteiden kokonaisuutta, joiden tavoitteena on arvioida ja vähentää tulvien esiintymisen todennäköisyyttä ja/tai tulvien vahingollisia seurauksia.</a:t>
            </a:r>
          </a:p>
          <a:p>
            <a:r>
              <a:rPr lang="fi-FI" dirty="0">
                <a:solidFill>
                  <a:srgbClr val="252525"/>
                </a:solidFill>
                <a:latin typeface="Calibri" charset="0"/>
              </a:rPr>
              <a:t>Tulvariskien hallinta on Suomessa perinteisesti keskittynyt vesistöjen säännöstelyyn sekä muihin tulvasuojelun keinoihin.</a:t>
            </a:r>
          </a:p>
          <a:p>
            <a:r>
              <a:rPr lang="fi-FI" dirty="0">
                <a:solidFill>
                  <a:srgbClr val="252525"/>
                </a:solidFill>
                <a:latin typeface="Calibri" charset="0"/>
              </a:rPr>
              <a:t>Merkittäville tulvariskialueille tehdään tulvakartat, joista selviää minne tulva voi levitä ja millaista vahinkoa se voi aiheuttaa</a:t>
            </a:r>
          </a:p>
          <a:p>
            <a:endParaRPr lang="fi-FI" dirty="0">
              <a:solidFill>
                <a:srgbClr val="252525"/>
              </a:solidFill>
              <a:latin typeface="Calibri" charset="0"/>
            </a:endParaRPr>
          </a:p>
          <a:p>
            <a:endParaRPr lang="fi-FI" dirty="0">
              <a:solidFill>
                <a:srgbClr val="252525"/>
              </a:solidFill>
              <a:latin typeface="Calibri" charset="0"/>
            </a:endParaRPr>
          </a:p>
          <a:p>
            <a:endParaRPr lang="fi-FI" dirty="0">
              <a:solidFill>
                <a:srgbClr val="252525"/>
              </a:solidFill>
              <a:latin typeface="Calibri" charset="0"/>
            </a:endParaRPr>
          </a:p>
          <a:p>
            <a:endParaRPr lang="fi-FI" dirty="0">
              <a:solidFill>
                <a:srgbClr val="252525"/>
              </a:solidFill>
              <a:latin typeface="Calibri" charset="0"/>
            </a:endParaRPr>
          </a:p>
          <a:p>
            <a:endParaRPr lang="fi-FI" dirty="0">
              <a:solidFill>
                <a:srgbClr val="252525"/>
              </a:solidFill>
              <a:latin typeface="Calibri" charset="0"/>
            </a:endParaRPr>
          </a:p>
        </p:txBody>
      </p:sp>
      <p:pic>
        <p:nvPicPr>
          <p:cNvPr id="8" name="Kuva 7" descr="professorintie_vt2.jpg"/>
          <p:cNvPicPr>
            <a:picLocks noChangeAspect="1"/>
          </p:cNvPicPr>
          <p:nvPr/>
        </p:nvPicPr>
        <p:blipFill>
          <a:blip r:embed="rId3"/>
          <a:stretch>
            <a:fillRect/>
          </a:stretch>
        </p:blipFill>
        <p:spPr>
          <a:xfrm rot="10800000" flipV="1">
            <a:off x="6657761" y="3832598"/>
            <a:ext cx="3278187" cy="2250550"/>
          </a:xfrm>
          <a:prstGeom prst="rect">
            <a:avLst/>
          </a:prstGeom>
        </p:spPr>
      </p:pic>
      <p:pic>
        <p:nvPicPr>
          <p:cNvPr id="4" name="Kuva 3" descr="etelä-pohjanmaan tulvakartta.jpg"/>
          <p:cNvPicPr>
            <a:picLocks noChangeAspect="1"/>
          </p:cNvPicPr>
          <p:nvPr/>
        </p:nvPicPr>
        <p:blipFill>
          <a:blip r:embed="rId4"/>
          <a:stretch>
            <a:fillRect/>
          </a:stretch>
        </p:blipFill>
        <p:spPr>
          <a:xfrm>
            <a:off x="4160994" y="3814013"/>
            <a:ext cx="2332716" cy="2367622"/>
          </a:xfrm>
          <a:prstGeom prst="rect">
            <a:avLst/>
          </a:prstGeom>
        </p:spPr>
      </p:pic>
      <p:sp>
        <p:nvSpPr>
          <p:cNvPr id="6" name="Tekstiruutu 5"/>
          <p:cNvSpPr txBox="1"/>
          <p:nvPr/>
        </p:nvSpPr>
        <p:spPr>
          <a:xfrm>
            <a:off x="806282" y="4226553"/>
            <a:ext cx="2743200" cy="369332"/>
          </a:xfrm>
          <a:prstGeom prst="rect">
            <a:avLst/>
          </a:prstGeom>
        </p:spPr>
        <p:txBody>
          <a:bodyPr rtlCol="0">
            <a:spAutoFit/>
          </a:bodyPr>
          <a:lstStyle/>
          <a:p>
            <a:pPr algn="ctr" defTabSz="914400"/>
            <a:r>
              <a:rPr lang="fi-FI">
                <a:solidFill>
                  <a:prstClr val="black"/>
                </a:solidFill>
              </a:rPr>
              <a:t>Tulvakartta--&gt;</a:t>
            </a:r>
            <a:endParaRPr lang="fi-FI" dirty="0">
              <a:solidFill>
                <a:prstClr val="black"/>
              </a:solidFill>
            </a:endParaRPr>
          </a:p>
        </p:txBody>
      </p:sp>
    </p:spTree>
    <p:extLst>
      <p:ext uri="{BB962C8B-B14F-4D97-AF65-F5344CB8AC3E}">
        <p14:creationId xmlns:p14="http://schemas.microsoft.com/office/powerpoint/2010/main" val="2919640463"/>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rot="21480000">
            <a:off x="1424866" y="1770413"/>
            <a:ext cx="3105749" cy="2422525"/>
          </a:xfrm>
        </p:spPr>
        <p:txBody>
          <a:bodyPr/>
          <a:lstStyle/>
          <a:p>
            <a:r>
              <a:rPr lang="fi-FI" sz="5400" dirty="0"/>
              <a:t> </a:t>
            </a:r>
          </a:p>
        </p:txBody>
      </p:sp>
      <p:sp>
        <p:nvSpPr>
          <p:cNvPr id="6" name="Tekstiruutu 5"/>
          <p:cNvSpPr txBox="1"/>
          <p:nvPr/>
        </p:nvSpPr>
        <p:spPr>
          <a:xfrm>
            <a:off x="4437937" y="2910346"/>
            <a:ext cx="5836416" cy="1569660"/>
          </a:xfrm>
          <a:prstGeom prst="rect">
            <a:avLst/>
          </a:prstGeom>
        </p:spPr>
        <p:txBody>
          <a:bodyPr wrap="square" rtlCol="0" anchor="t">
            <a:spAutoFit/>
          </a:bodyPr>
          <a:lstStyle/>
          <a:p>
            <a:pPr algn="ctr" defTabSz="914400"/>
            <a:r>
              <a:rPr lang="fi-FI" sz="4800">
                <a:solidFill>
                  <a:prstClr val="white"/>
                </a:solidFill>
                <a:latin typeface="Bookman Old Style"/>
              </a:rPr>
              <a:t>BERMUDAN KOLMIO</a:t>
            </a:r>
            <a:endParaRPr lang="fi-FI" sz="4800" dirty="0">
              <a:solidFill>
                <a:prstClr val="white"/>
              </a:solidFill>
              <a:latin typeface="Bookman Old Style"/>
            </a:endParaRPr>
          </a:p>
        </p:txBody>
      </p:sp>
    </p:spTree>
    <p:extLst>
      <p:ext uri="{BB962C8B-B14F-4D97-AF65-F5344CB8AC3E}">
        <p14:creationId xmlns:p14="http://schemas.microsoft.com/office/powerpoint/2010/main" val="3705226212"/>
      </p:ext>
    </p:extLst>
  </p:cSld>
  <p:clrMapOvr>
    <a:masterClrMapping/>
  </p:clrMapOvr>
  <mc:AlternateContent xmlns:mc="http://schemas.openxmlformats.org/markup-compatibility/2006" xmlns:p14="http://schemas.microsoft.com/office/powerpoint/2010/main">
    <mc:Choice Requires="p14">
      <p:transition spd="med" p14:dur="700" advClick="0" advTm="3000">
        <p:fade thruBlk="1"/>
      </p:transition>
    </mc:Choice>
    <mc:Fallback xmlns="">
      <p:transition spd="med" advClick="0" advTm="3000">
        <p:fade thruBlk="1"/>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a:xfrm>
            <a:off x="2200605" y="46900"/>
            <a:ext cx="9168529" cy="1455738"/>
          </a:xfrm>
        </p:spPr>
        <p:txBody>
          <a:bodyPr>
            <a:normAutofit/>
          </a:bodyPr>
          <a:lstStyle/>
          <a:p>
            <a:r>
              <a:rPr lang="fi-FI" u="sng"/>
              <a:t>mikä on bermudan kolmio?</a:t>
            </a:r>
            <a:endParaRPr lang="fi-FI" u="sng" dirty="0"/>
          </a:p>
        </p:txBody>
      </p:sp>
      <p:sp>
        <p:nvSpPr>
          <p:cNvPr id="5" name="Tekstiruutu 4"/>
          <p:cNvSpPr txBox="1"/>
          <p:nvPr/>
        </p:nvSpPr>
        <p:spPr>
          <a:xfrm>
            <a:off x="6236566" y="902688"/>
            <a:ext cx="5083427" cy="11480066"/>
          </a:xfrm>
          <a:prstGeom prst="rect">
            <a:avLst/>
          </a:prstGeom>
        </p:spPr>
        <p:txBody>
          <a:bodyPr rtlCol="0" anchor="t">
            <a:spAutoFit/>
          </a:bodyPr>
          <a:lstStyle/>
          <a:p>
            <a:pPr algn="ctr" defTabSz="914400"/>
            <a:endParaRPr lang="fi-FI" dirty="0">
              <a:solidFill>
                <a:prstClr val="white"/>
              </a:solidFill>
            </a:endParaRPr>
          </a:p>
          <a:p>
            <a:pPr defTabSz="914400"/>
            <a:endParaRPr lang="fi-FI" dirty="0">
              <a:solidFill>
                <a:prstClr val="white"/>
              </a:solidFill>
            </a:endParaRPr>
          </a:p>
          <a:p>
            <a:pPr defTabSz="914400"/>
            <a:endParaRPr lang="fi-FI" dirty="0">
              <a:solidFill>
                <a:prstClr val="white"/>
              </a:solidFill>
            </a:endParaRPr>
          </a:p>
          <a:p>
            <a:pPr defTabSz="914400"/>
            <a:r>
              <a:rPr lang="fi-FI" dirty="0">
                <a:solidFill>
                  <a:prstClr val="white"/>
                </a:solidFill>
              </a:rPr>
              <a:t>-</a:t>
            </a:r>
            <a:r>
              <a:rPr lang="fi-FI" sz="2000" dirty="0">
                <a:solidFill>
                  <a:prstClr val="white"/>
                </a:solidFill>
              </a:rPr>
              <a:t> Bermudan kolmio on</a:t>
            </a:r>
            <a:r>
              <a:rPr lang="fi-FI" sz="2000" dirty="0">
                <a:solidFill>
                  <a:srgbClr val="FFFFFF"/>
                </a:solidFill>
              </a:rPr>
              <a:t> meren keskellä sijaitseva, Floridan eteläkärjen, Puerto Ricon ja Bermudan rajaama kolmion muotoinen alue.</a:t>
            </a:r>
          </a:p>
          <a:p>
            <a:pPr defTabSz="914400"/>
            <a:endParaRPr lang="fi-FI" sz="2000" dirty="0">
              <a:solidFill>
                <a:srgbClr val="FFFFFF"/>
              </a:solidFill>
            </a:endParaRPr>
          </a:p>
          <a:p>
            <a:pPr defTabSz="914400"/>
            <a:r>
              <a:rPr lang="fi-FI" sz="2000" dirty="0">
                <a:solidFill>
                  <a:srgbClr val="FFFFFF"/>
                </a:solidFill>
              </a:rPr>
              <a:t>- Bermudan kolmio on tullut tunnetuksi, koska väitetään että tällä alueella on huomattavan paljon lentokoneiden ja laivojen katoamisia.</a:t>
            </a:r>
          </a:p>
          <a:p>
            <a:pPr defTabSz="914400"/>
            <a:endParaRPr lang="fi-FI" sz="2000" dirty="0">
              <a:solidFill>
                <a:srgbClr val="FFFFFF"/>
              </a:solidFill>
            </a:endParaRPr>
          </a:p>
          <a:p>
            <a:pPr defTabSz="914400"/>
            <a:r>
              <a:rPr lang="fi-FI" sz="2000" dirty="0">
                <a:solidFill>
                  <a:srgbClr val="FFFFFF"/>
                </a:solidFill>
              </a:rPr>
              <a:t>- Kolmio sisältää vaarallisia vesiä: sen läpi virtaa erittäin voimakas Golfvirta ja siellä esiintyy paljon trooppisia hirmumyrskyjä. </a:t>
            </a:r>
          </a:p>
          <a:p>
            <a:pPr defTabSz="914400"/>
            <a:endParaRPr lang="fi-FI" sz="2000" dirty="0">
              <a:solidFill>
                <a:srgbClr val="FFFFFF"/>
              </a:solidFill>
            </a:endParaRPr>
          </a:p>
          <a:p>
            <a:pPr defTabSz="914400"/>
            <a:r>
              <a:rPr lang="fi-FI" sz="2000" dirty="0">
                <a:solidFill>
                  <a:srgbClr val="FFFFFF"/>
                </a:solidFill>
              </a:rPr>
              <a:t>- Alue on jyrkästi syvenevää merta sekä alueen eteläosissa esiintyy maanjäristyksiä.</a:t>
            </a:r>
          </a:p>
          <a:p>
            <a:pPr defTabSz="914400"/>
            <a:endParaRPr lang="fi-FI" sz="2000" dirty="0">
              <a:solidFill>
                <a:srgbClr val="FFFFFF"/>
              </a:solidFill>
            </a:endParaRPr>
          </a:p>
          <a:p>
            <a:pPr defTabSz="914400"/>
            <a:endParaRPr lang="fi-FI" sz="2000" dirty="0">
              <a:solidFill>
                <a:srgbClr val="FFFFFF"/>
              </a:solidFill>
            </a:endParaRPr>
          </a:p>
          <a:p>
            <a:pPr defTabSz="914400"/>
            <a:endParaRPr lang="fi-FI" sz="2000" dirty="0">
              <a:solidFill>
                <a:srgbClr val="FFFFFF"/>
              </a:solidFill>
            </a:endParaRPr>
          </a:p>
          <a:p>
            <a:pPr defTabSz="914400"/>
            <a:endParaRPr lang="fi-FI" sz="2000" dirty="0">
              <a:solidFill>
                <a:srgbClr val="FFFFFF"/>
              </a:solidFill>
            </a:endParaRPr>
          </a:p>
          <a:p>
            <a:pPr defTabSz="914400"/>
            <a:r>
              <a:rPr lang="fi-FI" b="1" dirty="0">
                <a:solidFill>
                  <a:srgbClr val="252525"/>
                </a:solidFill>
              </a:rPr>
              <a:t> </a:t>
            </a:r>
          </a:p>
          <a:p>
            <a:pPr defTabSz="914400"/>
            <a:endParaRPr lang="fi-FI" dirty="0">
              <a:solidFill>
                <a:srgbClr val="252525"/>
              </a:solidFill>
            </a:endParaRPr>
          </a:p>
          <a:p>
            <a:pPr algn="ctr" defTabSz="914400"/>
            <a:endParaRPr lang="fi-FI" dirty="0">
              <a:solidFill>
                <a:prstClr val="white"/>
              </a:solidFill>
            </a:endParaRPr>
          </a:p>
          <a:p>
            <a:pPr algn="ctr" defTabSz="914400"/>
            <a:endParaRPr lang="fi-FI" dirty="0">
              <a:solidFill>
                <a:prstClr val="white"/>
              </a:solidFill>
            </a:endParaRPr>
          </a:p>
          <a:p>
            <a:pPr algn="ctr" defTabSz="914400"/>
            <a:endParaRPr lang="fi-FI" dirty="0">
              <a:solidFill>
                <a:prstClr val="white"/>
              </a:solidFill>
            </a:endParaRPr>
          </a:p>
          <a:p>
            <a:pPr algn="ctr" defTabSz="914400"/>
            <a:endParaRPr lang="fi-FI" dirty="0">
              <a:solidFill>
                <a:prstClr val="white"/>
              </a:solidFill>
            </a:endParaRPr>
          </a:p>
          <a:p>
            <a:pPr algn="ctr" defTabSz="914400"/>
            <a:endParaRPr lang="fi-FI" dirty="0">
              <a:solidFill>
                <a:prstClr val="white"/>
              </a:solidFill>
            </a:endParaRPr>
          </a:p>
          <a:p>
            <a:pPr algn="ctr" defTabSz="914400"/>
            <a:endParaRPr lang="fi-FI" dirty="0">
              <a:solidFill>
                <a:prstClr val="white"/>
              </a:solidFill>
            </a:endParaRPr>
          </a:p>
          <a:p>
            <a:pPr algn="ctr" defTabSz="914400"/>
            <a:endParaRPr lang="fi-FI" dirty="0">
              <a:solidFill>
                <a:prstClr val="white"/>
              </a:solidFill>
            </a:endParaRPr>
          </a:p>
          <a:p>
            <a:pPr algn="ctr" defTabSz="914400"/>
            <a:endParaRPr lang="fi-FI" dirty="0">
              <a:solidFill>
                <a:prstClr val="white"/>
              </a:solidFill>
            </a:endParaRPr>
          </a:p>
          <a:p>
            <a:pPr algn="ctr" defTabSz="914400"/>
            <a:endParaRPr lang="fi-FI" dirty="0">
              <a:solidFill>
                <a:prstClr val="white"/>
              </a:solidFill>
            </a:endParaRPr>
          </a:p>
          <a:p>
            <a:pPr algn="ctr" defTabSz="914400"/>
            <a:endParaRPr lang="fi-FI" dirty="0">
              <a:solidFill>
                <a:prstClr val="white"/>
              </a:solidFill>
            </a:endParaRPr>
          </a:p>
          <a:p>
            <a:pPr algn="ctr" defTabSz="914400"/>
            <a:endParaRPr lang="fi-FI" dirty="0">
              <a:solidFill>
                <a:prstClr val="white"/>
              </a:solidFill>
            </a:endParaRPr>
          </a:p>
          <a:p>
            <a:pPr algn="ctr" defTabSz="914400"/>
            <a:endParaRPr lang="fi-FI" dirty="0">
              <a:solidFill>
                <a:prstClr val="white"/>
              </a:solidFill>
            </a:endParaRPr>
          </a:p>
          <a:p>
            <a:pPr algn="ctr" defTabSz="914400"/>
            <a:endParaRPr lang="fi-FI" dirty="0">
              <a:solidFill>
                <a:prstClr val="white"/>
              </a:solidFill>
            </a:endParaRPr>
          </a:p>
          <a:p>
            <a:pPr algn="ctr" defTabSz="914400"/>
            <a:endParaRPr lang="fi-FI" dirty="0">
              <a:solidFill>
                <a:prstClr val="white"/>
              </a:solidFill>
            </a:endParaRPr>
          </a:p>
          <a:p>
            <a:pPr algn="ctr" defTabSz="914400"/>
            <a:endParaRPr lang="fi-FI" dirty="0">
              <a:solidFill>
                <a:prstClr val="white"/>
              </a:solidFill>
            </a:endParaRPr>
          </a:p>
        </p:txBody>
      </p:sp>
      <p:sp>
        <p:nvSpPr>
          <p:cNvPr id="2" name="Tekstiruutu 1"/>
          <p:cNvSpPr txBox="1"/>
          <p:nvPr/>
        </p:nvSpPr>
        <p:spPr>
          <a:xfrm>
            <a:off x="9613268" y="6414150"/>
            <a:ext cx="2731795" cy="307777"/>
          </a:xfrm>
          <a:prstGeom prst="rect">
            <a:avLst/>
          </a:prstGeom>
        </p:spPr>
        <p:txBody>
          <a:bodyPr rtlCol="0">
            <a:spAutoFit/>
          </a:bodyPr>
          <a:lstStyle/>
          <a:p>
            <a:pPr algn="ctr" defTabSz="914400"/>
            <a:r>
              <a:rPr lang="fi-FI" sz="1400">
                <a:solidFill>
                  <a:prstClr val="white"/>
                </a:solidFill>
              </a:rPr>
              <a:t>Lähde:Wikipedia</a:t>
            </a:r>
            <a:endParaRPr lang="fi-FI" sz="1400" dirty="0">
              <a:solidFill>
                <a:prstClr val="white"/>
              </a:solidFill>
            </a:endParaRPr>
          </a:p>
        </p:txBody>
      </p:sp>
      <p:pic>
        <p:nvPicPr>
          <p:cNvPr id="3" name="Kuva 2" descr="lataus.png"/>
          <p:cNvPicPr>
            <a:picLocks noChangeAspect="1"/>
          </p:cNvPicPr>
          <p:nvPr/>
        </p:nvPicPr>
        <p:blipFill>
          <a:blip r:embed="rId3"/>
          <a:stretch>
            <a:fillRect/>
          </a:stretch>
        </p:blipFill>
        <p:spPr>
          <a:xfrm>
            <a:off x="491350" y="1545166"/>
            <a:ext cx="5357165" cy="4767622"/>
          </a:xfrm>
          <a:prstGeom prst="rect">
            <a:avLst/>
          </a:prstGeom>
          <a:ln>
            <a:noFill/>
          </a:ln>
          <a:effectLst>
            <a:softEdge rad="112500"/>
          </a:effectLst>
        </p:spPr>
      </p:pic>
    </p:spTree>
    <p:extLst>
      <p:ext uri="{BB962C8B-B14F-4D97-AF65-F5344CB8AC3E}">
        <p14:creationId xmlns:p14="http://schemas.microsoft.com/office/powerpoint/2010/main" val="149035312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344881" y="257524"/>
            <a:ext cx="10131425" cy="1456267"/>
          </a:xfrm>
        </p:spPr>
        <p:txBody>
          <a:bodyPr/>
          <a:lstStyle/>
          <a:p>
            <a:r>
              <a:rPr lang="fi-FI"/>
              <a:t>            </a:t>
            </a:r>
            <a:r>
              <a:rPr lang="fi-FI" u="sng"/>
              <a:t>Tunnetuimmat katoamiset</a:t>
            </a:r>
            <a:endParaRPr lang="fi-FI" u="sng" dirty="0"/>
          </a:p>
        </p:txBody>
      </p:sp>
      <p:sp>
        <p:nvSpPr>
          <p:cNvPr id="3" name="Sisällön paikkamerkki 2"/>
          <p:cNvSpPr>
            <a:spLocks noGrp="1"/>
          </p:cNvSpPr>
          <p:nvPr>
            <p:ph idx="1"/>
          </p:nvPr>
        </p:nvSpPr>
        <p:spPr>
          <a:xfrm flipH="1" flipV="1">
            <a:off x="-478159" y="5075238"/>
            <a:ext cx="1164138" cy="786658"/>
          </a:xfrm>
        </p:spPr>
        <p:txBody>
          <a:bodyPr>
            <a:normAutofit/>
          </a:bodyPr>
          <a:lstStyle/>
          <a:p>
            <a:pPr marL="0" indent="0">
              <a:buNone/>
            </a:pPr>
            <a:endParaRPr lang="fi-FI" sz="2400" dirty="0">
              <a:latin typeface="Lucida Sans"/>
            </a:endParaRPr>
          </a:p>
          <a:p>
            <a:pPr marL="0" indent="0">
              <a:buNone/>
            </a:pPr>
            <a:endParaRPr lang="fi-FI" dirty="0"/>
          </a:p>
          <a:p>
            <a:pPr marL="0" indent="0">
              <a:buNone/>
            </a:pPr>
            <a:endParaRPr lang="fi-FI" dirty="0">
              <a:latin typeface="Lucida Sans" charset="0"/>
            </a:endParaRPr>
          </a:p>
          <a:p>
            <a:pPr marL="0" indent="0">
              <a:buNone/>
            </a:pPr>
            <a:endParaRPr lang="fi-FI" dirty="0"/>
          </a:p>
          <a:p>
            <a:pPr marL="0" indent="0">
              <a:buNone/>
            </a:pPr>
            <a:endParaRPr lang="fi-FI" dirty="0"/>
          </a:p>
          <a:p>
            <a:pPr marL="0" indent="0">
              <a:buNone/>
            </a:pPr>
            <a:endParaRPr lang="fi-FI" dirty="0"/>
          </a:p>
          <a:p>
            <a:pPr marL="0" indent="0">
              <a:buNone/>
            </a:pPr>
            <a:endParaRPr lang="fi-FI" dirty="0"/>
          </a:p>
          <a:p>
            <a:pPr marL="0" indent="0">
              <a:buNone/>
            </a:pPr>
            <a:endParaRPr lang="fi-FI" dirty="0"/>
          </a:p>
        </p:txBody>
      </p:sp>
      <p:pic>
        <p:nvPicPr>
          <p:cNvPr id="4" name="Kuva 3" descr="bermuda-planes.jpg"/>
          <p:cNvPicPr>
            <a:picLocks noChangeAspect="1"/>
          </p:cNvPicPr>
          <p:nvPr/>
        </p:nvPicPr>
        <p:blipFill>
          <a:blip r:embed="rId3"/>
          <a:stretch>
            <a:fillRect/>
          </a:stretch>
        </p:blipFill>
        <p:spPr>
          <a:xfrm>
            <a:off x="6747323" y="1660005"/>
            <a:ext cx="4647823" cy="4367604"/>
          </a:xfrm>
          <a:prstGeom prst="rect">
            <a:avLst/>
          </a:prstGeom>
          <a:ln>
            <a:noFill/>
          </a:ln>
          <a:effectLst>
            <a:softEdge rad="112500"/>
          </a:effectLst>
        </p:spPr>
      </p:pic>
      <p:sp>
        <p:nvSpPr>
          <p:cNvPr id="5" name="Tekstiruutu 4"/>
          <p:cNvSpPr txBox="1"/>
          <p:nvPr/>
        </p:nvSpPr>
        <p:spPr>
          <a:xfrm>
            <a:off x="744626" y="2006744"/>
            <a:ext cx="5240115" cy="3139321"/>
          </a:xfrm>
          <a:prstGeom prst="rect">
            <a:avLst/>
          </a:prstGeom>
        </p:spPr>
        <p:txBody>
          <a:bodyPr rtlCol="0" anchor="t">
            <a:spAutoFit/>
          </a:bodyPr>
          <a:lstStyle/>
          <a:p>
            <a:pPr defTabSz="914400"/>
            <a:r>
              <a:rPr lang="fi-FI" dirty="0">
                <a:solidFill>
                  <a:prstClr val="white"/>
                </a:solidFill>
                <a:latin typeface="Lucida Sans" charset="0"/>
              </a:rPr>
              <a:t>-Tunnetuin katoaminen on viiden Avenger-pommikoneen jälkiä jättämätön katoaminen 5. joulukuuta vuonna 1945. Tästä myös myytti sai alkunsa.</a:t>
            </a:r>
          </a:p>
          <a:p>
            <a:pPr algn="ctr" defTabSz="914400"/>
            <a:endParaRPr lang="fi-FI" dirty="0">
              <a:solidFill>
                <a:prstClr val="white"/>
              </a:solidFill>
              <a:latin typeface="Lucida Sans" charset="0"/>
            </a:endParaRPr>
          </a:p>
          <a:p>
            <a:pPr defTabSz="914400"/>
            <a:r>
              <a:rPr lang="fi-FI" dirty="0">
                <a:solidFill>
                  <a:prstClr val="white"/>
                </a:solidFill>
                <a:latin typeface="Lucida Sans" charset="0"/>
              </a:rPr>
              <a:t>- Sen lisäksi väitetään kadonneeksi Atlanta-laiva, joka vei mukanaan 290 ihmistä.  </a:t>
            </a:r>
          </a:p>
          <a:p>
            <a:pPr algn="ctr" defTabSz="914400"/>
            <a:endParaRPr lang="fi-FI" dirty="0">
              <a:solidFill>
                <a:prstClr val="white"/>
              </a:solidFill>
              <a:latin typeface="Lucida Sans" charset="0"/>
            </a:endParaRPr>
          </a:p>
          <a:p>
            <a:pPr defTabSz="914400"/>
            <a:r>
              <a:rPr lang="fi-FI" dirty="0">
                <a:solidFill>
                  <a:prstClr val="white"/>
                </a:solidFill>
                <a:latin typeface="Lucida Sans" charset="0"/>
              </a:rPr>
              <a:t>- Sekä yhdysvaltain laivasto katosi vuonna 1918 mukanaan n. 300 henkeä.</a:t>
            </a:r>
          </a:p>
          <a:p>
            <a:pPr defTabSz="914400"/>
            <a:endParaRPr lang="fi-FI" dirty="0">
              <a:solidFill>
                <a:prstClr val="white"/>
              </a:solidFill>
            </a:endParaRPr>
          </a:p>
        </p:txBody>
      </p:sp>
      <p:sp>
        <p:nvSpPr>
          <p:cNvPr id="6" name="Tekstiruutu 5"/>
          <p:cNvSpPr txBox="1"/>
          <p:nvPr/>
        </p:nvSpPr>
        <p:spPr>
          <a:xfrm>
            <a:off x="9019461" y="6244640"/>
            <a:ext cx="2937823" cy="307777"/>
          </a:xfrm>
          <a:prstGeom prst="rect">
            <a:avLst/>
          </a:prstGeom>
        </p:spPr>
        <p:txBody>
          <a:bodyPr rtlCol="0">
            <a:spAutoFit/>
          </a:bodyPr>
          <a:lstStyle/>
          <a:p>
            <a:pPr algn="ctr" defTabSz="914400"/>
            <a:r>
              <a:rPr lang="fi-FI" sz="1400">
                <a:solidFill>
                  <a:prstClr val="white"/>
                </a:solidFill>
              </a:rPr>
              <a:t>Lähde:Wikipedia</a:t>
            </a:r>
            <a:endParaRPr lang="fi-FI" sz="1400" dirty="0">
              <a:solidFill>
                <a:prstClr val="white"/>
              </a:solidFill>
            </a:endParaRPr>
          </a:p>
        </p:txBody>
      </p:sp>
    </p:spTree>
    <p:extLst>
      <p:ext uri="{BB962C8B-B14F-4D97-AF65-F5344CB8AC3E}">
        <p14:creationId xmlns:p14="http://schemas.microsoft.com/office/powerpoint/2010/main" val="104099667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jatkuu...</a:t>
            </a:r>
            <a:endParaRPr lang="fi-FI" dirty="0"/>
          </a:p>
        </p:txBody>
      </p:sp>
      <p:sp>
        <p:nvSpPr>
          <p:cNvPr id="10" name="Tekstiruutu 9"/>
          <p:cNvSpPr txBox="1"/>
          <p:nvPr/>
        </p:nvSpPr>
        <p:spPr>
          <a:xfrm>
            <a:off x="96838" y="2068513"/>
            <a:ext cx="11205150" cy="2954655"/>
          </a:xfrm>
          <a:prstGeom prst="rect">
            <a:avLst/>
          </a:prstGeom>
        </p:spPr>
        <p:txBody>
          <a:bodyPr wrap="square" rtlCol="0" anchor="t">
            <a:spAutoFit/>
          </a:bodyPr>
          <a:lstStyle/>
          <a:p>
            <a:pPr marL="285750" indent="-285750">
              <a:buFont typeface="Arial" panose="020B0604020202020204" pitchFamily="34" charset="0"/>
              <a:buChar char="•"/>
            </a:pPr>
            <a:r>
              <a:rPr lang="fi-FI" sz="2400" dirty="0">
                <a:latin typeface="Trebuchet MS" charset="0"/>
              </a:rPr>
              <a:t>Laattojen reunalla tapahtuva maanjäristys saattaa äkillisesti nostaa toisen laatan reunaa, joka nostaa samalla yläpuolella olevaa vesimassaa. Tämä saa aikaan aallon liikkeelle lähdön.</a:t>
            </a:r>
          </a:p>
          <a:p>
            <a:pPr marL="285750" indent="-285750">
              <a:buFont typeface="Arial" panose="020B0604020202020204" pitchFamily="34" charset="0"/>
              <a:buChar char="•"/>
            </a:pPr>
            <a:r>
              <a:rPr lang="fi-FI" sz="2400" dirty="0"/>
              <a:t>Maanjäristyksestä vapautuneesta energiamäärästä ei pysty suoraan päättelemään aallon kokoa, sillä siihen voi vaikuttaa muutkin tekijät.</a:t>
            </a:r>
          </a:p>
          <a:p>
            <a:pPr marL="285750" indent="-285750">
              <a:buFont typeface="Arial" panose="020B0604020202020204" pitchFamily="34" charset="0"/>
              <a:buChar char="•"/>
            </a:pPr>
            <a:r>
              <a:rPr lang="fi-FI" sz="2400" i="1" dirty="0"/>
              <a:t>Tsunameja ei synny Suomessa, koska Suomi ei ole mannerlaattojen reunakohdissa.</a:t>
            </a:r>
          </a:p>
          <a:p>
            <a:pPr marL="285750" indent="-285750">
              <a:buFont typeface="Arial" panose="020B0604020202020204" pitchFamily="34" charset="0"/>
              <a:buChar char="•"/>
            </a:pPr>
            <a:endParaRPr lang="fi-FI" dirty="0"/>
          </a:p>
        </p:txBody>
      </p:sp>
      <p:pic>
        <p:nvPicPr>
          <p:cNvPr id="3" name="Kuva 2"/>
          <p:cNvPicPr>
            <a:picLocks noChangeAspect="1"/>
          </p:cNvPicPr>
          <p:nvPr/>
        </p:nvPicPr>
        <p:blipFill>
          <a:blip r:embed="rId3"/>
          <a:stretch>
            <a:fillRect/>
          </a:stretch>
        </p:blipFill>
        <p:spPr>
          <a:xfrm>
            <a:off x="7182071" y="4455260"/>
            <a:ext cx="3837775" cy="2009522"/>
          </a:xfrm>
          <a:prstGeom prst="rect">
            <a:avLst/>
          </a:prstGeom>
        </p:spPr>
      </p:pic>
      <p:sp>
        <p:nvSpPr>
          <p:cNvPr id="4" name="Tekstiruutu 3"/>
          <p:cNvSpPr txBox="1"/>
          <p:nvPr/>
        </p:nvSpPr>
        <p:spPr>
          <a:xfrm>
            <a:off x="3376618" y="5614628"/>
            <a:ext cx="3665193" cy="646331"/>
          </a:xfrm>
          <a:prstGeom prst="rect">
            <a:avLst/>
          </a:prstGeom>
        </p:spPr>
        <p:txBody>
          <a:bodyPr rtlCol="0" anchor="t">
            <a:spAutoFit/>
          </a:bodyPr>
          <a:lstStyle/>
          <a:p>
            <a:pPr algn="ctr"/>
            <a:r>
              <a:rPr lang="fi-FI" dirty="0"/>
              <a:t>LÄHTEET: Wikipedia, kuvat: google kuvahaku</a:t>
            </a:r>
          </a:p>
        </p:txBody>
      </p:sp>
    </p:spTree>
    <p:extLst>
      <p:ext uri="{BB962C8B-B14F-4D97-AF65-F5344CB8AC3E}">
        <p14:creationId xmlns:p14="http://schemas.microsoft.com/office/powerpoint/2010/main" val="2298825228"/>
      </p:ext>
    </p:extLst>
  </p:cSld>
  <p:clrMapOvr>
    <a:masterClrMapping/>
  </p:clrMapOvr>
  <mc:AlternateContent xmlns:mc="http://schemas.openxmlformats.org/markup-compatibility/2006" xmlns:p14="http://schemas.microsoft.com/office/powerpoint/2010/main">
    <mc:Choice Requires="p14">
      <p:transition spd="slow" p14:dur="3000" advClick="0" advTm="5000">
        <p14:reveal/>
      </p:transition>
    </mc:Choice>
    <mc:Fallback xmlns="">
      <p:transition spd="slow" advClick="0" advTm="5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288473" y="-28734"/>
            <a:ext cx="10131425" cy="1456267"/>
          </a:xfrm>
        </p:spPr>
        <p:txBody>
          <a:bodyPr/>
          <a:lstStyle/>
          <a:p>
            <a:r>
              <a:rPr lang="fi-FI" u="sng"/>
              <a:t>Luonnolliset selitykset</a:t>
            </a:r>
            <a:endParaRPr lang="fi-FI" u="sng" dirty="0"/>
          </a:p>
        </p:txBody>
      </p:sp>
      <p:sp>
        <p:nvSpPr>
          <p:cNvPr id="3" name="Sisällön paikkamerkki 2"/>
          <p:cNvSpPr>
            <a:spLocks noGrp="1"/>
          </p:cNvSpPr>
          <p:nvPr>
            <p:ph idx="1"/>
          </p:nvPr>
        </p:nvSpPr>
        <p:spPr>
          <a:xfrm>
            <a:off x="630762" y="802941"/>
            <a:ext cx="7331397" cy="5016844"/>
          </a:xfrm>
        </p:spPr>
        <p:txBody>
          <a:bodyPr>
            <a:normAutofit/>
          </a:bodyPr>
          <a:lstStyle/>
          <a:p>
            <a:pPr marL="0" indent="0">
              <a:buNone/>
            </a:pPr>
            <a:r>
              <a:rPr lang="fi-FI" sz="2000" b="1" u="sng" dirty="0">
                <a:solidFill>
                  <a:srgbClr val="F2F2F2"/>
                </a:solidFill>
                <a:latin typeface="Calibri" charset="0"/>
              </a:rPr>
              <a:t>Tunnetuimpia luonnollisia selityksiä Bermudan kolmion katoamisille:</a:t>
            </a:r>
          </a:p>
          <a:p>
            <a:r>
              <a:rPr lang="fi-FI" dirty="0">
                <a:solidFill>
                  <a:srgbClr val="F2F2F2"/>
                </a:solidFill>
                <a:latin typeface="Calibri" charset="0"/>
              </a:rPr>
              <a:t> lentäjien ja purjehtijoiden virheet vilkkaasti liikennöidyllä ja ilmastollisesti epävakaalla merellä</a:t>
            </a:r>
          </a:p>
          <a:p>
            <a:r>
              <a:rPr lang="fi-FI" dirty="0">
                <a:solidFill>
                  <a:srgbClr val="F2F2F2"/>
                </a:solidFill>
                <a:latin typeface="Calibri" charset="0"/>
              </a:rPr>
              <a:t> rajut säänvaihtelut kuten myrskyt ja hurrikaanit, voimakkaassa Golf-virrassa tapahtuvat muutokset sekä voimakkaasti syvenevä meri</a:t>
            </a:r>
          </a:p>
          <a:p>
            <a:r>
              <a:rPr lang="fi-FI" dirty="0">
                <a:solidFill>
                  <a:srgbClr val="F2F2F2"/>
                </a:solidFill>
                <a:latin typeface="Calibri" charset="0"/>
              </a:rPr>
              <a:t> sekä se, että mahdollista vajonnutta laivaa on mahdotonta löytää, koska magneettiset kentät sekoittavat kompassia sekä metaanikaasut imevät aluksia syvyyksiinsä.</a:t>
            </a:r>
          </a:p>
          <a:p>
            <a:endParaRPr lang="fi-FI" dirty="0"/>
          </a:p>
        </p:txBody>
      </p:sp>
      <p:pic>
        <p:nvPicPr>
          <p:cNvPr id="4" name="Kuva 3"/>
          <p:cNvPicPr>
            <a:picLocks noChangeAspect="1"/>
          </p:cNvPicPr>
          <p:nvPr/>
        </p:nvPicPr>
        <p:blipFill>
          <a:blip r:embed="rId3"/>
          <a:stretch>
            <a:fillRect/>
          </a:stretch>
        </p:blipFill>
        <p:spPr>
          <a:xfrm>
            <a:off x="8412168" y="1693154"/>
            <a:ext cx="3092373" cy="3090636"/>
          </a:xfrm>
          <a:prstGeom prst="rect">
            <a:avLst/>
          </a:prstGeom>
          <a:ln>
            <a:noFill/>
          </a:ln>
          <a:effectLst>
            <a:softEdge rad="112500"/>
          </a:effectLst>
        </p:spPr>
      </p:pic>
      <p:sp>
        <p:nvSpPr>
          <p:cNvPr id="5" name="Tekstiruutu 4"/>
          <p:cNvSpPr txBox="1"/>
          <p:nvPr/>
        </p:nvSpPr>
        <p:spPr>
          <a:xfrm rot="10800000" flipV="1">
            <a:off x="9655851" y="6398169"/>
            <a:ext cx="2537486" cy="307777"/>
          </a:xfrm>
          <a:prstGeom prst="rect">
            <a:avLst/>
          </a:prstGeom>
        </p:spPr>
        <p:txBody>
          <a:bodyPr rtlCol="0" anchor="t">
            <a:spAutoFit/>
          </a:bodyPr>
          <a:lstStyle/>
          <a:p>
            <a:pPr algn="ctr" defTabSz="914400"/>
            <a:r>
              <a:rPr lang="fi-FI" sz="1400">
                <a:solidFill>
                  <a:prstClr val="white"/>
                </a:solidFill>
              </a:rPr>
              <a:t>Lähde: Wikipedia, Nettivekkari</a:t>
            </a:r>
            <a:endParaRPr lang="fi-FI" sz="1400" dirty="0">
              <a:solidFill>
                <a:prstClr val="white"/>
              </a:solidFill>
            </a:endParaRPr>
          </a:p>
        </p:txBody>
      </p:sp>
    </p:spTree>
    <p:extLst>
      <p:ext uri="{BB962C8B-B14F-4D97-AF65-F5344CB8AC3E}">
        <p14:creationId xmlns:p14="http://schemas.microsoft.com/office/powerpoint/2010/main" val="382312395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p:cNvSpPr txBox="1"/>
          <p:nvPr/>
        </p:nvSpPr>
        <p:spPr>
          <a:xfrm>
            <a:off x="336639" y="466728"/>
            <a:ext cx="8404827" cy="5663089"/>
          </a:xfrm>
          <a:prstGeom prst="rect">
            <a:avLst/>
          </a:prstGeom>
        </p:spPr>
        <p:txBody>
          <a:bodyPr rtlCol="0" anchor="t">
            <a:spAutoFit/>
          </a:bodyPr>
          <a:lstStyle/>
          <a:p>
            <a:pPr algn="ctr" defTabSz="914400"/>
            <a:r>
              <a:rPr lang="fi-FI" sz="2000" b="1" u="sng" dirty="0">
                <a:solidFill>
                  <a:srgbClr val="F2F2F2"/>
                </a:solidFill>
              </a:rPr>
              <a:t>Yleisempiä selityksiä Bermudan kolmion katoamisille:</a:t>
            </a:r>
            <a:r>
              <a:rPr lang="fi-FI" b="1" dirty="0">
                <a:solidFill>
                  <a:srgbClr val="F2F2F2"/>
                </a:solidFill>
              </a:rPr>
              <a:t> </a:t>
            </a:r>
          </a:p>
          <a:p>
            <a:pPr algn="ctr" defTabSz="914400"/>
            <a:r>
              <a:rPr lang="fi-FI" dirty="0">
                <a:solidFill>
                  <a:srgbClr val="F2F2F2"/>
                </a:solidFill>
              </a:rPr>
              <a:t> </a:t>
            </a:r>
          </a:p>
          <a:p>
            <a:pPr marL="342900" indent="-342900" defTabSz="914400">
              <a:buFont typeface="Arial" panose="020B0604020202020204" pitchFamily="34" charset="0"/>
              <a:buChar char="•"/>
            </a:pPr>
            <a:r>
              <a:rPr lang="fi-FI" dirty="0">
                <a:solidFill>
                  <a:srgbClr val="F2F2F2"/>
                </a:solidFill>
              </a:rPr>
              <a:t> Ihmisen tahallinen toiminta tai huolimattomuus esim. laivojen tahallinen hävittäminen vakuutuspetoksen takia. </a:t>
            </a:r>
          </a:p>
          <a:p>
            <a:pPr defTabSz="914400"/>
            <a:r>
              <a:rPr lang="fi-FI" dirty="0">
                <a:solidFill>
                  <a:srgbClr val="F2F2F2"/>
                </a:solidFill>
              </a:rPr>
              <a:t> </a:t>
            </a:r>
          </a:p>
          <a:p>
            <a:pPr marL="342900" indent="-342900" defTabSz="914400">
              <a:buFont typeface="Arial" panose="020B0604020202020204" pitchFamily="34" charset="0"/>
              <a:buChar char="•"/>
            </a:pPr>
            <a:r>
              <a:rPr lang="fi-FI" dirty="0">
                <a:solidFill>
                  <a:srgbClr val="F2F2F2"/>
                </a:solidFill>
              </a:rPr>
              <a:t> Laivojen huono lastaus tai rakenne. </a:t>
            </a:r>
          </a:p>
          <a:p>
            <a:pPr marL="285750" indent="-285750" defTabSz="914400">
              <a:buFont typeface="Arial" panose="020B0604020202020204" pitchFamily="34" charset="0"/>
              <a:buChar char="•"/>
            </a:pPr>
            <a:endParaRPr lang="fi-FI" dirty="0">
              <a:solidFill>
                <a:srgbClr val="F2F2F2"/>
              </a:solidFill>
            </a:endParaRPr>
          </a:p>
          <a:p>
            <a:pPr marL="342900" indent="-342900" defTabSz="914400">
              <a:buFont typeface="Arial" panose="020B0604020202020204" pitchFamily="34" charset="0"/>
              <a:buChar char="•"/>
            </a:pPr>
            <a:r>
              <a:rPr lang="fi-FI" dirty="0">
                <a:solidFill>
                  <a:srgbClr val="F2F2F2"/>
                </a:solidFill>
              </a:rPr>
              <a:t> Lentokoneita voi pudota moottori- ja muiden rakenteellisten vikojen takia.</a:t>
            </a:r>
          </a:p>
          <a:p>
            <a:pPr defTabSz="914400"/>
            <a:r>
              <a:rPr lang="fi-FI" dirty="0">
                <a:solidFill>
                  <a:srgbClr val="F2F2F2"/>
                </a:solidFill>
              </a:rPr>
              <a:t>  </a:t>
            </a:r>
          </a:p>
          <a:p>
            <a:pPr marL="342900" indent="-342900" defTabSz="914400">
              <a:buFont typeface="Arial" panose="020B0604020202020204" pitchFamily="34" charset="0"/>
              <a:buChar char="•"/>
            </a:pPr>
            <a:r>
              <a:rPr lang="fi-FI" dirty="0">
                <a:solidFill>
                  <a:srgbClr val="F2F2F2"/>
                </a:solidFill>
              </a:rPr>
              <a:t> Ilmassa esiintyy joskus voimakkaita ilmakuoppia turbulenssiä, joka saattaa pudottaa lentokoneen ja aiheuttaa merillä suuria, ennakoimattomia ja kuin tyhjästä ilmestyviä aaltoja, tai seiche-aaltoja, jotka voivat helposti upottaa varsinkin huonosti lastatun aluksen. </a:t>
            </a:r>
          </a:p>
          <a:p>
            <a:pPr marL="285750" indent="-285750" defTabSz="914400">
              <a:buFont typeface="Arial" panose="020B0604020202020204" pitchFamily="34" charset="0"/>
              <a:buChar char="•"/>
            </a:pPr>
            <a:endParaRPr lang="fi-FI" dirty="0">
              <a:solidFill>
                <a:srgbClr val="F2F2F2"/>
              </a:solidFill>
            </a:endParaRPr>
          </a:p>
          <a:p>
            <a:pPr marL="342900" indent="-342900" defTabSz="914400">
              <a:buFont typeface="Arial" panose="020B0604020202020204" pitchFamily="34" charset="0"/>
              <a:buChar char="•"/>
            </a:pPr>
            <a:r>
              <a:rPr lang="fi-FI" dirty="0">
                <a:solidFill>
                  <a:srgbClr val="F2F2F2"/>
                </a:solidFill>
              </a:rPr>
              <a:t>On tapauksia, joissa uskotaan että vedenalainen pyörre on imaissut aluksen, mutta uppoavasta aluksesta on onnistuttu pelastautumaan. </a:t>
            </a:r>
          </a:p>
          <a:p>
            <a:pPr marL="285750" indent="-285750" defTabSz="914400">
              <a:buFont typeface="Arial" panose="020B0604020202020204" pitchFamily="34" charset="0"/>
              <a:buChar char="•"/>
            </a:pPr>
            <a:endParaRPr lang="fi-FI" dirty="0">
              <a:solidFill>
                <a:srgbClr val="F2F2F2"/>
              </a:solidFill>
            </a:endParaRPr>
          </a:p>
          <a:p>
            <a:pPr marL="342900" indent="-342900" defTabSz="914400">
              <a:buFont typeface="Arial" panose="020B0604020202020204" pitchFamily="34" charset="0"/>
              <a:buChar char="•"/>
            </a:pPr>
            <a:r>
              <a:rPr lang="fi-FI" dirty="0">
                <a:solidFill>
                  <a:srgbClr val="F2F2F2"/>
                </a:solidFill>
              </a:rPr>
              <a:t>Lisäksi Bermudan kolmion alue on eräs maailman vilkkaimpia laiva-  ja lentoliikenteen osalta, joten on normaalia että alueella tapahtuu myös katoamisia ja onnettomuuksia.</a:t>
            </a:r>
          </a:p>
        </p:txBody>
      </p:sp>
      <p:pic>
        <p:nvPicPr>
          <p:cNvPr id="4" name="Kuva 3" descr="pyörre.jpg"/>
          <p:cNvPicPr>
            <a:picLocks noChangeAspect="1"/>
          </p:cNvPicPr>
          <p:nvPr/>
        </p:nvPicPr>
        <p:blipFill>
          <a:blip r:embed="rId3"/>
          <a:stretch>
            <a:fillRect/>
          </a:stretch>
        </p:blipFill>
        <p:spPr>
          <a:xfrm>
            <a:off x="8761985" y="1066576"/>
            <a:ext cx="3287581" cy="2524853"/>
          </a:xfrm>
          <a:prstGeom prst="rect">
            <a:avLst/>
          </a:prstGeom>
          <a:ln>
            <a:noFill/>
          </a:ln>
          <a:effectLst>
            <a:softEdge rad="112500"/>
          </a:effectLst>
        </p:spPr>
      </p:pic>
      <p:pic>
        <p:nvPicPr>
          <p:cNvPr id="5" name="Kuva 4"/>
          <p:cNvPicPr>
            <a:picLocks noChangeAspect="1"/>
          </p:cNvPicPr>
          <p:nvPr/>
        </p:nvPicPr>
        <p:blipFill>
          <a:blip r:embed="rId4"/>
          <a:stretch>
            <a:fillRect/>
          </a:stretch>
        </p:blipFill>
        <p:spPr>
          <a:xfrm>
            <a:off x="8748426" y="3617369"/>
            <a:ext cx="3282950" cy="2569380"/>
          </a:xfrm>
          <a:prstGeom prst="rect">
            <a:avLst/>
          </a:prstGeom>
          <a:ln>
            <a:noFill/>
          </a:ln>
          <a:effectLst>
            <a:softEdge rad="112500"/>
          </a:effectLst>
        </p:spPr>
      </p:pic>
      <p:sp>
        <p:nvSpPr>
          <p:cNvPr id="2" name="Tekstiruutu 1"/>
          <p:cNvSpPr txBox="1"/>
          <p:nvPr/>
        </p:nvSpPr>
        <p:spPr>
          <a:xfrm>
            <a:off x="9479444" y="6318018"/>
            <a:ext cx="2768153" cy="307777"/>
          </a:xfrm>
          <a:prstGeom prst="rect">
            <a:avLst/>
          </a:prstGeom>
        </p:spPr>
        <p:txBody>
          <a:bodyPr rtlCol="0">
            <a:spAutoFit/>
          </a:bodyPr>
          <a:lstStyle/>
          <a:p>
            <a:pPr algn="ctr" defTabSz="914400"/>
            <a:r>
              <a:rPr lang="fi-FI" sz="1400">
                <a:solidFill>
                  <a:prstClr val="white"/>
                </a:solidFill>
              </a:rPr>
              <a:t>Lähde:Wikipedia</a:t>
            </a:r>
            <a:endParaRPr lang="fi-FI" sz="1400" dirty="0">
              <a:solidFill>
                <a:prstClr val="white"/>
              </a:solidFill>
            </a:endParaRPr>
          </a:p>
        </p:txBody>
      </p:sp>
    </p:spTree>
    <p:extLst>
      <p:ext uri="{BB962C8B-B14F-4D97-AF65-F5344CB8AC3E}">
        <p14:creationId xmlns:p14="http://schemas.microsoft.com/office/powerpoint/2010/main" val="324663585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797755" y="287238"/>
            <a:ext cx="10131425" cy="1456267"/>
          </a:xfrm>
        </p:spPr>
        <p:txBody>
          <a:bodyPr/>
          <a:lstStyle/>
          <a:p>
            <a:r>
              <a:rPr lang="fi-FI" u="sng"/>
              <a:t>epätieteelliset selitykset</a:t>
            </a:r>
            <a:endParaRPr lang="fi-FI" u="sng" dirty="0"/>
          </a:p>
        </p:txBody>
      </p:sp>
      <p:sp>
        <p:nvSpPr>
          <p:cNvPr id="3" name="Sisällön paikkamerkki 2"/>
          <p:cNvSpPr>
            <a:spLocks noGrp="1"/>
          </p:cNvSpPr>
          <p:nvPr>
            <p:ph idx="1"/>
          </p:nvPr>
        </p:nvSpPr>
        <p:spPr>
          <a:xfrm>
            <a:off x="264677" y="1282621"/>
            <a:ext cx="6221990" cy="5922962"/>
          </a:xfrm>
        </p:spPr>
        <p:txBody>
          <a:bodyPr/>
          <a:lstStyle/>
          <a:p>
            <a:r>
              <a:rPr lang="fi-FI" dirty="0">
                <a:solidFill>
                  <a:srgbClr val="FFFFFF"/>
                </a:solidFill>
                <a:latin typeface="Calibri" charset="0"/>
              </a:rPr>
              <a:t>Monia Bermudan kolmion katoamisten selityksistä pidetään harhaanjohtavina.</a:t>
            </a:r>
          </a:p>
          <a:p>
            <a:r>
              <a:rPr lang="fi-FI" dirty="0">
                <a:solidFill>
                  <a:srgbClr val="FFFFFF"/>
                </a:solidFill>
                <a:latin typeface="Calibri" charset="0"/>
              </a:rPr>
              <a:t> Katoamisten yliluonnollisiksi tai epätieteellisiksi syiksi on kerrottu esimerkiksi:</a:t>
            </a:r>
          </a:p>
          <a:p>
            <a:pPr marL="0" indent="0">
              <a:buNone/>
            </a:pPr>
            <a:r>
              <a:rPr lang="fi-FI" dirty="0">
                <a:solidFill>
                  <a:srgbClr val="FFFFFF"/>
                </a:solidFill>
                <a:latin typeface="Calibri" charset="0"/>
              </a:rPr>
              <a:t>    - Atlantis-mantereen energiakristallit</a:t>
            </a:r>
          </a:p>
          <a:p>
            <a:pPr marL="0" indent="0">
              <a:buNone/>
            </a:pPr>
            <a:r>
              <a:rPr lang="fi-FI" dirty="0">
                <a:solidFill>
                  <a:srgbClr val="FFFFFF"/>
                </a:solidFill>
                <a:latin typeface="Calibri" charset="0"/>
              </a:rPr>
              <a:t>    - ufot tai muut avaruuden muukalaiset meren alla</a:t>
            </a:r>
          </a:p>
          <a:p>
            <a:pPr marL="0" indent="0">
              <a:buNone/>
            </a:pPr>
            <a:r>
              <a:rPr lang="fi-FI" dirty="0">
                <a:solidFill>
                  <a:srgbClr val="FFFFFF"/>
                </a:solidFill>
                <a:latin typeface="Calibri" charset="0"/>
              </a:rPr>
              <a:t>   - hallituksen salaiset kokeet</a:t>
            </a:r>
          </a:p>
          <a:p>
            <a:pPr marL="0" indent="0">
              <a:buNone/>
            </a:pPr>
            <a:r>
              <a:rPr lang="fi-FI" dirty="0">
                <a:solidFill>
                  <a:srgbClr val="FFFFFF"/>
                </a:solidFill>
                <a:latin typeface="Calibri" charset="0"/>
              </a:rPr>
              <a:t>   - 11 000 vuotta vanha komeetta, joka sekoittaa kompassit juuri tällä tietyllä alueella</a:t>
            </a:r>
          </a:p>
          <a:p>
            <a:pPr marL="0" indent="0">
              <a:buNone/>
            </a:pPr>
            <a:r>
              <a:rPr lang="fi-FI" dirty="0">
                <a:solidFill>
                  <a:srgbClr val="FFFFFF"/>
                </a:solidFill>
                <a:latin typeface="Calibri" charset="0"/>
              </a:rPr>
              <a:t>   - tai sähköisen sumun aiheuttama aikavääristymä.</a:t>
            </a:r>
          </a:p>
          <a:p>
            <a:endParaRPr lang="fi-FI" dirty="0">
              <a:solidFill>
                <a:srgbClr val="FFFFFF"/>
              </a:solidFill>
              <a:latin typeface="Calibri" charset="0"/>
            </a:endParaRPr>
          </a:p>
          <a:p>
            <a:endParaRPr lang="fi-FI" dirty="0">
              <a:solidFill>
                <a:srgbClr val="FFFFFF"/>
              </a:solidFill>
              <a:latin typeface="Calibri" charset="0"/>
            </a:endParaRPr>
          </a:p>
          <a:p>
            <a:endParaRPr lang="fi-FI" dirty="0"/>
          </a:p>
        </p:txBody>
      </p:sp>
      <p:pic>
        <p:nvPicPr>
          <p:cNvPr id="8" name="Kuva 7" descr="these-true-stories-of-the-bermuda-triangle-are-extremely-unnerving-583941 (1).jpg"/>
          <p:cNvPicPr>
            <a:picLocks noChangeAspect="1"/>
          </p:cNvPicPr>
          <p:nvPr/>
        </p:nvPicPr>
        <p:blipFill>
          <a:blip r:embed="rId3"/>
          <a:stretch>
            <a:fillRect/>
          </a:stretch>
        </p:blipFill>
        <p:spPr>
          <a:xfrm>
            <a:off x="6628140" y="1948667"/>
            <a:ext cx="5305187" cy="3854604"/>
          </a:xfrm>
          <a:prstGeom prst="rect">
            <a:avLst/>
          </a:prstGeom>
          <a:ln>
            <a:noFill/>
          </a:ln>
          <a:effectLst>
            <a:softEdge rad="112500"/>
          </a:effectLst>
        </p:spPr>
      </p:pic>
      <p:sp>
        <p:nvSpPr>
          <p:cNvPr id="4" name="Tekstiruutu 3"/>
          <p:cNvSpPr txBox="1"/>
          <p:nvPr/>
        </p:nvSpPr>
        <p:spPr>
          <a:xfrm>
            <a:off x="9237334" y="6159677"/>
            <a:ext cx="2829424" cy="523220"/>
          </a:xfrm>
          <a:prstGeom prst="rect">
            <a:avLst/>
          </a:prstGeom>
        </p:spPr>
        <p:txBody>
          <a:bodyPr rtlCol="0" anchor="t">
            <a:spAutoFit/>
          </a:bodyPr>
          <a:lstStyle/>
          <a:p>
            <a:pPr algn="ctr" defTabSz="914400"/>
            <a:r>
              <a:rPr lang="fi-FI" sz="1400">
                <a:solidFill>
                  <a:prstClr val="white"/>
                </a:solidFill>
              </a:rPr>
              <a:t>Lähde:Wikipedia, Behind The Throne</a:t>
            </a:r>
            <a:endParaRPr lang="fi-FI" sz="1400" dirty="0">
              <a:solidFill>
                <a:prstClr val="white"/>
              </a:solidFill>
            </a:endParaRPr>
          </a:p>
        </p:txBody>
      </p:sp>
    </p:spTree>
    <p:extLst>
      <p:ext uri="{BB962C8B-B14F-4D97-AF65-F5344CB8AC3E}">
        <p14:creationId xmlns:p14="http://schemas.microsoft.com/office/powerpoint/2010/main" val="244356834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p:cNvSpPr txBox="1"/>
          <p:nvPr/>
        </p:nvSpPr>
        <p:spPr>
          <a:xfrm>
            <a:off x="212010" y="742857"/>
            <a:ext cx="6591269" cy="5539978"/>
          </a:xfrm>
          <a:prstGeom prst="rect">
            <a:avLst/>
          </a:prstGeom>
        </p:spPr>
        <p:txBody>
          <a:bodyPr wrap="square" rtlCol="0" anchor="t">
            <a:spAutoFit/>
          </a:bodyPr>
          <a:lstStyle/>
          <a:p>
            <a:pPr defTabSz="914400"/>
            <a:r>
              <a:rPr lang="fi-FI" sz="2400" u="sng" dirty="0">
                <a:solidFill>
                  <a:prstClr val="white"/>
                </a:solidFill>
              </a:rPr>
              <a:t>Kerrotuimpia epäluonnollisia selityksiä Bermudan kolmiolle:</a:t>
            </a:r>
          </a:p>
          <a:p>
            <a:pPr marL="285750" indent="-285750" defTabSz="914400">
              <a:buFont typeface="Arial" panose="020B0604020202020204" pitchFamily="34" charset="0"/>
              <a:buChar char="•"/>
            </a:pPr>
            <a:endParaRPr lang="fi-FI" dirty="0">
              <a:solidFill>
                <a:prstClr val="white"/>
              </a:solidFill>
            </a:endParaRPr>
          </a:p>
          <a:p>
            <a:pPr marL="285750" indent="-285750" defTabSz="914400">
              <a:buFont typeface="Arial" panose="020B0604020202020204" pitchFamily="34" charset="0"/>
              <a:buChar char="•"/>
            </a:pPr>
            <a:endParaRPr lang="fi-FI" dirty="0">
              <a:solidFill>
                <a:prstClr val="white"/>
              </a:solidFill>
            </a:endParaRPr>
          </a:p>
          <a:p>
            <a:pPr marL="285750" indent="-285750" defTabSz="914400">
              <a:buFont typeface="Arial" panose="020B0604020202020204" pitchFamily="34" charset="0"/>
              <a:buChar char="•"/>
            </a:pPr>
            <a:r>
              <a:rPr lang="fi-FI" dirty="0">
                <a:solidFill>
                  <a:prstClr val="white"/>
                </a:solidFill>
              </a:rPr>
              <a:t>Ivan T. Sanderson on väittänyt, että maailmassa olisi 12 Bermudan kolmion ja Paholaisen meren tyyppistä katalaa pyörrettä säännöllisin välimatkoin siten, että niistä syntyy ikosaedri (säännöllinen monitahokas).</a:t>
            </a:r>
          </a:p>
          <a:p>
            <a:pPr marL="285750" indent="-285750" defTabSz="914400">
              <a:buFont typeface="Arial" panose="020B0604020202020204" pitchFamily="34" charset="0"/>
              <a:buChar char="•"/>
            </a:pPr>
            <a:endParaRPr lang="fi-FI" dirty="0">
              <a:solidFill>
                <a:prstClr val="white"/>
              </a:solidFill>
            </a:endParaRPr>
          </a:p>
          <a:p>
            <a:pPr marL="285750" indent="-285750" defTabSz="914400">
              <a:buFont typeface="Arial" panose="020B0604020202020204" pitchFamily="34" charset="0"/>
              <a:buChar char="•"/>
            </a:pPr>
            <a:r>
              <a:rPr lang="fi-FI" dirty="0">
                <a:solidFill>
                  <a:prstClr val="white"/>
                </a:solidFill>
              </a:rPr>
              <a:t> Sandersonin mukaan ne ovat ilmavirtojen ja merivirtojen kohtauspisteitä.</a:t>
            </a:r>
          </a:p>
          <a:p>
            <a:pPr marL="285750" indent="-285750" defTabSz="914400">
              <a:buFont typeface="Arial" panose="020B0604020202020204" pitchFamily="34" charset="0"/>
              <a:buChar char="•"/>
            </a:pPr>
            <a:endParaRPr lang="fi-FI" dirty="0">
              <a:solidFill>
                <a:prstClr val="white"/>
              </a:solidFill>
            </a:endParaRPr>
          </a:p>
          <a:p>
            <a:pPr marL="285750" indent="-285750" defTabSz="914400">
              <a:buFont typeface="Arial" panose="020B0604020202020204" pitchFamily="34" charset="0"/>
              <a:buChar char="•"/>
            </a:pPr>
            <a:r>
              <a:rPr lang="fi-FI" dirty="0">
                <a:solidFill>
                  <a:prstClr val="white"/>
                </a:solidFill>
              </a:rPr>
              <a:t> Pyörteitä on hänen kaavionsa mukaan mm. Marokossa, Algeriassa, Iranissa, Pakistanissa tai Intiassa ja Havaijin pohjoispuolella. </a:t>
            </a:r>
          </a:p>
          <a:p>
            <a:pPr algn="ctr" defTabSz="914400"/>
            <a:endParaRPr lang="fi-FI" dirty="0">
              <a:solidFill>
                <a:prstClr val="white"/>
              </a:solidFill>
            </a:endParaRPr>
          </a:p>
          <a:p>
            <a:pPr algn="ctr" defTabSz="914400"/>
            <a:endParaRPr lang="fi-FI" dirty="0">
              <a:solidFill>
                <a:prstClr val="white"/>
              </a:solidFill>
            </a:endParaRPr>
          </a:p>
          <a:p>
            <a:pPr algn="ctr" defTabSz="914400"/>
            <a:endParaRPr lang="fi-FI" dirty="0">
              <a:solidFill>
                <a:prstClr val="white"/>
              </a:solidFill>
            </a:endParaRPr>
          </a:p>
          <a:p>
            <a:pPr algn="ctr" defTabSz="914400"/>
            <a:endParaRPr lang="fi-FI" dirty="0">
              <a:solidFill>
                <a:prstClr val="white"/>
              </a:solidFill>
            </a:endParaRPr>
          </a:p>
        </p:txBody>
      </p:sp>
      <p:pic>
        <p:nvPicPr>
          <p:cNvPr id="3" name="Kuva 2"/>
          <p:cNvPicPr>
            <a:picLocks noChangeAspect="1"/>
          </p:cNvPicPr>
          <p:nvPr/>
        </p:nvPicPr>
        <p:blipFill>
          <a:blip r:embed="rId3"/>
          <a:stretch>
            <a:fillRect/>
          </a:stretch>
        </p:blipFill>
        <p:spPr>
          <a:xfrm>
            <a:off x="7056962" y="3260095"/>
            <a:ext cx="5066865" cy="3369240"/>
          </a:xfrm>
          <a:prstGeom prst="rect">
            <a:avLst/>
          </a:prstGeom>
          <a:ln>
            <a:noFill/>
          </a:ln>
          <a:effectLst>
            <a:softEdge rad="112500"/>
          </a:effectLst>
        </p:spPr>
      </p:pic>
      <p:pic>
        <p:nvPicPr>
          <p:cNvPr id="4" name="Kuva 3"/>
          <p:cNvPicPr>
            <a:picLocks noChangeAspect="1"/>
          </p:cNvPicPr>
          <p:nvPr/>
        </p:nvPicPr>
        <p:blipFill>
          <a:blip r:embed="rId4"/>
          <a:stretch>
            <a:fillRect/>
          </a:stretch>
        </p:blipFill>
        <p:spPr>
          <a:xfrm>
            <a:off x="7026518" y="99102"/>
            <a:ext cx="5059276" cy="3171825"/>
          </a:xfrm>
          <a:prstGeom prst="rect">
            <a:avLst/>
          </a:prstGeom>
          <a:ln>
            <a:noFill/>
          </a:ln>
          <a:effectLst>
            <a:softEdge rad="112500"/>
          </a:effectLst>
        </p:spPr>
      </p:pic>
      <p:sp>
        <p:nvSpPr>
          <p:cNvPr id="5" name="Tekstiruutu 4"/>
          <p:cNvSpPr txBox="1"/>
          <p:nvPr/>
        </p:nvSpPr>
        <p:spPr>
          <a:xfrm>
            <a:off x="9675458" y="6520644"/>
            <a:ext cx="2719309" cy="307777"/>
          </a:xfrm>
          <a:prstGeom prst="rect">
            <a:avLst/>
          </a:prstGeom>
        </p:spPr>
        <p:txBody>
          <a:bodyPr rtlCol="0">
            <a:spAutoFit/>
          </a:bodyPr>
          <a:lstStyle/>
          <a:p>
            <a:pPr algn="ctr" defTabSz="914400"/>
            <a:r>
              <a:rPr lang="fi-FI" sz="1400">
                <a:solidFill>
                  <a:prstClr val="white"/>
                </a:solidFill>
              </a:rPr>
              <a:t>Lähde:Wikipedia</a:t>
            </a:r>
            <a:endParaRPr lang="fi-FI" sz="1400" dirty="0">
              <a:solidFill>
                <a:prstClr val="white"/>
              </a:solidFill>
            </a:endParaRPr>
          </a:p>
        </p:txBody>
      </p:sp>
    </p:spTree>
    <p:extLst>
      <p:ext uri="{BB962C8B-B14F-4D97-AF65-F5344CB8AC3E}">
        <p14:creationId xmlns:p14="http://schemas.microsoft.com/office/powerpoint/2010/main" val="106638583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a:stretch>
            <a:fillRect/>
          </a:stretch>
        </p:blipFill>
        <p:spPr>
          <a:xfrm>
            <a:off x="539121" y="1175331"/>
            <a:ext cx="1953134" cy="2943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Kuva 2"/>
          <p:cNvPicPr>
            <a:picLocks noChangeAspect="1"/>
          </p:cNvPicPr>
          <p:nvPr/>
        </p:nvPicPr>
        <p:blipFill>
          <a:blip r:embed="rId4"/>
          <a:stretch>
            <a:fillRect/>
          </a:stretch>
        </p:blipFill>
        <p:spPr>
          <a:xfrm>
            <a:off x="2732084" y="2042188"/>
            <a:ext cx="2162738" cy="30173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kstiruutu 3"/>
          <p:cNvSpPr txBox="1"/>
          <p:nvPr/>
        </p:nvSpPr>
        <p:spPr>
          <a:xfrm>
            <a:off x="-364643" y="5735395"/>
            <a:ext cx="2743915" cy="369332"/>
          </a:xfrm>
          <a:prstGeom prst="rect">
            <a:avLst/>
          </a:prstGeom>
        </p:spPr>
        <p:txBody>
          <a:bodyPr rtlCol="0">
            <a:spAutoFit/>
          </a:bodyPr>
          <a:lstStyle/>
          <a:p>
            <a:pPr algn="ctr" defTabSz="914400"/>
            <a:endParaRPr lang="fi-FI" dirty="0">
              <a:solidFill>
                <a:prstClr val="white"/>
              </a:solidFill>
            </a:endParaRPr>
          </a:p>
        </p:txBody>
      </p:sp>
      <p:sp>
        <p:nvSpPr>
          <p:cNvPr id="5" name="Tekstiruutu 4"/>
          <p:cNvSpPr txBox="1"/>
          <p:nvPr/>
        </p:nvSpPr>
        <p:spPr>
          <a:xfrm>
            <a:off x="2073702" y="301323"/>
            <a:ext cx="6719160" cy="523875"/>
          </a:xfrm>
          <a:prstGeom prst="rect">
            <a:avLst/>
          </a:prstGeom>
        </p:spPr>
        <p:txBody>
          <a:bodyPr rtlCol="0" anchor="t">
            <a:spAutoFit/>
          </a:bodyPr>
          <a:lstStyle/>
          <a:p>
            <a:pPr algn="ctr" defTabSz="914400"/>
            <a:r>
              <a:rPr lang="fi-FI" sz="2800" u="sng">
                <a:solidFill>
                  <a:prstClr val="white"/>
                </a:solidFill>
                <a:latin typeface="Bookman Old Style"/>
              </a:rPr>
              <a:t>Elokuvia ja kirjoja aiheesta</a:t>
            </a:r>
            <a:endParaRPr lang="fi-FI" sz="2800" u="sng" dirty="0">
              <a:solidFill>
                <a:prstClr val="white"/>
              </a:solidFill>
              <a:latin typeface="Bookman Old Style"/>
            </a:endParaRPr>
          </a:p>
        </p:txBody>
      </p:sp>
      <p:sp>
        <p:nvSpPr>
          <p:cNvPr id="6" name="Suorakulmio 5"/>
          <p:cNvSpPr/>
          <p:nvPr/>
        </p:nvSpPr>
        <p:spPr>
          <a:xfrm>
            <a:off x="8372567" y="5754192"/>
            <a:ext cx="3942488" cy="1237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i-FI">
                <a:solidFill>
                  <a:prstClr val="white"/>
                </a:solidFill>
              </a:rPr>
              <a:t>muita lähteitä:</a:t>
            </a:r>
            <a:endParaRPr lang="fi-FI" dirty="0">
              <a:solidFill>
                <a:prstClr val="white"/>
              </a:solidFill>
            </a:endParaRPr>
          </a:p>
          <a:p>
            <a:pPr algn="ctr" defTabSz="914400"/>
            <a:r>
              <a:rPr lang="en-US" dirty="0">
                <a:solidFill>
                  <a:prstClr val="white"/>
                </a:solidFill>
                <a:hlinkClick r:id="rId5"/>
              </a:rPr>
              <a:t>Nettivekkari</a:t>
            </a:r>
            <a:r>
              <a:rPr lang="en-US" dirty="0">
                <a:solidFill>
                  <a:prstClr val="white"/>
                </a:solidFill>
              </a:rPr>
              <a:t>, </a:t>
            </a:r>
            <a:r>
              <a:rPr lang="en-US" dirty="0">
                <a:solidFill>
                  <a:prstClr val="white"/>
                </a:solidFill>
                <a:hlinkClick r:id="rId6"/>
              </a:rPr>
              <a:t>Behind The Throne</a:t>
            </a:r>
            <a:endParaRPr lang="en-US" dirty="0">
              <a:solidFill>
                <a:prstClr val="white"/>
              </a:solidFill>
            </a:endParaRPr>
          </a:p>
        </p:txBody>
      </p:sp>
    </p:spTree>
    <p:extLst>
      <p:ext uri="{BB962C8B-B14F-4D97-AF65-F5344CB8AC3E}">
        <p14:creationId xmlns:p14="http://schemas.microsoft.com/office/powerpoint/2010/main" val="344992998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a:t>Tsunamien eteneminen</a:t>
            </a:r>
            <a:endParaRPr lang="fi-FI" dirty="0"/>
          </a:p>
        </p:txBody>
      </p:sp>
      <p:sp>
        <p:nvSpPr>
          <p:cNvPr id="3" name="Tekstin paikkamerkki 2"/>
          <p:cNvSpPr>
            <a:spLocks noGrp="1"/>
          </p:cNvSpPr>
          <p:nvPr>
            <p:ph type="subTitle" idx="1"/>
          </p:nvPr>
        </p:nvSpPr>
        <p:spPr/>
        <p:txBody>
          <a:bodyPr vert="horz" lIns="91440" tIns="45720" rIns="91440" bIns="45720" rtlCol="0" anchor="t">
            <a:normAutofit lnSpcReduction="10000"/>
          </a:bodyPr>
          <a:lstStyle/>
          <a:p>
            <a:r>
              <a:rPr lang="fi-FI"/>
              <a:t>Nea</a:t>
            </a:r>
            <a:endParaRPr lang="fi-FI" dirty="0"/>
          </a:p>
          <a:p>
            <a:endParaRPr lang="fi-FI" dirty="0"/>
          </a:p>
          <a:p>
            <a:r>
              <a:rPr lang="fi-FI"/>
              <a:t>LÄHTEET: Wikipedia, kuvat: google kuvahaku</a:t>
            </a:r>
            <a:endParaRPr lang="fi-FI" dirty="0"/>
          </a:p>
          <a:p>
            <a:endParaRPr lang="fi-FI" dirty="0"/>
          </a:p>
        </p:txBody>
      </p:sp>
      <p:pic>
        <p:nvPicPr>
          <p:cNvPr id="4" name="Kuva 3"/>
          <p:cNvPicPr>
            <a:picLocks noChangeAspect="1"/>
          </p:cNvPicPr>
          <p:nvPr/>
        </p:nvPicPr>
        <p:blipFill>
          <a:blip r:embed="rId3"/>
          <a:stretch>
            <a:fillRect/>
          </a:stretch>
        </p:blipFill>
        <p:spPr>
          <a:xfrm>
            <a:off x="9092490" y="2564686"/>
            <a:ext cx="3118897" cy="1689100"/>
          </a:xfrm>
          <a:prstGeom prst="rect">
            <a:avLst/>
          </a:prstGeom>
        </p:spPr>
      </p:pic>
    </p:spTree>
    <p:extLst>
      <p:ext uri="{BB962C8B-B14F-4D97-AF65-F5344CB8AC3E}">
        <p14:creationId xmlns:p14="http://schemas.microsoft.com/office/powerpoint/2010/main" val="3263914164"/>
      </p:ext>
    </p:extLst>
  </p:cSld>
  <p:clrMapOvr>
    <a:masterClrMapping/>
  </p:clrMapOvr>
  <p:transition spd="slow" advClick="0" advTm="200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80319" y="1044320"/>
            <a:ext cx="9613863" cy="1080937"/>
          </a:xfrm>
        </p:spPr>
        <p:txBody>
          <a:bodyPr>
            <a:normAutofit/>
          </a:bodyPr>
          <a:lstStyle/>
          <a:p>
            <a:r>
              <a:rPr lang="fi-FI"/>
              <a:t>Asiaa tsunameista</a:t>
            </a:r>
            <a:endParaRPr lang="fi-FI" dirty="0">
              <a:latin typeface="Trebuchet MS" charset="0"/>
            </a:endParaRPr>
          </a:p>
        </p:txBody>
      </p:sp>
      <p:sp>
        <p:nvSpPr>
          <p:cNvPr id="3" name="Tekstin paikkamerkki 2"/>
          <p:cNvSpPr>
            <a:spLocks noGrp="1"/>
          </p:cNvSpPr>
          <p:nvPr>
            <p:ph type="body" idx="1"/>
          </p:nvPr>
        </p:nvSpPr>
        <p:spPr>
          <a:xfrm>
            <a:off x="639917" y="2142614"/>
            <a:ext cx="5065832" cy="693737"/>
          </a:xfrm>
        </p:spPr>
        <p:txBody>
          <a:bodyPr/>
          <a:lstStyle/>
          <a:p>
            <a:r>
              <a:rPr lang="fi-FI">
                <a:latin typeface="Trebuchet MS"/>
              </a:rPr>
              <a:t>Miten eroaa muista aalloista?</a:t>
            </a:r>
            <a:endParaRPr lang="fi-FI" dirty="0">
              <a:latin typeface="Trebuchet MS"/>
            </a:endParaRPr>
          </a:p>
        </p:txBody>
      </p:sp>
      <p:sp>
        <p:nvSpPr>
          <p:cNvPr id="4" name="Sisällön paikkamerkki 3"/>
          <p:cNvSpPr>
            <a:spLocks noGrp="1"/>
          </p:cNvSpPr>
          <p:nvPr>
            <p:ph sz="half" idx="2"/>
          </p:nvPr>
        </p:nvSpPr>
        <p:spPr>
          <a:xfrm>
            <a:off x="511175" y="3030538"/>
            <a:ext cx="9800490" cy="3523234"/>
          </a:xfrm>
        </p:spPr>
        <p:txBody>
          <a:bodyPr vert="horz" lIns="91440" tIns="45720" rIns="91440" bIns="45720" rtlCol="0" anchor="t">
            <a:normAutofit/>
          </a:bodyPr>
          <a:lstStyle/>
          <a:p>
            <a:r>
              <a:rPr lang="fi-FI" dirty="0">
                <a:latin typeface="Trebuchet MS"/>
              </a:rPr>
              <a:t>hyökyaalto</a:t>
            </a:r>
          </a:p>
          <a:p>
            <a:r>
              <a:rPr lang="fi-FI" dirty="0">
                <a:latin typeface="Trebuchet MS"/>
              </a:rPr>
              <a:t>aallonpituus on huomattavasti suurempi, kuin tuuliaaltojen, jopa kymmeniä tai satoja kilometrejä</a:t>
            </a:r>
          </a:p>
          <a:p>
            <a:r>
              <a:rPr lang="fi-FI" dirty="0">
                <a:latin typeface="Trebuchet MS"/>
              </a:rPr>
              <a:t>aaltojen välinen aika on pidempi, n. 5-9 minuuttia</a:t>
            </a:r>
          </a:p>
          <a:p>
            <a:r>
              <a:rPr lang="fi-FI" dirty="0">
                <a:latin typeface="Trebuchet MS"/>
              </a:rPr>
              <a:t>meren syvyys määrää etenemisnopeuden (mitä syvemmällä meren pohja on, sitä nopeammin etenee)</a:t>
            </a:r>
            <a:r>
              <a:rPr lang="fi-FI" dirty="0">
                <a:latin typeface="Browallia New"/>
              </a:rPr>
              <a:t> </a:t>
            </a:r>
          </a:p>
          <a:p>
            <a:endParaRPr lang="fi-FI" dirty="0">
              <a:latin typeface="Browallia New"/>
            </a:endParaRPr>
          </a:p>
        </p:txBody>
      </p:sp>
    </p:spTree>
    <p:extLst>
      <p:ext uri="{BB962C8B-B14F-4D97-AF65-F5344CB8AC3E}">
        <p14:creationId xmlns:p14="http://schemas.microsoft.com/office/powerpoint/2010/main" val="1396708006"/>
      </p:ext>
    </p:extLst>
  </p:cSld>
  <p:clrMapOvr>
    <a:masterClrMapping/>
  </p:clrMapOvr>
  <p:transition spd="slow" advClick="0" advTm="5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Miten etenee?</a:t>
            </a:r>
            <a:endParaRPr lang="fi-FI" dirty="0"/>
          </a:p>
        </p:txBody>
      </p:sp>
      <p:sp>
        <p:nvSpPr>
          <p:cNvPr id="3" name="Sisällön paikkamerkki 2"/>
          <p:cNvSpPr>
            <a:spLocks noGrp="1"/>
          </p:cNvSpPr>
          <p:nvPr>
            <p:ph idx="1"/>
          </p:nvPr>
        </p:nvSpPr>
        <p:spPr/>
        <p:txBody>
          <a:bodyPr vert="horz" lIns="91440" tIns="45720" rIns="91440" bIns="45720" rtlCol="0" anchor="t">
            <a:normAutofit/>
          </a:bodyPr>
          <a:lstStyle/>
          <a:p>
            <a:r>
              <a:rPr lang="fi-FI"/>
              <a:t>aaltoliikkeessä mukana olevan massan määrä riippuu aallon pituudesta</a:t>
            </a:r>
            <a:endParaRPr lang="fi-FI" dirty="0"/>
          </a:p>
          <a:p>
            <a:r>
              <a:rPr lang="fi-FI" dirty="0"/>
              <a:t>tsunamin aaltomaisuus aiheuttaa sen, että se leviää joka suuntaan ja voi tuhota laajoja alueita esim. rannikoilta</a:t>
            </a:r>
          </a:p>
          <a:p>
            <a:r>
              <a:rPr lang="fi-FI" dirty="0"/>
              <a:t>rantaan tullessa, kun ranta mataloituu, aalto hidastuu ja sen korkeus kasvaa</a:t>
            </a:r>
          </a:p>
          <a:p>
            <a:r>
              <a:rPr lang="fi-FI" dirty="0"/>
              <a:t>aalto hidastuu edelleen ja voimistuu, kun se iskee maalle</a:t>
            </a:r>
          </a:p>
        </p:txBody>
      </p:sp>
    </p:spTree>
    <p:extLst>
      <p:ext uri="{BB962C8B-B14F-4D97-AF65-F5344CB8AC3E}">
        <p14:creationId xmlns:p14="http://schemas.microsoft.com/office/powerpoint/2010/main" val="486869000"/>
      </p:ext>
    </p:extLst>
  </p:cSld>
  <p:clrMapOvr>
    <a:masterClrMapping/>
  </p:clrMapOvr>
  <p:transition spd="slow" advClick="0" advTm="5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a:t>Tsunamien haitat</a:t>
            </a:r>
            <a:endParaRPr lang="fi-FI" dirty="0"/>
          </a:p>
        </p:txBody>
      </p:sp>
      <p:sp>
        <p:nvSpPr>
          <p:cNvPr id="3" name="Alaotsikko 2"/>
          <p:cNvSpPr>
            <a:spLocks noGrp="1"/>
          </p:cNvSpPr>
          <p:nvPr>
            <p:ph type="subTitle" idx="1"/>
          </p:nvPr>
        </p:nvSpPr>
        <p:spPr/>
        <p:txBody>
          <a:bodyPr vert="horz" lIns="91440" tIns="45720" rIns="91440" bIns="45720" rtlCol="0" anchor="t">
            <a:normAutofit/>
          </a:bodyPr>
          <a:lstStyle/>
          <a:p>
            <a:r>
              <a:rPr lang="fi-FI"/>
              <a:t>Julia</a:t>
            </a:r>
            <a:endParaRPr lang="fi-FI" dirty="0"/>
          </a:p>
          <a:p>
            <a:r>
              <a:rPr lang="fi-FI"/>
              <a:t>Lähteet: Peda.net ,google kuvahaku </a:t>
            </a:r>
            <a:endParaRPr lang="fi-FI" dirty="0"/>
          </a:p>
        </p:txBody>
      </p:sp>
      <p:pic>
        <p:nvPicPr>
          <p:cNvPr id="7" name="Kuva 6"/>
          <p:cNvPicPr>
            <a:picLocks noChangeAspect="1"/>
          </p:cNvPicPr>
          <p:nvPr/>
        </p:nvPicPr>
        <p:blipFill>
          <a:blip r:embed="rId3"/>
          <a:stretch>
            <a:fillRect/>
          </a:stretch>
        </p:blipFill>
        <p:spPr>
          <a:xfrm>
            <a:off x="9091613" y="2504879"/>
            <a:ext cx="3098882" cy="1828800"/>
          </a:xfrm>
          <a:prstGeom prst="rect">
            <a:avLst/>
          </a:prstGeom>
        </p:spPr>
      </p:pic>
    </p:spTree>
    <p:extLst>
      <p:ext uri="{BB962C8B-B14F-4D97-AF65-F5344CB8AC3E}">
        <p14:creationId xmlns:p14="http://schemas.microsoft.com/office/powerpoint/2010/main" val="2062253349"/>
      </p:ext>
    </p:extLst>
  </p:cSld>
  <p:clrMapOvr>
    <a:masterClrMapping/>
  </p:clrMapOvr>
  <p:transition spd="slow" advClick="0" advTm="2000">
    <p:fade/>
  </p:transition>
  <p:timing>
    <p:tnLst>
      <p:par>
        <p:cTn id="1" dur="indefinite" restart="never" nodeType="tmRoot"/>
      </p:par>
    </p:tnLst>
  </p:timing>
</p:sld>
</file>

<file path=ppt/theme/_rels/theme7.xml.rels><?xml version="1.0" encoding="UTF-8" standalone="yes"?>
<Relationships xmlns="http://schemas.openxmlformats.org/package/2006/relationships"><Relationship Id="rId1" Type="http://schemas.openxmlformats.org/officeDocument/2006/relationships/image" Target="../media/image7.jpeg"/></Relationships>
</file>

<file path=ppt/theme/_rels/theme9.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Berliini">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erliini">
  <a:themeElements>
    <a:clrScheme name="Berlin">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ppt/theme/theme3.xml><?xml version="1.0" encoding="utf-8"?>
<a:theme xmlns:a="http://schemas.openxmlformats.org/drawingml/2006/main" name="2_Berliini">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4.xml><?xml version="1.0" encoding="utf-8"?>
<a:theme xmlns:a="http://schemas.openxmlformats.org/drawingml/2006/main" name="3_Berliini">
  <a:themeElements>
    <a:clrScheme name="Berlin">
      <a:dk1>
        <a:sysClr val="windowText" lastClr="000000"/>
      </a:dk1>
      <a:lt1>
        <a:sysClr val="window" lastClr="FFFFFF"/>
      </a:lt1>
      <a:dk2>
        <a:srgbClr val="8D4585"/>
      </a:dk2>
      <a:lt2>
        <a:srgbClr val="E7E6E6"/>
      </a:lt2>
      <a:accent1>
        <a:srgbClr val="F35AE6"/>
      </a:accent1>
      <a:accent2>
        <a:srgbClr val="FC5283"/>
      </a:accent2>
      <a:accent3>
        <a:srgbClr val="F67C64"/>
      </a:accent3>
      <a:accent4>
        <a:srgbClr val="F89F65"/>
      </a:accent4>
      <a:accent5>
        <a:srgbClr val="55C6BA"/>
      </a:accent5>
      <a:accent6>
        <a:srgbClr val="84A3FD"/>
      </a:accent6>
      <a:hlink>
        <a:srgbClr val="6ED4F6"/>
      </a:hlink>
      <a:folHlink>
        <a:srgbClr val="9FECFC"/>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106000"/>
                <a:satMod val="220000"/>
                <a:lumMod val="140000"/>
              </a:schemeClr>
            </a:gs>
            <a:gs pos="50000">
              <a:schemeClr val="phClr">
                <a:shade val="100000"/>
                <a:hueMod val="100000"/>
                <a:satMod val="110000"/>
                <a:lumMod val="130000"/>
              </a:schemeClr>
            </a:gs>
            <a:gs pos="100000">
              <a:schemeClr val="phClr">
                <a:shade val="69000"/>
                <a:hueMod val="88000"/>
                <a:satMod val="16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7D30EEFE-7128-4DE5-8A0D-8D4EF32CB0AF}"/>
    </a:ext>
  </a:extLst>
</a:theme>
</file>

<file path=ppt/theme/theme5.xml><?xml version="1.0" encoding="utf-8"?>
<a:theme xmlns:a="http://schemas.openxmlformats.org/drawingml/2006/main" name="1_Office-teema">
  <a:themeElements>
    <a:clrScheme name="Office-te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e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7.xml><?xml version="1.0" encoding="utf-8"?>
<a:theme xmlns:a="http://schemas.openxmlformats.org/drawingml/2006/main" name="Taivaallinen">
  <a:themeElements>
    <a:clrScheme name="Taivaallinen">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Taivaalline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aivaallinen">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8.xml><?xml version="1.0" encoding="utf-8"?>
<a:theme xmlns:a="http://schemas.openxmlformats.org/drawingml/2006/main" name="3_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Aaltomuoto">
  <a:themeElements>
    <a:clrScheme name="Aaltomuoto">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Aaltomuoto">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altomuoto">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1D5F340F01F94FA2FD29A5E6DC872E" ma:contentTypeVersion="0" ma:contentTypeDescription="Create a new document." ma:contentTypeScope="" ma:versionID="f583bd66513a361a730282b6a794e352">
  <xsd:schema xmlns:xsd="http://www.w3.org/2001/XMLSchema" xmlns:xs="http://www.w3.org/2001/XMLSchema" xmlns:p="http://schemas.microsoft.com/office/2006/metadata/properties" targetNamespace="http://schemas.microsoft.com/office/2006/metadata/properties" ma:root="true" ma:fieldsID="6841151cf538834e171094e4faaf2d7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Tämä arvo ilmaisee tallennusten tai muokkausten lukumäärän. Sovellus päivittää arvoa jokaisen muokkauskerran jälkeen.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8EF69EF-478E-4A34-9077-AD5B790C8484}">
  <ds:schemaRefs>
    <ds:schemaRef ds:uri="http://schemas.microsoft.com/sharepoint/v3/contenttype/forms"/>
  </ds:schemaRefs>
</ds:datastoreItem>
</file>

<file path=customXml/itemProps2.xml><?xml version="1.0" encoding="utf-8"?>
<ds:datastoreItem xmlns:ds="http://schemas.openxmlformats.org/officeDocument/2006/customXml" ds:itemID="{5B490D93-7B1B-411A-837B-D91624B8B7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D42A2DC-E608-45A4-8DCA-71E71A9E667F}">
  <ds:schemaRefs>
    <ds:schemaRef ds:uri="http://schemas.microsoft.com/office/2006/metadata/properties"/>
    <ds:schemaRef ds:uri="http://purl.org/dc/dcmitype/"/>
    <ds:schemaRef ds:uri="http://purl.org/dc/elements/1.1/"/>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TC104033917[[fn=Berlin]]</Template>
  <TotalTime>0</TotalTime>
  <Words>2741</Words>
  <Application>Microsoft Office PowerPoint</Application>
  <PresentationFormat>Laajakuva</PresentationFormat>
  <Paragraphs>422</Paragraphs>
  <Slides>54</Slides>
  <Notes>53</Notes>
  <HiddenSlides>0</HiddenSlides>
  <MMClips>0</MMClips>
  <ScaleCrop>false</ScaleCrop>
  <HeadingPairs>
    <vt:vector size="6" baseType="variant">
      <vt:variant>
        <vt:lpstr>Käytetyt fontit</vt:lpstr>
      </vt:variant>
      <vt:variant>
        <vt:i4>21</vt:i4>
      </vt:variant>
      <vt:variant>
        <vt:lpstr>Teema</vt:lpstr>
      </vt:variant>
      <vt:variant>
        <vt:i4>9</vt:i4>
      </vt:variant>
      <vt:variant>
        <vt:lpstr>Dian otsikot</vt:lpstr>
      </vt:variant>
      <vt:variant>
        <vt:i4>54</vt:i4>
      </vt:variant>
    </vt:vector>
  </HeadingPairs>
  <TitlesOfParts>
    <vt:vector size="84" baseType="lpstr">
      <vt:lpstr>Microsoft YaHei</vt:lpstr>
      <vt:lpstr>Angsana New</vt:lpstr>
      <vt:lpstr>Arial</vt:lpstr>
      <vt:lpstr>Arial Black</vt:lpstr>
      <vt:lpstr>Book Antiqua</vt:lpstr>
      <vt:lpstr>Bookman Old Style</vt:lpstr>
      <vt:lpstr>Browallia New</vt:lpstr>
      <vt:lpstr>Calibri</vt:lpstr>
      <vt:lpstr>Calibri Light</vt:lpstr>
      <vt:lpstr>Candara</vt:lpstr>
      <vt:lpstr>Century</vt:lpstr>
      <vt:lpstr>Century Gothic</vt:lpstr>
      <vt:lpstr>Century Schoolbook</vt:lpstr>
      <vt:lpstr>Comic Sans MS</vt:lpstr>
      <vt:lpstr>Courier New</vt:lpstr>
      <vt:lpstr>Franklin Gothic Medium</vt:lpstr>
      <vt:lpstr>JasmineUPC</vt:lpstr>
      <vt:lpstr>Lucida Sans</vt:lpstr>
      <vt:lpstr>Symbol</vt:lpstr>
      <vt:lpstr>Trebuchet MS</vt:lpstr>
      <vt:lpstr>Tw Cen MT</vt:lpstr>
      <vt:lpstr>Berliini</vt:lpstr>
      <vt:lpstr>1_Berliini</vt:lpstr>
      <vt:lpstr>2_Berliini</vt:lpstr>
      <vt:lpstr>3_Berliini</vt:lpstr>
      <vt:lpstr>1_Office-teema</vt:lpstr>
      <vt:lpstr>Droplet</vt:lpstr>
      <vt:lpstr>Taivaallinen</vt:lpstr>
      <vt:lpstr>3_Office-teema</vt:lpstr>
      <vt:lpstr>Aaltomuoto</vt:lpstr>
      <vt:lpstr>Ahtialan koulun 9a-luokka</vt:lpstr>
      <vt:lpstr>Tsunamit</vt:lpstr>
      <vt:lpstr>Sisällysluettelo</vt:lpstr>
      <vt:lpstr>Miten tsunami syntyy?</vt:lpstr>
      <vt:lpstr>jatkuu...</vt:lpstr>
      <vt:lpstr>Tsunamien eteneminen</vt:lpstr>
      <vt:lpstr>Asiaa tsunameista</vt:lpstr>
      <vt:lpstr>Miten etenee?</vt:lpstr>
      <vt:lpstr>Tsunamien haitat</vt:lpstr>
      <vt:lpstr>Tsunamien haittavaikutukset </vt:lpstr>
      <vt:lpstr>Vesipyörre </vt:lpstr>
      <vt:lpstr>             Vesipyörre eli Kurimus</vt:lpstr>
      <vt:lpstr>Vesipyörteiden voimakkuus</vt:lpstr>
      <vt:lpstr>Suurimpia vesipyörre esiintymiä järvissä ja joissa</vt:lpstr>
      <vt:lpstr>Vesipyörteet meressä</vt:lpstr>
      <vt:lpstr>Tyynenmeren jätepyörre</vt:lpstr>
      <vt:lpstr>Lähteet linkkenä:</vt:lpstr>
      <vt:lpstr>MITEN MERIVEDESTÄ TEHDÄÄN JUOMAKELPOISTA?</vt:lpstr>
      <vt:lpstr>Muutamia faktoja suolaisesta- ja makeasta vedestä.</vt:lpstr>
      <vt:lpstr>Vesi makeaksi 2.lla keinolla</vt:lpstr>
      <vt:lpstr>Tislaus  </vt:lpstr>
      <vt:lpstr>PowerPoint-esitys</vt:lpstr>
      <vt:lpstr>HÖYRYSTYS</vt:lpstr>
      <vt:lpstr>KÄÄNTEINEN OSMOOSI</vt:lpstr>
      <vt:lpstr>mikä on paras tapa poistaa suolaa?</vt:lpstr>
      <vt:lpstr>Trooppiset hirmumyrskyt</vt:lpstr>
      <vt:lpstr>MIKÄ ON TROOPPINEN HIRMUMYRSKY?</vt:lpstr>
      <vt:lpstr>RAKENNE JA DYNAMIIKKA</vt:lpstr>
      <vt:lpstr>TUHOT</vt:lpstr>
      <vt:lpstr>Trooppisten hirmumyrskyjen nimeäminen</vt:lpstr>
      <vt:lpstr>HAVAITSEMINEN</vt:lpstr>
      <vt:lpstr>Tornadot/Trombit</vt:lpstr>
      <vt:lpstr>Tornado</vt:lpstr>
      <vt:lpstr>Otolliset olot trombin tai tornadon synnylle</vt:lpstr>
      <vt:lpstr>Rakenne ja muodostuminen</vt:lpstr>
      <vt:lpstr>Supersolu-ukkoset</vt:lpstr>
      <vt:lpstr>Muut ukkospilvet ja kuuropilvijonot</vt:lpstr>
      <vt:lpstr>Tornadojen ominaisuuksia</vt:lpstr>
      <vt:lpstr>Asteikot </vt:lpstr>
      <vt:lpstr>Tornadojen esiintyminen ja havaitseminen</vt:lpstr>
      <vt:lpstr>Miten tulva syntyy?</vt:lpstr>
      <vt:lpstr>TULVAT MAAILMALLA </vt:lpstr>
      <vt:lpstr>Tulvia Suomessa</vt:lpstr>
      <vt:lpstr>Tulva tyypit </vt:lpstr>
      <vt:lpstr>Tulvan Vahingot</vt:lpstr>
      <vt:lpstr>Tulvariskien hallinta</vt:lpstr>
      <vt:lpstr> </vt:lpstr>
      <vt:lpstr>mikä on bermudan kolmio?</vt:lpstr>
      <vt:lpstr>            Tunnetuimmat katoamiset</vt:lpstr>
      <vt:lpstr>Luonnolliset selitykset</vt:lpstr>
      <vt:lpstr>PowerPoint-esitys</vt:lpstr>
      <vt:lpstr>epätieteelliset selitykset</vt:lpstr>
      <vt:lpstr>PowerPoint-esitys</vt:lpstr>
      <vt:lpstr>PowerPoint-esitys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Tsunamit</dc:title>
  <dc:creator/>
  <cp:lastModifiedBy/>
  <cp:revision>18</cp:revision>
  <dcterms:created xsi:type="dcterms:W3CDTF">2013-06-18T13:57:10Z</dcterms:created>
  <dcterms:modified xsi:type="dcterms:W3CDTF">2015-12-09T10:23:30Z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0x0101007C1D5F340F01F94FA2FD29A5E6DC872E</vt:lpwstr>
  </property>
</Properties>
</file>