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sldIdLst>
    <p:sldId id="256" r:id="rId2"/>
    <p:sldId id="257" r:id="rId3"/>
    <p:sldId id="259" r:id="rId4"/>
    <p:sldId id="260" r:id="rId5"/>
    <p:sldId id="262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11/24/2015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11/24/2015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11/24/2015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11/24/2015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11/24/2015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11/24/2015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fi.wikipedia.org/wiki/Luterilaisuus" TargetMode="External"/><Relationship Id="rId3" Type="http://schemas.openxmlformats.org/officeDocument/2006/relationships/hyperlink" Target="http://fi.wikipedia.org/wiki/Pappi" TargetMode="External"/><Relationship Id="rId7" Type="http://schemas.openxmlformats.org/officeDocument/2006/relationships/hyperlink" Target="http://fi.wikipedia.org/wiki/Protestanttisuus" TargetMode="External"/><Relationship Id="rId2" Type="http://schemas.openxmlformats.org/officeDocument/2006/relationships/hyperlink" Target="http://fi.wikipedia.org/wiki/Saksalaiset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fi.wikipedia.org/wiki/Katolinen_kirkko" TargetMode="External"/><Relationship Id="rId11" Type="http://schemas.openxmlformats.org/officeDocument/2006/relationships/hyperlink" Target="http://fi.wikipedia.org/wiki/Jumala_ompi_linnamme" TargetMode="External"/><Relationship Id="rId5" Type="http://schemas.openxmlformats.org/officeDocument/2006/relationships/hyperlink" Target="http://fi.wikipedia.org/wiki/Uskonpuhdistus" TargetMode="External"/><Relationship Id="rId10" Type="http://schemas.openxmlformats.org/officeDocument/2006/relationships/hyperlink" Target="http://fi.wikipedia.org/wiki/Koraali" TargetMode="External"/><Relationship Id="rId4" Type="http://schemas.openxmlformats.org/officeDocument/2006/relationships/hyperlink" Target="http://fi.wikipedia.org/wiki/Teologi" TargetMode="External"/><Relationship Id="rId9" Type="http://schemas.openxmlformats.org/officeDocument/2006/relationships/hyperlink" Target="http://fi.wikipedia.org/wiki/Yleiskieli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2PGu7QspanI" TargetMode="External"/><Relationship Id="rId2" Type="http://schemas.openxmlformats.org/officeDocument/2006/relationships/hyperlink" Target="http://www.koulukino.net/uploads/material/luther.pdf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fi-FI" dirty="0" smtClean="0"/>
              <a:t>1483-1546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709530" y="5181600"/>
            <a:ext cx="8767860" cy="1064654"/>
          </a:xfrm>
        </p:spPr>
        <p:txBody>
          <a:bodyPr>
            <a:normAutofit/>
          </a:bodyPr>
          <a:lstStyle/>
          <a:p>
            <a:r>
              <a:rPr lang="fi-FI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MARTTI LUTHER</a:t>
            </a:r>
            <a:endParaRPr lang="fi-FI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5" descr="http://upload.wikimedia.org/wikipedia/commons/6/61/Luther46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57200"/>
            <a:ext cx="4392613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5825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MARTTI LUTHERIN ELÄMÄ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2" tooltip="Saksalaiset"/>
              </a:rPr>
              <a:t>saksalainen</a:t>
            </a:r>
            <a:r>
              <a:rPr lang="fi-FI" sz="28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 tooltip="Pappi"/>
              </a:rPr>
              <a:t>pappi</a:t>
            </a:r>
            <a:r>
              <a:rPr lang="fi-FI" sz="28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ja </a:t>
            </a:r>
            <a:r>
              <a:rPr lang="fi-FI" sz="28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4" tooltip="Teologi"/>
              </a:rPr>
              <a:t>teologi</a:t>
            </a:r>
            <a:r>
              <a:rPr lang="fi-FI" sz="28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jonka opetukset </a:t>
            </a:r>
            <a:r>
              <a:rPr lang="fi-FI" sz="28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 95 teesiä käynnistivät </a:t>
            </a:r>
            <a:r>
              <a:rPr lang="fi-FI" sz="28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5" tooltip="Uskonpuhdistus"/>
              </a:rPr>
              <a:t>uskonpuhdistuksen</a:t>
            </a:r>
            <a:r>
              <a:rPr lang="fi-FI" sz="28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6" tooltip="Katolinen kirkko"/>
              </a:rPr>
              <a:t>katolisessa kirkossa</a:t>
            </a:r>
            <a:r>
              <a:rPr lang="fi-FI" sz="28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ja johtivat </a:t>
            </a:r>
            <a:r>
              <a:rPr lang="fi-FI" sz="28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7" tooltip="Protestanttisuus"/>
              </a:rPr>
              <a:t>protestanttisen</a:t>
            </a:r>
            <a:r>
              <a:rPr lang="fi-FI" sz="28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8" tooltip="Luterilaisuus"/>
              </a:rPr>
              <a:t>luterilaisen kirkkokunnan</a:t>
            </a:r>
            <a:r>
              <a:rPr lang="fi-FI" sz="28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syntymiseen</a:t>
            </a:r>
            <a:r>
              <a:rPr lang="fi-FI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fi-FI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Luther vaikutti myös teologian ulkopuolella. Hänen raamatunkäännöksensä ja muu kirjoitustyönsä kehittivät saksan </a:t>
            </a:r>
            <a:r>
              <a:rPr lang="fi-FI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9" tooltip="Yleiskieli"/>
              </a:rPr>
              <a:t>kirjakieltä</a:t>
            </a:r>
            <a:r>
              <a:rPr lang="fi-FI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ja hän oli tunnettu myös aktiivisena yhteiskunnallisena vaikuttajana. Luther oli myös hyvin musikaalinen; hän sepitti itse useita sävelmiä, joista tunnetuin on protestanttisissa kirkoissa tunnettu </a:t>
            </a:r>
            <a:r>
              <a:rPr lang="fi-FI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0" tooltip="Koraali"/>
              </a:rPr>
              <a:t>koraali</a:t>
            </a:r>
            <a:r>
              <a:rPr lang="fi-FI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11" tooltip="Jumala ompi linnamme"/>
              </a:rPr>
              <a:t>Jumala ompi linnamme</a:t>
            </a:r>
            <a:endParaRPr lang="fi-FI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fi-FI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945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Luther käänsi raamatun omalle äidinkielelleen</a:t>
            </a:r>
            <a:endParaRPr lang="fi-FI" dirty="0"/>
          </a:p>
        </p:txBody>
      </p:sp>
      <p:pic>
        <p:nvPicPr>
          <p:cNvPr id="4" name="Picture 6" descr="http://upload.wikimedia.org/wikipedia/commons/0/03/Lutherbibel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7572" y="2096037"/>
            <a:ext cx="5320948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522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729803"/>
          </a:xfrm>
        </p:spPr>
        <p:txBody>
          <a:bodyPr/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143000" y="1841679"/>
            <a:ext cx="9872871" cy="4254320"/>
          </a:xfrm>
        </p:spPr>
        <p:txBody>
          <a:bodyPr>
            <a:normAutofit/>
          </a:bodyPr>
          <a:lstStyle/>
          <a:p>
            <a:r>
              <a:rPr lang="fi-FI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Luther löysi apostoli Paavalin opetuksesta, että ihminen ei pelastu omilla teoillaan, vaan Jumalan armosta.</a:t>
            </a:r>
          </a:p>
          <a:p>
            <a:r>
              <a:rPr lang="fi-FI" sz="3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fi-FI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&gt;tämän takia Luther nousi anekauppaa vastaan</a:t>
            </a:r>
          </a:p>
          <a:p>
            <a:r>
              <a:rPr lang="fi-FI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Kun </a:t>
            </a:r>
            <a:r>
              <a:rPr lang="fi-FI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raha</a:t>
            </a:r>
            <a:r>
              <a:rPr lang="fi-FI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kirstuun kilahtaa, </a:t>
            </a:r>
            <a:r>
              <a:rPr lang="fi-FI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sielu</a:t>
            </a:r>
            <a:r>
              <a:rPr lang="fi-FI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taivaaseen vilahtaa.”</a:t>
            </a:r>
          </a:p>
          <a:p>
            <a:r>
              <a:rPr lang="fi-FI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Raamattu ei puhu </a:t>
            </a:r>
            <a:r>
              <a:rPr lang="fi-FI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luostareista</a:t>
            </a:r>
            <a:r>
              <a:rPr lang="fi-FI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pyhimyksistä, eikä </a:t>
            </a:r>
            <a:r>
              <a:rPr lang="fi-FI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pyhiinvaelluksesta</a:t>
            </a:r>
            <a:r>
              <a:rPr lang="fi-FI" sz="3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ei pappien naimattomuudesta, ei paavista.</a:t>
            </a:r>
          </a:p>
          <a:p>
            <a:endParaRPr lang="fi-FI" sz="3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28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Tehtävät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5. Laadi viisi teesiä:</a:t>
            </a:r>
          </a:p>
          <a:p>
            <a:r>
              <a:rPr lang="fi-FI" dirty="0" smtClean="0"/>
              <a:t>1. Oppilaat tarvitsevat sisävälitunteja.</a:t>
            </a:r>
          </a:p>
          <a:p>
            <a:r>
              <a:rPr lang="fi-FI" dirty="0" smtClean="0"/>
              <a:t>2. Tunnin häiritsijät </a:t>
            </a:r>
            <a:r>
              <a:rPr lang="fi-FI" smtClean="0"/>
              <a:t>poistetaan luokasta heti.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311711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Koulukinon oppimateriaali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http://</a:t>
            </a:r>
            <a:r>
              <a:rPr lang="fi-FI" dirty="0" smtClean="0">
                <a:hlinkClick r:id="rId2"/>
              </a:rPr>
              <a:t>www.koulukino.net/uploads/material/luther.pdf</a:t>
            </a:r>
            <a:endParaRPr lang="fi-FI" dirty="0" smtClean="0"/>
          </a:p>
          <a:p>
            <a:endParaRPr lang="fi-FI" dirty="0"/>
          </a:p>
          <a:p>
            <a:r>
              <a:rPr lang="fi-FI" dirty="0">
                <a:hlinkClick r:id="rId3"/>
              </a:rPr>
              <a:t>https</a:t>
            </a:r>
            <a:r>
              <a:rPr lang="fi-FI">
                <a:hlinkClick r:id="rId3"/>
              </a:rPr>
              <a:t>://</a:t>
            </a:r>
            <a:r>
              <a:rPr lang="fi-FI" smtClean="0">
                <a:hlinkClick r:id="rId3"/>
              </a:rPr>
              <a:t>www.youtube.com/watch?v=2PGu7QspanI</a:t>
            </a:r>
            <a:endParaRPr lang="fi-FI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6489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usta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Perusta</Template>
  <TotalTime>104</TotalTime>
  <Words>158</Words>
  <Application>Microsoft Office PowerPoint</Application>
  <PresentationFormat>Mukautettu</PresentationFormat>
  <Paragraphs>18</Paragraphs>
  <Slides>6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7" baseType="lpstr">
      <vt:lpstr>Perusta</vt:lpstr>
      <vt:lpstr>1483-1546</vt:lpstr>
      <vt:lpstr>MARTTI LUTHERIN ELÄMÄ</vt:lpstr>
      <vt:lpstr>Luther käänsi raamatun omalle äidinkielelleen</vt:lpstr>
      <vt:lpstr>PowerPoint-esitys</vt:lpstr>
      <vt:lpstr>Tehtävät</vt:lpstr>
      <vt:lpstr>Koulukinon oppimateriaali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1483-1546</dc:title>
  <dc:creator>Asiakas</dc:creator>
  <cp:lastModifiedBy>oppilas</cp:lastModifiedBy>
  <cp:revision>10</cp:revision>
  <dcterms:created xsi:type="dcterms:W3CDTF">2015-03-15T16:39:04Z</dcterms:created>
  <dcterms:modified xsi:type="dcterms:W3CDTF">2015-11-24T11:59:27Z</dcterms:modified>
</cp:coreProperties>
</file>