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B68FE4-DC6C-043E-2974-6D8983F6D6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B25886-95E5-2049-66AF-D3B1C29D42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66B18E-596F-7A2B-5291-BA366679D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B450-A4BE-4A56-A614-BBD1714CD963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D00B633-DC25-114C-E3A3-CDF55B8ED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D39D99-BBC4-001A-8EB2-7339F55A5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C1F56-D2FA-422F-B6F1-E802BB48FA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3630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7E6E82-A8DE-B135-3154-2FAB65990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C042CF8-FFE8-D082-A753-281A7D330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16AF034-DC63-84BC-7D8C-27142453C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B450-A4BE-4A56-A614-BBD1714CD963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A75A531-C894-843A-1D63-B5E0523B4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A864A20-34D9-372D-8EC4-C4483B208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C1F56-D2FA-422F-B6F1-E802BB48FA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1682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3056884-EFC8-371E-EECD-B35E9817C6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8CAB039-D37C-7E59-C502-F7C1099BD1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F3D31C-4E71-3AA1-958A-D6EB6877E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B450-A4BE-4A56-A614-BBD1714CD963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7A55C48-2538-DAEF-9DA9-292ADE87C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E27F2F1-F6F1-7E87-5D9D-993E18BC5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C1F56-D2FA-422F-B6F1-E802BB48FA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2815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6A7A7F-F2DE-52EE-A508-CD381C764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EC14A1-59FB-DE29-ACBF-28E7721E5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A32F186-8C8F-2617-4670-E2844587A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B450-A4BE-4A56-A614-BBD1714CD963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3A18E48-D4E8-B23C-B461-EB656EDE3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0FAA345-701A-F56A-DF8C-AD06A2061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C1F56-D2FA-422F-B6F1-E802BB48FA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5968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F1A541-4A16-0881-3E9C-0C7667150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1B6F37D-510E-BC57-D94C-76BC723996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3F896F5-0F82-F173-C553-36CCA0652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B450-A4BE-4A56-A614-BBD1714CD963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49055E-FEF2-2244-D3A2-2F8AD5E58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B6104EA-778E-5EF7-685C-BA66364C9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C1F56-D2FA-422F-B6F1-E802BB48FA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3540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D4DE45-52A5-C55D-CE0C-3B38744DE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0F19FA-677A-079F-E39E-5283B6CBDE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DA4342A-7F89-FAE7-8C60-F19D055BF1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1EC7DE7-F8AB-41FF-9A4D-8EABEF32F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B450-A4BE-4A56-A614-BBD1714CD963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59FCE1B-CE0F-A36B-1787-5E8235BDD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D848FED-502A-7684-B814-8E0C17A18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C1F56-D2FA-422F-B6F1-E802BB48FA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9245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7F93E8-E261-AF1D-E657-E5AF62A3C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C9D9A08-D567-BB2B-3EE7-1735BC6D5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096181E-B35B-E838-11C7-BE698BAFF4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1574EC7-D934-7867-2EE0-916A02B822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42CF523-46C3-24A8-1E93-DD836F903D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8337BB7-97F3-C767-F3DD-4AFB30C67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B450-A4BE-4A56-A614-BBD1714CD963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3092B5C-ECED-EA68-46C7-0F6A1679F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9EEECFB-EAEF-F433-928C-742562689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C1F56-D2FA-422F-B6F1-E802BB48FA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51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98446C-411A-731E-96A1-CD9B19423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28AED13-0EFC-0463-C7C0-180662C22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B450-A4BE-4A56-A614-BBD1714CD963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2B9DC02-5D48-9B5B-7375-8DF127955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9E032B6-CE0D-81BF-767B-0DF294B7B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C1F56-D2FA-422F-B6F1-E802BB48FA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725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823CD95-5BD5-AD6A-A435-2CE4DBC46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B450-A4BE-4A56-A614-BBD1714CD963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87CEF91-DE2B-2E6E-794A-A589E63B6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8836A47-13B9-AC51-2714-C262CBF6B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C1F56-D2FA-422F-B6F1-E802BB48FA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221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3ED9B6-C0CC-3045-0651-7442DCB7B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2074C1-B202-8211-C277-3D17315FC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C05CC54-51F1-C127-005E-8461B4C460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56AFD7D-BD67-FD1C-8849-B31DBBB3D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B450-A4BE-4A56-A614-BBD1714CD963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D210917-80D1-6E74-67E3-6545F65AC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3BDB896-D98B-DEE5-5609-9E98BFD56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C1F56-D2FA-422F-B6F1-E802BB48FA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457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9D2F1A-318C-4F53-E2B5-BF7467EF7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99892BA-1A23-996C-A0A9-CC4023E276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1F82541-13D8-44CB-90CC-5F2DDDE181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9241CCA-97C8-FF8C-A954-675E9C8A3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B450-A4BE-4A56-A614-BBD1714CD963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6F08A56-F356-7A67-C386-350493507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6307E41-64F9-BDD4-1352-7D3D3DFED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C1F56-D2FA-422F-B6F1-E802BB48FA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532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3C887DF-25DC-169E-0948-DF75B2EA4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BD6C96A-1522-2F04-047D-FFA2F3B8D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8A130EA-CC0E-3CCA-61EA-77CA1BB1B6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44B450-A4BE-4A56-A614-BBD1714CD963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371F900-1255-C1B7-CB7B-BD0E655B9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E4E8D3D-CEB3-73A4-ACAB-59EB38E790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6C1F56-D2FA-422F-B6F1-E802BB48FA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272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YQVlVoWoPY" TargetMode="External"/><Relationship Id="rId2" Type="http://schemas.openxmlformats.org/officeDocument/2006/relationships/hyperlink" Target="https://www.geogebra.org/m/jzsxxnhq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5F5781-3286-35BF-1D69-26912115AA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Oppitunnit 11-12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B77DF15-BC7B-5970-61CD-2A66A3A7FD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Ympyrään liittyviä pinta-aloja</a:t>
            </a:r>
          </a:p>
        </p:txBody>
      </p:sp>
    </p:spTree>
    <p:extLst>
      <p:ext uri="{BB962C8B-B14F-4D97-AF65-F5344CB8AC3E}">
        <p14:creationId xmlns:p14="http://schemas.microsoft.com/office/powerpoint/2010/main" val="870367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0F4C0329-7B93-4E29-46CF-0667995B24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191459"/>
            <a:ext cx="10730065" cy="1130833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E3A1473F-9E2B-0E26-3A9D-F31F7BC402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202033"/>
            <a:ext cx="10730065" cy="1989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645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D669DD-F9F0-B5A0-45B4-3ECC2A4B9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Ympyrän pinta-ala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ACD42E-1D84-9BB6-F851-B6EEC2C68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Visuaalinen todistus ympyrän pinta-alalle</a:t>
            </a:r>
          </a:p>
          <a:p>
            <a:r>
              <a:rPr lang="fi-FI" dirty="0">
                <a:solidFill>
                  <a:srgbClr val="467886"/>
                </a:solidFill>
                <a:hlinkClick r:id="rId2"/>
              </a:rPr>
              <a:t>https://www.geogebra.org/m/jzsxxnhq</a:t>
            </a:r>
            <a:endParaRPr lang="fi-FI" dirty="0">
              <a:solidFill>
                <a:srgbClr val="467886"/>
              </a:solidFill>
            </a:endParaRPr>
          </a:p>
          <a:p>
            <a:endParaRPr lang="fi-FI" dirty="0">
              <a:solidFill>
                <a:srgbClr val="467886"/>
              </a:solidFill>
            </a:endParaRP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dirty="0">
              <a:solidFill>
                <a:srgbClr val="467886"/>
              </a:solidFill>
            </a:endParaRPr>
          </a:p>
          <a:p>
            <a:endParaRPr lang="fi-FI" dirty="0">
              <a:solidFill>
                <a:srgbClr val="467886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fi-FI" b="1" dirty="0"/>
              <a:t>Miksi visuaalisten todistusten kanssa pitää olla varovainen</a:t>
            </a:r>
            <a:endParaRPr lang="fi-FI" b="1" dirty="0"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fi-FI" dirty="0">
                <a:solidFill>
                  <a:srgbClr val="46788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https://www.youtube.com/watch?v=VYQVlVoWoPY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1893BFB4-38BF-90EC-AB6E-8771C59FDA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2794388"/>
            <a:ext cx="7720788" cy="2133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760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C85D83-2902-9533-39F6-EE69360A3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Ympyrän sektorin pinta-ala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5883CE1C-51F6-F047-8276-A571D55C0B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sz="2400" dirty="0"/>
                  <a:t>Jos ympyrän pinta-alan kaava on </a:t>
                </a:r>
                <a14:m>
                  <m:oMath xmlns:m="http://schemas.openxmlformats.org/officeDocument/2006/math"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𝜋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fi-FI" sz="2400" b="0" i="1" smtClean="0"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p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fi-FI" sz="2400" b="0" dirty="0"/>
                  <a:t>, niin miten lasketaan puoliympyrän tai ¼ ympyrän pinta-ala</a:t>
                </a:r>
              </a:p>
              <a:p>
                <a:pPr marL="0" indent="0">
                  <a:buNone/>
                </a:pPr>
                <a:endParaRPr lang="fi-FI" sz="2400" b="0" dirty="0"/>
              </a:p>
              <a:p>
                <a:endParaRPr lang="fi-FI" sz="2400" dirty="0"/>
              </a:p>
              <a:p>
                <a:endParaRPr lang="fi-FI" sz="2400" dirty="0"/>
              </a:p>
              <a:p>
                <a:r>
                  <a:rPr lang="fi-FI" sz="2400" dirty="0"/>
                  <a:t>Entä ympyräsektorin pinta-ala, jonka keskuskulma </a:t>
                </a:r>
                <a14:m>
                  <m:oMath xmlns:m="http://schemas.openxmlformats.org/officeDocument/2006/math"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=40°</m:t>
                    </m:r>
                  </m:oMath>
                </a14:m>
                <a:endParaRPr lang="fi-FI" sz="2400" b="0" dirty="0"/>
              </a:p>
              <a:p>
                <a:endParaRPr lang="fi-FI" sz="2400" b="0" dirty="0"/>
              </a:p>
              <a:p>
                <a:endParaRPr lang="fi-FI" sz="2400" b="0" dirty="0"/>
              </a:p>
              <a:p>
                <a:endParaRPr lang="fi-FI" b="0" dirty="0"/>
              </a:p>
              <a:p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5883CE1C-51F6-F047-8276-A571D55C0B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 t="-182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49293B56-E8E4-7431-74C7-9ABE319D99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4790" y="2362765"/>
            <a:ext cx="5229955" cy="1638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968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48642E-B2EB-365E-534F-32DA5CA14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 1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BB4686-09B0-C53D-C084-65E25090C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Laske ympyrän pinta-ala, kun sen halkaisija on 20 cm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90034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E9D0A0-9465-C53C-03E0-E5346C5FD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 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5FB00A2-5E1F-33E6-2261-83FC9A5A63F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Kaverukset asuvat likimain ympyrän muotoisen lammen vastakkaisilla rannoilla. Lammen pinta-ala on 5030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b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fi-FI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fi-FI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fi-FI" dirty="0"/>
                  <a:t> Kuinka kaukana linnuntietä mitattuna kaverukset asuvat toisistaan?</a:t>
                </a:r>
                <a:endParaRPr lang="fi-FI" b="0" dirty="0"/>
              </a:p>
              <a:p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5FB00A2-5E1F-33E6-2261-83FC9A5A63F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7932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D88F1A-FD46-2A66-794C-3F6905379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 3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F569DFED-8D76-D2D8-5306-56D4D2CEF4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4102906" cy="2901886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016772BA-1ADA-535B-B26B-EE03344A3B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4056" y="2391507"/>
            <a:ext cx="5176484" cy="276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858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6A214F-A8F6-CE04-8179-08399B2F1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 4</a:t>
            </a:r>
          </a:p>
        </p:txBody>
      </p:sp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FADAC71E-1CB2-81F1-B285-6D403DCBF6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03471" y="3228975"/>
            <a:ext cx="6527942" cy="2690571"/>
          </a:xfr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1ED7D191-49D1-7C9B-6F15-9620684CA6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287361"/>
            <a:ext cx="4562622" cy="2141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464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420084-7744-72D5-4F48-0137C557F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 5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DC3EAD-1A34-D63B-F282-DB2E7ADBE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Laske väritetyn segmentin pinta-ala.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D3C47C6-E225-FCB9-E7D9-46692E3E45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5545" y="681037"/>
            <a:ext cx="2648320" cy="2629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395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41E3EF-F395-C793-ADDB-A31FB0A08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 6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2946A3A3-622F-7A6A-B65F-2D252CC8A9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447523"/>
            <a:ext cx="8059714" cy="2238212"/>
          </a:xfrm>
        </p:spPr>
      </p:pic>
    </p:spTree>
    <p:extLst>
      <p:ext uri="{BB962C8B-B14F-4D97-AF65-F5344CB8AC3E}">
        <p14:creationId xmlns:p14="http://schemas.microsoft.com/office/powerpoint/2010/main" val="3471431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124</Words>
  <Application>Microsoft Office PowerPoint</Application>
  <PresentationFormat>Laajakuva</PresentationFormat>
  <Paragraphs>28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Cambria Math</vt:lpstr>
      <vt:lpstr>Office-teema</vt:lpstr>
      <vt:lpstr>Oppitunnit 11-12</vt:lpstr>
      <vt:lpstr>Ympyrän pinta-ala</vt:lpstr>
      <vt:lpstr>Ympyrän sektorin pinta-ala</vt:lpstr>
      <vt:lpstr>Esimerkki 1</vt:lpstr>
      <vt:lpstr>Esimerkki 2</vt:lpstr>
      <vt:lpstr>Esimerkki 3</vt:lpstr>
      <vt:lpstr>Esimerkki 4</vt:lpstr>
      <vt:lpstr>Esimerkki 5</vt:lpstr>
      <vt:lpstr>Esimerkki 6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Brenda Simenson</dc:creator>
  <cp:lastModifiedBy>Brenda Simenson</cp:lastModifiedBy>
  <cp:revision>1</cp:revision>
  <dcterms:created xsi:type="dcterms:W3CDTF">2024-11-30T09:33:47Z</dcterms:created>
  <dcterms:modified xsi:type="dcterms:W3CDTF">2024-11-30T10:23:23Z</dcterms:modified>
</cp:coreProperties>
</file>