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523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84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78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8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46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4.12.2018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81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4.12.2018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05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4.12.2018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2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4.12.2018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95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4.12.2018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10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4.12.2018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19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0166E-58F3-45AD-8C66-95F6F3637162}" type="datetimeFigureOut">
              <a:rPr lang="fi-FI" smtClean="0"/>
              <a:t>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3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http://wallpapercave.com/wp/PEn44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246" y="-1536895"/>
            <a:ext cx="14297025" cy="894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https://i.cbc.ca/1.3476727.1457122947!/fileImage/httpImage/image.jpg_gen/derivatives/16x9_620/121328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6801" cy="684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https://s-media-cache-ak0.pinimg.com/originals/46/ff/85/46ff858149f9122b3141d8f30922fa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04" y="0"/>
            <a:ext cx="6755364" cy="67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 descr="http://www.asanbazaar.com.au/image/cache/catalog/coke-500x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34" y="132494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5" y="1027906"/>
            <a:ext cx="10848409" cy="4575520"/>
          </a:xfrm>
        </p:spPr>
      </p:pic>
    </p:spTree>
    <p:extLst>
      <p:ext uri="{BB962C8B-B14F-4D97-AF65-F5344CB8AC3E}">
        <p14:creationId xmlns:p14="http://schemas.microsoft.com/office/powerpoint/2010/main" val="18783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365125"/>
            <a:ext cx="8460510" cy="6345382"/>
          </a:xfrm>
        </p:spPr>
      </p:pic>
    </p:spTree>
    <p:extLst>
      <p:ext uri="{BB962C8B-B14F-4D97-AF65-F5344CB8AC3E}">
        <p14:creationId xmlns:p14="http://schemas.microsoft.com/office/powerpoint/2010/main" val="31383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6" y="695401"/>
            <a:ext cx="8202629" cy="5472325"/>
          </a:xfrm>
        </p:spPr>
      </p:pic>
    </p:spTree>
    <p:extLst>
      <p:ext uri="{BB962C8B-B14F-4D97-AF65-F5344CB8AC3E}">
        <p14:creationId xmlns:p14="http://schemas.microsoft.com/office/powerpoint/2010/main" val="37510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309"/>
            <a:ext cx="12192000" cy="7377217"/>
          </a:xfrm>
        </p:spPr>
      </p:pic>
    </p:spTree>
    <p:extLst>
      <p:ext uri="{BB962C8B-B14F-4D97-AF65-F5344CB8AC3E}">
        <p14:creationId xmlns:p14="http://schemas.microsoft.com/office/powerpoint/2010/main" val="11513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6" y="0"/>
            <a:ext cx="12197545" cy="6858000"/>
          </a:xfrm>
        </p:spPr>
      </p:pic>
    </p:spTree>
    <p:extLst>
      <p:ext uri="{BB962C8B-B14F-4D97-AF65-F5344CB8AC3E}">
        <p14:creationId xmlns:p14="http://schemas.microsoft.com/office/powerpoint/2010/main" val="268346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Laajakuva</PresentationFormat>
  <Paragraphs>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Lerch Adam</dc:creator>
  <cp:lastModifiedBy>Lerch Adam</cp:lastModifiedBy>
  <cp:revision>4</cp:revision>
  <dcterms:created xsi:type="dcterms:W3CDTF">2016-12-07T11:52:07Z</dcterms:created>
  <dcterms:modified xsi:type="dcterms:W3CDTF">2018-12-04T05:51:03Z</dcterms:modified>
</cp:coreProperties>
</file>