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9/12/2018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C06DD4-7166-482C-BADD-72156E7EF2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2933" y="4538133"/>
            <a:ext cx="10127192" cy="931341"/>
          </a:xfrm>
        </p:spPr>
        <p:txBody>
          <a:bodyPr>
            <a:normAutofit/>
          </a:bodyPr>
          <a:lstStyle/>
          <a:p>
            <a:r>
              <a:rPr lang="fi-FI" sz="4000"/>
              <a:t>ETIIKAN KÄSITTEET (Uniikki)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AFCA6FE-B13F-494B-9EB5-AB0E299EBF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53443" y="5461009"/>
            <a:ext cx="8106682" cy="406391"/>
          </a:xfrm>
        </p:spPr>
        <p:txBody>
          <a:bodyPr>
            <a:normAutofit/>
          </a:bodyPr>
          <a:lstStyle/>
          <a:p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A894BB14-960E-4464-8DFF-E3D2CC7ADDE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865" r="1" b="41599"/>
          <a:stretch/>
        </p:blipFill>
        <p:spPr>
          <a:xfrm>
            <a:off x="922867" y="645517"/>
            <a:ext cx="10346266" cy="373816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7055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C0B93A-0F85-4583-B2B2-633641994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800" dirty="0"/>
              <a:t>KESKEISET KÄSITTEET (KPL 1)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C7677F2-2B77-4E28-9D3E-4B172B4F08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895475"/>
            <a:ext cx="10131425" cy="4962525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3200" dirty="0"/>
              <a:t>MINÄKÄSITYS = osa maailmankuvaa, johon kuuluvat ihmisen häntä itseään koskevat käsitykset, tunteet ja kokemukset.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3200" dirty="0"/>
              <a:t>ITSETUNTO = osa maailmankuvaa. Ihmisen käsitys omasta arvostaan.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3200" dirty="0"/>
              <a:t>MORAALI = ihmisten käsitykset oikeasta ja väärästä sekä niiden mukainen toiminta.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3200" dirty="0"/>
              <a:t>ETIIKKA = kokonaisvaltainen ajattelutapa hyvästä ja pahasta sekä näitä asioita tutkiva tieteenala.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427541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26269F-EBE5-42E4-9B2F-7C8509775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6037FFD-40EE-45B6-BA72-906598A980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582614"/>
            <a:ext cx="10131425" cy="4888523"/>
          </a:xfrm>
        </p:spPr>
        <p:txBody>
          <a:bodyPr>
            <a:normAutofit/>
          </a:bodyPr>
          <a:lstStyle/>
          <a:p>
            <a:r>
              <a:rPr lang="fi-FI" sz="3200" dirty="0"/>
              <a:t>MORAALINEN TEKO = oikeaksi arvioitu teko</a:t>
            </a:r>
          </a:p>
          <a:p>
            <a:r>
              <a:rPr lang="fi-FI" sz="3200" dirty="0"/>
              <a:t>MORAALITON TEKO = vääräksi arvioitu teko</a:t>
            </a:r>
          </a:p>
          <a:p>
            <a:r>
              <a:rPr lang="fi-FI" sz="3200" dirty="0"/>
              <a:t>EI-MORAALINEN TEKO = teko, johon ei liity moraalista valintaa.</a:t>
            </a:r>
          </a:p>
          <a:p>
            <a:r>
              <a:rPr lang="fi-FI" sz="3200" dirty="0"/>
              <a:t>YKSILÖEETTINEN = eettinen ongelma, joka </a:t>
            </a:r>
            <a:r>
              <a:rPr lang="fi-FI" sz="3200"/>
              <a:t>liittyy yksilöön.</a:t>
            </a:r>
            <a:endParaRPr lang="fi-FI" sz="3200" dirty="0"/>
          </a:p>
          <a:p>
            <a:r>
              <a:rPr lang="fi-FI" sz="3200" dirty="0"/>
              <a:t>YHTEISÖEETTINEN = eettinen ongelma, joka liittyy yhteisöön.</a:t>
            </a:r>
          </a:p>
        </p:txBody>
      </p:sp>
    </p:spTree>
    <p:extLst>
      <p:ext uri="{BB962C8B-B14F-4D97-AF65-F5344CB8AC3E}">
        <p14:creationId xmlns:p14="http://schemas.microsoft.com/office/powerpoint/2010/main" val="1337171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5" cy="947738"/>
          </a:xfrm>
        </p:spPr>
        <p:txBody>
          <a:bodyPr>
            <a:normAutofit/>
          </a:bodyPr>
          <a:lstStyle/>
          <a:p>
            <a:r>
              <a:rPr lang="fi-FI" sz="4800" dirty="0" smtClean="0"/>
              <a:t>KESKEISET KÄSITTEET (KPL 2)</a:t>
            </a:r>
            <a:endParaRPr lang="fi-FI" sz="4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1457325"/>
            <a:ext cx="10131425" cy="5029200"/>
          </a:xfrm>
        </p:spPr>
        <p:txBody>
          <a:bodyPr>
            <a:normAutofit/>
          </a:bodyPr>
          <a:lstStyle/>
          <a:p>
            <a:r>
              <a:rPr lang="fi-FI" sz="3200" dirty="0" smtClean="0"/>
              <a:t>ARVO = asia, jota pidetään arvokkaana</a:t>
            </a:r>
          </a:p>
          <a:p>
            <a:r>
              <a:rPr lang="fi-FI" sz="3200" dirty="0" smtClean="0"/>
              <a:t>VÄLINEARVO = arvo, jonka avulla tavoitellaan jotain muuta</a:t>
            </a:r>
          </a:p>
          <a:p>
            <a:r>
              <a:rPr lang="fi-FI" sz="3200" dirty="0" smtClean="0"/>
              <a:t>ITSEISARVO = asia, jota tavoitellaan väliarvon avulla</a:t>
            </a:r>
          </a:p>
          <a:p>
            <a:r>
              <a:rPr lang="fi-FI" sz="3200" dirty="0" smtClean="0"/>
              <a:t>YLEISINHIMILLISET ARVOT = lähes kaikki ihmiset pitävät niitä tärkeinä</a:t>
            </a:r>
          </a:p>
          <a:p>
            <a:r>
              <a:rPr lang="fi-FI" sz="3200" dirty="0" smtClean="0"/>
              <a:t>NORMI = suullinen tai kirjoitettu ohje, sääntö tai laki</a:t>
            </a:r>
          </a:p>
          <a:p>
            <a:r>
              <a:rPr lang="fi-FI" sz="3200" dirty="0" smtClean="0"/>
              <a:t>SANKTIO = normien rikkomisesta annettu rangaistus</a:t>
            </a:r>
          </a:p>
          <a:p>
            <a:r>
              <a:rPr lang="fi-FI" sz="3200" dirty="0" smtClean="0"/>
              <a:t>ARVOMAAILMA = arvojen ja normien kokonaisuus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1472482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ivaallinen">
  <a:themeElements>
    <a:clrScheme name="Celestial">
      <a:dk1>
        <a:sysClr val="windowText" lastClr="000000"/>
      </a:dk1>
      <a:lt1>
        <a:sysClr val="window" lastClr="FFFFFF"/>
      </a:lt1>
      <a:dk2>
        <a:srgbClr val="16476F"/>
      </a:dk2>
      <a:lt2>
        <a:srgbClr val="EBEBEB"/>
      </a:lt2>
      <a:accent1>
        <a:srgbClr val="E5B458"/>
      </a:accent1>
      <a:accent2>
        <a:srgbClr val="F77754"/>
      </a:accent2>
      <a:accent3>
        <a:srgbClr val="D8507E"/>
      </a:accent3>
      <a:accent4>
        <a:srgbClr val="BC70EE"/>
      </a:accent4>
      <a:accent5>
        <a:srgbClr val="3CA2E2"/>
      </a:accent5>
      <a:accent6>
        <a:srgbClr val="91BF77"/>
      </a:accent6>
      <a:hlink>
        <a:srgbClr val="71DDAB"/>
      </a:hlink>
      <a:folHlink>
        <a:srgbClr val="A6E4C7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B36E0D05-787B-4C61-8268-2D6C1FBEDA3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165</Words>
  <Application>Microsoft Office PowerPoint</Application>
  <PresentationFormat>Laajakuva</PresentationFormat>
  <Paragraphs>19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Taivaallinen</vt:lpstr>
      <vt:lpstr>ETIIKAN KÄSITTEET (Uniikki)</vt:lpstr>
      <vt:lpstr>KESKEISET KÄSITTEET (KPL 1)</vt:lpstr>
      <vt:lpstr>PowerPoint-esitys</vt:lpstr>
      <vt:lpstr>KESKEISET KÄSITTEET (KPL 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ETIIKAN KÄSITTEET (Uniikki)</dc:title>
  <dc:creator>Dahl Kirsi Tuulikki</dc:creator>
  <cp:lastModifiedBy>Dahl Kirsi Tuulikki</cp:lastModifiedBy>
  <cp:revision>4</cp:revision>
  <dcterms:created xsi:type="dcterms:W3CDTF">2018-09-02T10:23:00Z</dcterms:created>
  <dcterms:modified xsi:type="dcterms:W3CDTF">2018-09-12T07:45:31Z</dcterms:modified>
</cp:coreProperties>
</file>