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1" r:id="rId10"/>
    <p:sldId id="273" r:id="rId11"/>
    <p:sldId id="275" r:id="rId12"/>
    <p:sldId id="277" r:id="rId13"/>
    <p:sldId id="279" r:id="rId14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D317-D70E-46FF-BBE0-B5081B3D4326}" type="datetimeFigureOut">
              <a:rPr lang="sv-FI" smtClean="0"/>
              <a:pPr/>
              <a:t>11.8.2015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5C6CF-7685-418F-BB70-400A5772CB22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SamhälleB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317932" cy="4173664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Vad är ett samhälle?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13758751e98f5aa5152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76872"/>
            <a:ext cx="5893625" cy="3309500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Maktskiften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1288575169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727" y="1481138"/>
            <a:ext cx="6778546" cy="452596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Samhälleliga konflikter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14591 - Översvämningar i Pakis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232" y="1481138"/>
            <a:ext cx="6041536" cy="452596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Olyckshändelser och naturkatastrofer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Kongo_100308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820728" cy="3864483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Krigshot och krig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Vad är ett samhälle?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Ett nätverk som består av </a:t>
            </a:r>
            <a:r>
              <a:rPr lang="sv-FI" u="sng" dirty="0" smtClean="0"/>
              <a:t>flera</a:t>
            </a:r>
            <a:r>
              <a:rPr lang="sv-FI" dirty="0" smtClean="0"/>
              <a:t> individer och relationerna mellan dem</a:t>
            </a:r>
          </a:p>
          <a:p>
            <a:endParaRPr lang="sv-FI" dirty="0"/>
          </a:p>
          <a:p>
            <a:r>
              <a:rPr lang="sv-FI" dirty="0" smtClean="0"/>
              <a:t>Samhället påverkar människors liv (regler, man måste beakta de andra individerna i samhället osv.)</a:t>
            </a:r>
          </a:p>
          <a:p>
            <a:endParaRPr lang="sv-FI" dirty="0" smtClean="0"/>
          </a:p>
          <a:p>
            <a:r>
              <a:rPr lang="sv-FI" dirty="0" smtClean="0"/>
              <a:t>Ett samhälle är </a:t>
            </a:r>
            <a:r>
              <a:rPr lang="sv-FI" u="sng" dirty="0" smtClean="0"/>
              <a:t>inte</a:t>
            </a:r>
            <a:r>
              <a:rPr lang="sv-FI" dirty="0" smtClean="0"/>
              <a:t> detsamma som en </a:t>
            </a:r>
            <a:r>
              <a:rPr lang="sv-FI" i="1" dirty="0" smtClean="0"/>
              <a:t>stat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Samhallspyramid Egyp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543300" cy="3105150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Varför förändras samhället hela tiden? Vilka är orsakerna?</a:t>
            </a:r>
            <a:endParaRPr lang="sv-FI" dirty="0"/>
          </a:p>
        </p:txBody>
      </p:sp>
      <p:pic>
        <p:nvPicPr>
          <p:cNvPr id="5" name="Bildobjekt 4" descr="6a011168635db0970c01539182775b970b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48880"/>
            <a:ext cx="4506163" cy="2872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090glob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13719"/>
            <a:ext cx="6096000" cy="3860800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Globaliseringen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661279" cy="4368546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Ekonomiska konjunkturer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smartphone-lineup_1020_large_verge_medium_landsc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179" y="1481138"/>
            <a:ext cx="6831641" cy="452596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Teknologiska innovationer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joulukuu_sv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201" y="1481138"/>
            <a:ext cx="7465597" cy="452596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Förändringar i befolkningsstrukturen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migration-rou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72469"/>
            <a:ext cx="5715000" cy="3543300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Migration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Beslut som fattas av </a:t>
            </a:r>
            <a:r>
              <a:rPr lang="sv-FI" dirty="0" err="1" smtClean="0"/>
              <a:t>polititker</a:t>
            </a:r>
            <a:r>
              <a:rPr lang="sv-FI" dirty="0" smtClean="0"/>
              <a:t> m.fl.</a:t>
            </a:r>
            <a:endParaRPr lang="sv-FI" dirty="0"/>
          </a:p>
        </p:txBody>
      </p:sp>
      <p:pic>
        <p:nvPicPr>
          <p:cNvPr id="4" name="Platshållare för innehåll 3" descr="260px-Finnish_Parlia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517642" cy="3671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81</Words>
  <Application>Microsoft Office PowerPoint</Application>
  <PresentationFormat>Bildspel på skärmen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Vad är ett samhälle?</vt:lpstr>
      <vt:lpstr>Vad är ett samhälle?</vt:lpstr>
      <vt:lpstr>Varför förändras samhället hela tiden? Vilka är orsakerna?</vt:lpstr>
      <vt:lpstr>Globaliseringen</vt:lpstr>
      <vt:lpstr>Ekonomiska konjunkturer</vt:lpstr>
      <vt:lpstr>Teknologiska innovationer</vt:lpstr>
      <vt:lpstr>Förändringar i befolkningsstrukturen</vt:lpstr>
      <vt:lpstr>Migration</vt:lpstr>
      <vt:lpstr>Beslut som fattas av polititker m.fl.</vt:lpstr>
      <vt:lpstr>Maktskiften</vt:lpstr>
      <vt:lpstr>Samhälleliga konflikter</vt:lpstr>
      <vt:lpstr>Olyckshändelser och naturkatastrofer</vt:lpstr>
      <vt:lpstr>Krigshot och krig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är ett samhälle?</dc:title>
  <dc:creator>Christian</dc:creator>
  <cp:lastModifiedBy>Christian</cp:lastModifiedBy>
  <cp:revision>2</cp:revision>
  <dcterms:created xsi:type="dcterms:W3CDTF">2014-08-12T17:30:47Z</dcterms:created>
  <dcterms:modified xsi:type="dcterms:W3CDTF">2015-08-11T17:59:12Z</dcterms:modified>
</cp:coreProperties>
</file>