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5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0" autoAdjust="0"/>
    <p:restoredTop sz="94660"/>
  </p:normalViewPr>
  <p:slideViewPr>
    <p:cSldViewPr snapToGrid="0">
      <p:cViewPr varScale="1">
        <p:scale>
          <a:sx n="59" d="100"/>
          <a:sy n="59" d="100"/>
        </p:scale>
        <p:origin x="8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A5CDA5A-EC17-40F1-891F-C73792EF43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BFF4A465-8309-4549-A575-AABFB88DBC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418CE72-A48D-4D5F-8189-A45883F89C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31449-1461-41EC-B12B-C53C0D6A8B09}" type="datetimeFigureOut">
              <a:rPr lang="fi-FI" smtClean="0"/>
              <a:t>14.10.2026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6277A31-27AF-439C-8E4A-B7808F861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7D8C2CE-15C0-48C6-822E-C58D4737E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CA9D1-29B4-4CE9-A2B8-A250898B5E4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98700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55EB987-3CD5-4749-A873-7D4EA571F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BB167E2-2BED-48E4-AD57-843DE771BA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25458F3-9CB2-44F4-88F4-00A243CCE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31449-1461-41EC-B12B-C53C0D6A8B09}" type="datetimeFigureOut">
              <a:rPr lang="fi-FI" smtClean="0"/>
              <a:t>14.10.2026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1496C09-D41B-4DA5-9D1A-5AAA3B5B6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316BF4C-7893-4AD3-A88E-1692D7F77C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CA9D1-29B4-4CE9-A2B8-A250898B5E4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92206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B1FE09A-4B8C-48C3-B7FF-E57D026CC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697B8B1-A1EB-422E-872C-13C7C0EEB9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4B148FA-E1FD-4AC5-BFFD-D64BB5311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31449-1461-41EC-B12B-C53C0D6A8B09}" type="datetimeFigureOut">
              <a:rPr lang="fi-FI" smtClean="0"/>
              <a:t>14.10.2026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7577CBE-3BC8-49B0-B559-E74E6A101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DA989DB-786F-46BF-A4F2-ACDC4D7D3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CA9D1-29B4-4CE9-A2B8-A250898B5E4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61371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F345A1B-EC18-4DFE-92E1-69276F2817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4C18C35-2454-4C30-B6FF-1826DB76F3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05A978F6-2ACA-4BC9-B42D-0FEF4C4537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D1FDAF33-A4F9-4F2D-903F-463229874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31449-1461-41EC-B12B-C53C0D6A8B09}" type="datetimeFigureOut">
              <a:rPr lang="fi-FI" smtClean="0"/>
              <a:t>14.10.2026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D7C15436-7BEA-430E-B339-76D94A83D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D62FB31A-5500-496E-8D62-E69FF5015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CA9D1-29B4-4CE9-A2B8-A250898B5E4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93160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0BAD66A-552B-480D-9D95-EADA49608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67FDB11-3D90-4568-87A3-E771BA5451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71DFDB3B-22A8-42ED-832C-8A6E3B5331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A6E153C7-6E89-4102-B0FD-14F4200C79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B336844B-8225-496E-9A22-C9E6489D16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97467FA1-8CBC-43BB-B3F7-1D1C80F11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31449-1461-41EC-B12B-C53C0D6A8B09}" type="datetimeFigureOut">
              <a:rPr lang="fi-FI" smtClean="0"/>
              <a:t>14.10.2026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64FEC81E-F87E-4F4C-BE79-EE5BED033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295A67F7-4A00-463D-A5AD-5AAFF51AE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CA9D1-29B4-4CE9-A2B8-A250898B5E4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67335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990AAD6-B910-4606-85DB-D5ED3F131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4AD0705D-64DA-47B4-8235-716C3D0467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31449-1461-41EC-B12B-C53C0D6A8B09}" type="datetimeFigureOut">
              <a:rPr lang="fi-FI" smtClean="0"/>
              <a:t>14.10.2026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D3808F10-171B-4EDB-BDBD-7BCA560A9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1FFDA8B8-BE03-4497-A75F-7701B5FD0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CA9D1-29B4-4CE9-A2B8-A250898B5E4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497925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D77252F2-788F-4DBD-995D-574AE1FADE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31449-1461-41EC-B12B-C53C0D6A8B09}" type="datetimeFigureOut">
              <a:rPr lang="fi-FI" smtClean="0"/>
              <a:t>14.10.2026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8B623212-F184-4534-8BA9-52A56C015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149577D4-F84F-4ECF-A6F2-9C2F714CA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CA9D1-29B4-4CE9-A2B8-A250898B5E4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21665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493BD18-94E7-4D8F-8EC8-96CD15BAC2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34F69D0-0844-4E3A-B70B-5A57A162C6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71BC8BC0-794F-44AA-80B0-F16BFFD09B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5F9F4835-9F5C-444F-B939-B0A1568CA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31449-1461-41EC-B12B-C53C0D6A8B09}" type="datetimeFigureOut">
              <a:rPr lang="fi-FI" smtClean="0"/>
              <a:t>14.10.2026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4C4D8A7F-3593-4234-8762-F6A649AF4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2030DE17-B8B4-4260-999A-3D4A445A4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CA9D1-29B4-4CE9-A2B8-A250898B5E4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022859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C298C0D-344E-4DA1-8651-CD089D7645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DAD573E8-F0FB-4F6B-8A47-DF1C35476C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CA189815-A9FD-490E-88F4-88F5405461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95E7FAD3-1193-4498-8D72-1438BCB8B8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31449-1461-41EC-B12B-C53C0D6A8B09}" type="datetimeFigureOut">
              <a:rPr lang="fi-FI" smtClean="0"/>
              <a:t>14.10.2026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2D75A02-9262-41AF-8A4A-D1BF88DC4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78FC5D6-BF70-4024-A1E7-ABF2EDF10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CA9D1-29B4-4CE9-A2B8-A250898B5E4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53175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8BB9CF7-0009-43A4-9CFF-7C546D101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E7C6826D-5AC9-45B0-B2CF-04EDCE81FD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1204E45-6EAF-40DE-98C8-37E0E5C21E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31449-1461-41EC-B12B-C53C0D6A8B09}" type="datetimeFigureOut">
              <a:rPr lang="fi-FI" smtClean="0"/>
              <a:t>14.10.2026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1A60CBA-234D-4A67-9474-3591D3D77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495DBCE-7E75-45C6-8488-E979BEC45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CA9D1-29B4-4CE9-A2B8-A250898B5E4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56586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9C17F257-CB4C-4B6D-BE0E-2BB58DB17F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E9190820-B432-42BA-B228-4B6BEDE546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F0F71CF-B148-43FD-813B-203C16BDD4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31449-1461-41EC-B12B-C53C0D6A8B09}" type="datetimeFigureOut">
              <a:rPr lang="fi-FI" smtClean="0"/>
              <a:t>14.10.2026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7A1641D-EE1E-4FC7-BCE7-AF8C8E167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80AE613-D9E8-43A3-9DDA-1FCC49025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CA9D1-29B4-4CE9-A2B8-A250898B5E4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41437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70B43A90-8F36-4515-BE7E-35FCB9E383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03CA2A2-3D93-4A07-A648-DDFFF88144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8697ECE-7D2B-4EE0-A22A-21BD364A18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031449-1461-41EC-B12B-C53C0D6A8B09}" type="datetimeFigureOut">
              <a:rPr lang="fi-FI" smtClean="0"/>
              <a:t>14.10.2026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4078658-4E94-4F93-9E69-F76EE538A0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0AEA9BC-90CD-4502-827C-9CE8662D1D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5CA9D1-29B4-4CE9-A2B8-A250898B5E4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81871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FC89A8C-8865-45C3-A136-A5FBD7564BB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Atomin ydin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61CA981C-3114-4BDC-99B6-A26D3484F1F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362591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E0F3126-6A53-4519-A0BB-6450F8A65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Ytimen koostumus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94E011F-7393-47ED-8254-8DD0A55CC6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Mistä ydin koostuu</a:t>
            </a:r>
          </a:p>
          <a:p>
            <a:r>
              <a:rPr lang="fi-FI" dirty="0"/>
              <a:t>Protonit ja neutronit</a:t>
            </a:r>
          </a:p>
          <a:p>
            <a:r>
              <a:rPr lang="fi-FI" dirty="0"/>
              <a:t>Mikä pitää ytimen koossa</a:t>
            </a:r>
          </a:p>
          <a:p>
            <a:r>
              <a:rPr lang="fi-FI" dirty="0"/>
              <a:t>Vahva vuorovaikutus </a:t>
            </a:r>
          </a:p>
        </p:txBody>
      </p:sp>
    </p:spTree>
    <p:extLst>
      <p:ext uri="{BB962C8B-B14F-4D97-AF65-F5344CB8AC3E}">
        <p14:creationId xmlns:p14="http://schemas.microsoft.com/office/powerpoint/2010/main" val="6313976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C4D0B08-6E31-4A69-BE69-7B70F11DC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Nukleonien koostumus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0D2A224-7F5E-4988-A021-BDA4957621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u- ja d-kvarkeista eli </a:t>
            </a:r>
            <a:r>
              <a:rPr lang="fi-FI" dirty="0" err="1"/>
              <a:t>up</a:t>
            </a:r>
            <a:r>
              <a:rPr lang="fi-FI" dirty="0"/>
              <a:t>(ylös) </a:t>
            </a:r>
            <a:r>
              <a:rPr lang="fi-FI" dirty="0" err="1"/>
              <a:t>down</a:t>
            </a:r>
            <a:r>
              <a:rPr lang="fi-FI" dirty="0"/>
              <a:t>(alas)</a:t>
            </a:r>
          </a:p>
          <a:p>
            <a:r>
              <a:rPr lang="fi-FI" dirty="0"/>
              <a:t>u-kvarkin varaus on 2/3e d-kvarkin -1/3e</a:t>
            </a:r>
          </a:p>
          <a:p>
            <a:r>
              <a:rPr lang="fi-FI" dirty="0"/>
              <a:t>Protoni on siis 2 u-kvarkkia ja 1 d-kvarkki</a:t>
            </a:r>
          </a:p>
          <a:p>
            <a:r>
              <a:rPr lang="fi-FI" dirty="0"/>
              <a:t>Neutroni on 2 d-kvarkkia ja 1 u-kvarkki</a:t>
            </a:r>
          </a:p>
          <a:p>
            <a:r>
              <a:rPr lang="fi-FI" dirty="0"/>
              <a:t>Kvarkeilla on värivaraus. Värivaraus vaikuttaa sallittuihin kvarkkiyhdistelmiin</a:t>
            </a:r>
          </a:p>
        </p:txBody>
      </p:sp>
    </p:spTree>
    <p:extLst>
      <p:ext uri="{BB962C8B-B14F-4D97-AF65-F5344CB8AC3E}">
        <p14:creationId xmlns:p14="http://schemas.microsoft.com/office/powerpoint/2010/main" val="11060500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368ED81-AA28-4C64-9F77-D727E154A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75CADF1-FDA3-44FA-8495-30217AEF57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u </a:t>
            </a:r>
            <a:r>
              <a:rPr lang="fi-FI" dirty="0" err="1"/>
              <a:t>kvarkkin</a:t>
            </a:r>
            <a:r>
              <a:rPr lang="fi-FI" dirty="0"/>
              <a:t> varaus on 2/3e d-kvarkin -1/3e</a:t>
            </a:r>
          </a:p>
        </p:txBody>
      </p:sp>
    </p:spTree>
    <p:extLst>
      <p:ext uri="{BB962C8B-B14F-4D97-AF65-F5344CB8AC3E}">
        <p14:creationId xmlns:p14="http://schemas.microsoft.com/office/powerpoint/2010/main" val="8346646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CFF1879-8C20-499D-937F-3D2BAE1B1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Ytimen tunnusluvut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8056E45-91B9-4B5C-920A-245833626B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Alempana eli 2 on protonien lukumäärä</a:t>
            </a:r>
          </a:p>
          <a:p>
            <a:r>
              <a:rPr lang="fi-FI" dirty="0"/>
              <a:t>Ylempänä on massaluku eli nukleonien lukumäärä eli protonien ja neutronien yhteismäärä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BB4BBB26-FE78-44AB-B606-BE6A173E27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09018" y="255686"/>
            <a:ext cx="1232662" cy="1010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1319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B6DDCA2-1A9C-4823-ABE7-C87510ED1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Atomien paino</a:t>
            </a:r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49A9D961-9CE1-6687-B5B7-2AC866A164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923642"/>
            <a:ext cx="10515600" cy="4155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4556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A0B7821-B59E-4246-B30E-35A21F041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Massa ja energia</a:t>
            </a:r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FDEEC304-05AD-0006-47B2-498EACFD7E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7571" y="1690688"/>
            <a:ext cx="10515600" cy="1949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2392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49F9939-EF79-4C2A-9018-86CD601C9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isällön paikkamerkki 2">
                <a:extLst>
                  <a:ext uri="{FF2B5EF4-FFF2-40B4-BE49-F238E27FC236}">
                    <a16:creationId xmlns:a16="http://schemas.microsoft.com/office/drawing/2014/main" id="{7D0B4214-9A29-4303-B59E-91E377C7680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fi-FI" dirty="0"/>
                  <a:t>Atomimassayksikkö on määritelty hiili 12 mukaan.</a:t>
                </a:r>
              </a:p>
              <a:p>
                <a:r>
                  <a:rPr lang="fi-FI" dirty="0"/>
                  <a:t>1 hiili 12 atomi painaa 12u. </a:t>
                </a:r>
              </a:p>
              <a:p>
                <a:r>
                  <a:rPr lang="fi-FI" dirty="0"/>
                  <a:t>12 grammaa hiili 12 sisältää 1 moolin verran atomeita eli </a:t>
                </a:r>
                <a:r>
                  <a:rPr lang="fi-FI" dirty="0" err="1"/>
                  <a:t>avogadron</a:t>
                </a:r>
                <a:r>
                  <a:rPr lang="fi-FI" dirty="0"/>
                  <a:t> luvun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i-FI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fi-FI" b="0" i="1" smtClean="0">
                        <a:latin typeface="Cambria Math" panose="02040503050406030204" pitchFamily="18" charset="0"/>
                      </a:rPr>
                      <m:t>=6,0221451∗</m:t>
                    </m:r>
                    <m:sSup>
                      <m:sSupPr>
                        <m:ctrlPr>
                          <a:rPr lang="fi-FI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23</m:t>
                        </m:r>
                      </m:sup>
                    </m:sSup>
                  </m:oMath>
                </a14:m>
                <a:r>
                  <a:rPr lang="fi-FI" dirty="0"/>
                  <a:t> verran atomeita</a:t>
                </a:r>
              </a:p>
            </p:txBody>
          </p:sp>
        </mc:Choice>
        <mc:Fallback xmlns="">
          <p:sp>
            <p:nvSpPr>
              <p:cNvPr id="3" name="Sisällön paikkamerkki 2">
                <a:extLst>
                  <a:ext uri="{FF2B5EF4-FFF2-40B4-BE49-F238E27FC236}">
                    <a16:creationId xmlns:a16="http://schemas.microsoft.com/office/drawing/2014/main" id="{7D0B4214-9A29-4303-B59E-91E377C7680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fi-FI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193541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65FB77C-3FA0-46DB-A596-575874FCF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Sidosenergia ja sidososuus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C609745-BDB8-4B7E-A73A-113F38015D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Massavajetta vastaava energia on sidosenergia</a:t>
            </a:r>
          </a:p>
          <a:p>
            <a:r>
              <a:rPr lang="fi-FI" dirty="0"/>
              <a:t>Sidososuus on sidosenergia jaettuna nukleonien lukumäärällä</a:t>
            </a:r>
          </a:p>
        </p:txBody>
      </p:sp>
    </p:spTree>
    <p:extLst>
      <p:ext uri="{BB962C8B-B14F-4D97-AF65-F5344CB8AC3E}">
        <p14:creationId xmlns:p14="http://schemas.microsoft.com/office/powerpoint/2010/main" val="17748785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DA1A2E9-63FE-408D-A803-8E306ECAB4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059" y="450222"/>
            <a:ext cx="3902420" cy="4235636"/>
          </a:xfrm>
          <a:prstGeom prst="rect">
            <a:avLst/>
          </a:prstGeom>
          <a:solidFill>
            <a:srgbClr val="595959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87C8F03-9630-45E8-8476-82D72A8A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4664" y="930530"/>
            <a:ext cx="3361677" cy="3275019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en-US" sz="5000">
              <a:solidFill>
                <a:srgbClr val="FFFFFF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BE9F90C-C163-435B-9A68-D15C92D1CF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058" y="4843002"/>
            <a:ext cx="2391411" cy="1564776"/>
          </a:xfrm>
          <a:prstGeom prst="rect">
            <a:avLst/>
          </a:prstGeom>
          <a:solidFill>
            <a:schemeClr val="accent5">
              <a:alpha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A882A9F-F4E9-4E23-8F0B-20B5DF42EA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13417" y="4843002"/>
            <a:ext cx="1351062" cy="1568472"/>
          </a:xfrm>
          <a:prstGeom prst="rect">
            <a:avLst/>
          </a:prstGeom>
          <a:solidFill>
            <a:srgbClr val="374A5D"/>
          </a:solidFill>
          <a:ln w="25400">
            <a:solidFill>
              <a:srgbClr val="374A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B1B1B"/>
              </a:solidFill>
            </a:endParaRPr>
          </a:p>
        </p:txBody>
      </p:sp>
      <p:pic>
        <p:nvPicPr>
          <p:cNvPr id="4" name="Sisällön paikkamerkki 3">
            <a:extLst>
              <a:ext uri="{FF2B5EF4-FFF2-40B4-BE49-F238E27FC236}">
                <a16:creationId xmlns:a16="http://schemas.microsoft.com/office/drawing/2014/main" id="{5A2605A6-E521-4B04-9662-E9E88B7CCA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9393" b="-1"/>
          <a:stretch/>
        </p:blipFill>
        <p:spPr>
          <a:xfrm>
            <a:off x="0" y="-266589"/>
            <a:ext cx="8937555" cy="7391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6844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4A6F30E-B59B-431A-83DD-6AA621B2C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Hajoamiskaaviot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84C5862-C3DC-45A3-A7AF-D0A1174ED4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Ydin voi hajota joko suoraan perustilaan tai ytimeen voi jäädä viritystila. Viritystila purkautuu </a:t>
            </a:r>
            <a:r>
              <a:rPr lang="fi-FI" dirty="0" err="1"/>
              <a:t>smg</a:t>
            </a:r>
            <a:r>
              <a:rPr lang="fi-FI" dirty="0"/>
              <a:t>-säteilynä. Energia on huomattavasti suurempi kuin elektronien viritystilat, joten vapautuva säteily on gamma säteilyä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B3C57671-0D4D-4DAB-879F-CC5FD0F5A2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0720" y="-674540"/>
            <a:ext cx="4114800" cy="2905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9470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0A555DF-BB00-45E8-8DE1-EA1AD2F01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Tehtäviä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753D766-BDDE-4468-8A13-95E61B2CEB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5-3, 5-6, 5-10, 5-13, 5-15, 5-17</a:t>
            </a:r>
          </a:p>
        </p:txBody>
      </p:sp>
    </p:spTree>
    <p:extLst>
      <p:ext uri="{BB962C8B-B14F-4D97-AF65-F5344CB8AC3E}">
        <p14:creationId xmlns:p14="http://schemas.microsoft.com/office/powerpoint/2010/main" val="29217565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182</Words>
  <Application>Microsoft Office PowerPoint</Application>
  <PresentationFormat>Laajakuva</PresentationFormat>
  <Paragraphs>28</Paragraphs>
  <Slides>12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Cambria Math</vt:lpstr>
      <vt:lpstr>Office-teema</vt:lpstr>
      <vt:lpstr>Atomin ydin</vt:lpstr>
      <vt:lpstr>Ytimen koostumus</vt:lpstr>
      <vt:lpstr>Nukleonien koostumus</vt:lpstr>
      <vt:lpstr>PowerPoint-esitys</vt:lpstr>
      <vt:lpstr>Ytimen tunnusluvut</vt:lpstr>
      <vt:lpstr>Atomien paino</vt:lpstr>
      <vt:lpstr>Massa ja energia</vt:lpstr>
      <vt:lpstr>PowerPoint-esitys</vt:lpstr>
      <vt:lpstr>Sidosenergia ja sidososuus</vt:lpstr>
      <vt:lpstr>PowerPoint-esitys</vt:lpstr>
      <vt:lpstr>Hajoamiskaaviot</vt:lpstr>
      <vt:lpstr>Tehtäviä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Atomin ydin</dc:title>
  <dc:creator>Riku</dc:creator>
  <cp:lastModifiedBy>Leppänen Riku Joonatan</cp:lastModifiedBy>
  <cp:revision>3</cp:revision>
  <dcterms:created xsi:type="dcterms:W3CDTF">2020-10-28T18:08:11Z</dcterms:created>
  <dcterms:modified xsi:type="dcterms:W3CDTF">2026-10-14T10:12:45Z</dcterms:modified>
</cp:coreProperties>
</file>