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117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509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5443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1389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2198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6371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6365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28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6385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618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18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908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8239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264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600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613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B3AFB-0934-48E0-9EBD-4B81D881BD07}" type="datetimeFigureOut">
              <a:rPr lang="fi-FI" smtClean="0"/>
              <a:t>10.3.2017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BE449E7-C83A-46CF-AA57-19F682AA96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013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Våra</a:t>
            </a:r>
            <a:r>
              <a:rPr lang="fi-FI" dirty="0" smtClean="0"/>
              <a:t> </a:t>
            </a:r>
            <a:r>
              <a:rPr lang="fi-FI" dirty="0" err="1" smtClean="0"/>
              <a:t>olika</a:t>
            </a:r>
            <a:r>
              <a:rPr lang="fi-FI" dirty="0" smtClean="0"/>
              <a:t> </a:t>
            </a:r>
            <a:r>
              <a:rPr lang="fi-FI" dirty="0" err="1" smtClean="0"/>
              <a:t>språk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80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Högspråk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err="1" smtClean="0"/>
              <a:t>Är</a:t>
            </a:r>
            <a:r>
              <a:rPr lang="fi-FI" sz="2400" dirty="0" smtClean="0"/>
              <a:t> </a:t>
            </a:r>
            <a:r>
              <a:rPr lang="fi-FI" sz="2400" dirty="0" err="1" smtClean="0"/>
              <a:t>egentligen</a:t>
            </a:r>
            <a:r>
              <a:rPr lang="fi-FI" sz="2400" dirty="0" smtClean="0"/>
              <a:t> ett </a:t>
            </a:r>
            <a:r>
              <a:rPr lang="fi-FI" sz="2400" dirty="0" err="1" smtClean="0"/>
              <a:t>skapat</a:t>
            </a:r>
            <a:r>
              <a:rPr lang="fi-FI" sz="2400" dirty="0" smtClean="0"/>
              <a:t> </a:t>
            </a:r>
            <a:r>
              <a:rPr lang="fi-FI" sz="2400" dirty="0" err="1" smtClean="0"/>
              <a:t>språk</a:t>
            </a:r>
            <a:r>
              <a:rPr lang="fi-FI" sz="2400" dirty="0"/>
              <a:t> </a:t>
            </a:r>
            <a:r>
              <a:rPr lang="fi-FI" sz="2400" dirty="0" err="1" smtClean="0"/>
              <a:t>med</a:t>
            </a:r>
            <a:r>
              <a:rPr lang="fi-FI" sz="2400" dirty="0" smtClean="0"/>
              <a:t> </a:t>
            </a:r>
            <a:r>
              <a:rPr lang="fi-FI" sz="2400" dirty="0" err="1" smtClean="0"/>
              <a:t>bestämda</a:t>
            </a:r>
            <a:r>
              <a:rPr lang="fi-FI" sz="2400" dirty="0" smtClean="0"/>
              <a:t> </a:t>
            </a:r>
            <a:r>
              <a:rPr lang="fi-FI" sz="2400" dirty="0" err="1" smtClean="0"/>
              <a:t>normer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485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Dialekt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err="1" smtClean="0"/>
              <a:t>Är</a:t>
            </a:r>
            <a:r>
              <a:rPr lang="fi-FI" sz="2400" dirty="0" smtClean="0"/>
              <a:t> ett </a:t>
            </a:r>
            <a:r>
              <a:rPr lang="fi-FI" sz="2400" dirty="0" err="1" smtClean="0"/>
              <a:t>lokalt</a:t>
            </a:r>
            <a:r>
              <a:rPr lang="fi-FI" sz="2400" dirty="0" smtClean="0"/>
              <a:t> </a:t>
            </a:r>
            <a:r>
              <a:rPr lang="fi-FI" sz="2400" dirty="0" err="1" smtClean="0"/>
              <a:t>talspråk</a:t>
            </a:r>
            <a:r>
              <a:rPr lang="fi-FI" sz="2400" dirty="0" smtClean="0"/>
              <a:t> </a:t>
            </a:r>
            <a:r>
              <a:rPr lang="fi-FI" sz="2400" dirty="0" err="1" smtClean="0"/>
              <a:t>som</a:t>
            </a:r>
            <a:r>
              <a:rPr lang="fi-FI" sz="2400" dirty="0" smtClean="0"/>
              <a:t> </a:t>
            </a:r>
            <a:r>
              <a:rPr lang="fi-FI" sz="2400" dirty="0" err="1" smtClean="0"/>
              <a:t>överförts</a:t>
            </a:r>
            <a:r>
              <a:rPr lang="fi-FI" sz="2400" dirty="0" smtClean="0"/>
              <a:t> </a:t>
            </a:r>
            <a:r>
              <a:rPr lang="fi-FI" sz="2400" dirty="0" err="1" smtClean="0"/>
              <a:t>muntligt</a:t>
            </a:r>
            <a:r>
              <a:rPr lang="fi-FI" sz="2400" dirty="0" smtClean="0"/>
              <a:t> </a:t>
            </a:r>
            <a:r>
              <a:rPr lang="fi-FI" sz="2400" dirty="0" err="1" smtClean="0"/>
              <a:t>från</a:t>
            </a:r>
            <a:r>
              <a:rPr lang="fi-FI" sz="2400" dirty="0" smtClean="0"/>
              <a:t> </a:t>
            </a:r>
            <a:r>
              <a:rPr lang="fi-FI" sz="2400" dirty="0" err="1" smtClean="0"/>
              <a:t>generation</a:t>
            </a:r>
            <a:r>
              <a:rPr lang="fi-FI" sz="2400" dirty="0" smtClean="0"/>
              <a:t> </a:t>
            </a:r>
            <a:r>
              <a:rPr lang="fi-FI" sz="2400" dirty="0" err="1" smtClean="0"/>
              <a:t>till</a:t>
            </a:r>
            <a:r>
              <a:rPr lang="fi-FI" sz="2400" dirty="0" smtClean="0"/>
              <a:t> </a:t>
            </a:r>
            <a:r>
              <a:rPr lang="fi-FI" sz="2400" dirty="0" err="1" smtClean="0"/>
              <a:t>generation</a:t>
            </a:r>
            <a:r>
              <a:rPr lang="fi-FI" sz="2400" dirty="0" smtClean="0"/>
              <a:t>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98597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Idiolekt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err="1" smtClean="0"/>
              <a:t>Varje</a:t>
            </a:r>
            <a:r>
              <a:rPr lang="fi-FI" sz="2400" dirty="0" smtClean="0"/>
              <a:t> </a:t>
            </a:r>
            <a:r>
              <a:rPr lang="fi-FI" sz="2400" dirty="0" err="1" smtClean="0"/>
              <a:t>människa</a:t>
            </a:r>
            <a:r>
              <a:rPr lang="fi-FI" sz="2400" dirty="0" smtClean="0"/>
              <a:t> </a:t>
            </a:r>
            <a:r>
              <a:rPr lang="fi-FI" sz="2400" dirty="0" err="1" smtClean="0"/>
              <a:t>har</a:t>
            </a:r>
            <a:r>
              <a:rPr lang="fi-FI" sz="2400" dirty="0" smtClean="0"/>
              <a:t> </a:t>
            </a:r>
            <a:r>
              <a:rPr lang="fi-FI" sz="2400" dirty="0" err="1" smtClean="0"/>
              <a:t>sitt</a:t>
            </a:r>
            <a:r>
              <a:rPr lang="fi-FI" sz="2400" dirty="0" smtClean="0"/>
              <a:t> </a:t>
            </a:r>
            <a:r>
              <a:rPr lang="fi-FI" sz="2400" dirty="0" err="1" smtClean="0"/>
              <a:t>eget</a:t>
            </a:r>
            <a:r>
              <a:rPr lang="fi-FI" sz="2400" dirty="0" smtClean="0"/>
              <a:t> </a:t>
            </a:r>
            <a:r>
              <a:rPr lang="fi-FI" sz="2400" dirty="0" err="1" smtClean="0"/>
              <a:t>sätt</a:t>
            </a:r>
            <a:r>
              <a:rPr lang="fi-FI" sz="2400" dirty="0" smtClean="0"/>
              <a:t> </a:t>
            </a:r>
            <a:r>
              <a:rPr lang="fi-FI" sz="2400" dirty="0" err="1" smtClean="0"/>
              <a:t>att</a:t>
            </a:r>
            <a:r>
              <a:rPr lang="fi-FI" sz="2400" dirty="0" smtClean="0"/>
              <a:t> </a:t>
            </a:r>
            <a:r>
              <a:rPr lang="fi-FI" sz="2400" dirty="0" err="1" smtClean="0"/>
              <a:t>tala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60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Sociolekt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err="1" smtClean="0"/>
              <a:t>Är</a:t>
            </a:r>
            <a:r>
              <a:rPr lang="fi-FI" sz="2400" dirty="0" smtClean="0"/>
              <a:t> ett </a:t>
            </a:r>
            <a:r>
              <a:rPr lang="fi-FI" sz="2400" dirty="0" err="1" smtClean="0"/>
              <a:t>sätt</a:t>
            </a:r>
            <a:r>
              <a:rPr lang="fi-FI" sz="2400" dirty="0" smtClean="0"/>
              <a:t> </a:t>
            </a:r>
            <a:r>
              <a:rPr lang="fi-FI" sz="2400" dirty="0" err="1" smtClean="0"/>
              <a:t>att</a:t>
            </a:r>
            <a:r>
              <a:rPr lang="fi-FI" sz="2400" dirty="0" smtClean="0"/>
              <a:t> </a:t>
            </a:r>
            <a:r>
              <a:rPr lang="fi-FI" sz="2400" dirty="0" err="1" smtClean="0"/>
              <a:t>tala</a:t>
            </a:r>
            <a:r>
              <a:rPr lang="fi-FI" sz="2400" dirty="0" smtClean="0"/>
              <a:t> </a:t>
            </a:r>
            <a:r>
              <a:rPr lang="fi-FI" sz="2400" dirty="0" err="1" smtClean="0"/>
              <a:t>som</a:t>
            </a:r>
            <a:r>
              <a:rPr lang="fi-FI" sz="2400" dirty="0" smtClean="0"/>
              <a:t> </a:t>
            </a:r>
            <a:r>
              <a:rPr lang="fi-FI" sz="2400" dirty="0" err="1" smtClean="0"/>
              <a:t>kännetecknar</a:t>
            </a:r>
            <a:r>
              <a:rPr lang="fi-FI" sz="2400" dirty="0" smtClean="0"/>
              <a:t> en </a:t>
            </a:r>
            <a:r>
              <a:rPr lang="fi-FI" sz="2400" dirty="0" err="1" smtClean="0"/>
              <a:t>viss</a:t>
            </a:r>
            <a:r>
              <a:rPr lang="fi-FI" sz="2400" dirty="0" smtClean="0"/>
              <a:t> </a:t>
            </a:r>
            <a:r>
              <a:rPr lang="fi-FI" sz="2400" dirty="0" err="1" smtClean="0"/>
              <a:t>grupp</a:t>
            </a:r>
            <a:r>
              <a:rPr lang="fi-FI" sz="2400" dirty="0" smtClean="0"/>
              <a:t> i </a:t>
            </a:r>
            <a:r>
              <a:rPr lang="fi-FI" sz="2400" dirty="0" err="1" smtClean="0"/>
              <a:t>samhället</a:t>
            </a:r>
            <a:r>
              <a:rPr lang="fi-FI" sz="2400" dirty="0" smtClean="0"/>
              <a:t>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886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Slang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err="1" smtClean="0"/>
              <a:t>Är</a:t>
            </a:r>
            <a:r>
              <a:rPr lang="fi-FI" sz="2400" dirty="0" smtClean="0"/>
              <a:t> </a:t>
            </a:r>
            <a:r>
              <a:rPr lang="fi-FI" sz="2400" dirty="0" err="1" smtClean="0"/>
              <a:t>talspråk</a:t>
            </a:r>
            <a:r>
              <a:rPr lang="fi-FI" sz="2400" dirty="0" smtClean="0"/>
              <a:t> </a:t>
            </a:r>
            <a:r>
              <a:rPr lang="fi-FI" sz="2400" dirty="0" err="1" smtClean="0"/>
              <a:t>som</a:t>
            </a:r>
            <a:r>
              <a:rPr lang="fi-FI" sz="2400" dirty="0" smtClean="0"/>
              <a:t> </a:t>
            </a:r>
            <a:r>
              <a:rPr lang="fi-FI" sz="2400" dirty="0" err="1" smtClean="0"/>
              <a:t>är</a:t>
            </a:r>
            <a:r>
              <a:rPr lang="fi-FI" sz="2400" dirty="0" smtClean="0"/>
              <a:t> </a:t>
            </a:r>
            <a:r>
              <a:rPr lang="fi-FI" sz="2400" dirty="0" err="1" smtClean="0"/>
              <a:t>gemensamt</a:t>
            </a:r>
            <a:r>
              <a:rPr lang="fi-FI" sz="2400" dirty="0" smtClean="0"/>
              <a:t> för en </a:t>
            </a:r>
            <a:r>
              <a:rPr lang="fi-FI" sz="2400" dirty="0" err="1" smtClean="0"/>
              <a:t>mer</a:t>
            </a:r>
            <a:r>
              <a:rPr lang="fi-FI" sz="2400" dirty="0" smtClean="0"/>
              <a:t> </a:t>
            </a:r>
            <a:r>
              <a:rPr lang="fi-FI" sz="2400" dirty="0" err="1" smtClean="0"/>
              <a:t>eller</a:t>
            </a:r>
            <a:r>
              <a:rPr lang="fi-FI" sz="2400" dirty="0" smtClean="0"/>
              <a:t> </a:t>
            </a:r>
            <a:r>
              <a:rPr lang="fi-FI" sz="2400" dirty="0" err="1" smtClean="0"/>
              <a:t>mindre</a:t>
            </a:r>
            <a:r>
              <a:rPr lang="fi-FI" sz="2400" dirty="0" smtClean="0"/>
              <a:t> </a:t>
            </a:r>
            <a:r>
              <a:rPr lang="fi-FI" sz="2400" dirty="0" err="1" smtClean="0"/>
              <a:t>avgränsad</a:t>
            </a:r>
            <a:r>
              <a:rPr lang="fi-FI" sz="2400" dirty="0" smtClean="0"/>
              <a:t> </a:t>
            </a:r>
            <a:r>
              <a:rPr lang="fi-FI" sz="2400" dirty="0" err="1" smtClean="0"/>
              <a:t>grupp</a:t>
            </a:r>
            <a:r>
              <a:rPr lang="fi-FI" sz="2400" dirty="0" smtClean="0"/>
              <a:t>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20801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Fackspråk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err="1" smtClean="0"/>
              <a:t>Varje</a:t>
            </a:r>
            <a:r>
              <a:rPr lang="fi-FI" sz="2400" dirty="0" smtClean="0"/>
              <a:t> </a:t>
            </a:r>
            <a:r>
              <a:rPr lang="fi-FI" sz="2400" dirty="0" err="1" smtClean="0"/>
              <a:t>yrke</a:t>
            </a:r>
            <a:r>
              <a:rPr lang="fi-FI" sz="2400" dirty="0" smtClean="0"/>
              <a:t>/</a:t>
            </a:r>
            <a:r>
              <a:rPr lang="fi-FI" sz="2400" dirty="0" err="1" smtClean="0"/>
              <a:t>verksamhetsområde</a:t>
            </a:r>
            <a:r>
              <a:rPr lang="fi-FI" sz="2400" dirty="0" smtClean="0"/>
              <a:t> </a:t>
            </a:r>
            <a:r>
              <a:rPr lang="fi-FI" sz="2400" dirty="0" err="1" smtClean="0"/>
              <a:t>har</a:t>
            </a:r>
            <a:r>
              <a:rPr lang="fi-FI" sz="2400" dirty="0" smtClean="0"/>
              <a:t> </a:t>
            </a:r>
            <a:r>
              <a:rPr lang="fi-FI" sz="2400" dirty="0" err="1" smtClean="0"/>
              <a:t>sina</a:t>
            </a:r>
            <a:r>
              <a:rPr lang="fi-FI" sz="2400" dirty="0" smtClean="0"/>
              <a:t> </a:t>
            </a:r>
            <a:r>
              <a:rPr lang="fi-FI" sz="2400" dirty="0" err="1" smtClean="0"/>
              <a:t>egna</a:t>
            </a:r>
            <a:r>
              <a:rPr lang="fi-FI" sz="2400" dirty="0" smtClean="0"/>
              <a:t> </a:t>
            </a:r>
            <a:r>
              <a:rPr lang="fi-FI" sz="2400" dirty="0" err="1" smtClean="0"/>
              <a:t>ord</a:t>
            </a:r>
            <a:r>
              <a:rPr lang="fi-FI" sz="2400" dirty="0" smtClean="0"/>
              <a:t> </a:t>
            </a:r>
            <a:r>
              <a:rPr lang="fi-FI" sz="2400" dirty="0" err="1" smtClean="0"/>
              <a:t>och</a:t>
            </a:r>
            <a:r>
              <a:rPr lang="fi-FI" sz="2400" dirty="0" smtClean="0"/>
              <a:t> </a:t>
            </a:r>
            <a:r>
              <a:rPr lang="fi-FI" sz="2400" dirty="0" err="1" smtClean="0"/>
              <a:t>uttryck</a:t>
            </a:r>
            <a:r>
              <a:rPr lang="fi-FI" sz="2400" dirty="0" smtClean="0"/>
              <a:t>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26849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74</Words>
  <Application>Microsoft Office PowerPoint</Application>
  <PresentationFormat>Näytössä katseltava diaesitys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Kiehkura</vt:lpstr>
      <vt:lpstr>Våra olika språk</vt:lpstr>
      <vt:lpstr>Högspråk</vt:lpstr>
      <vt:lpstr>Dialekt</vt:lpstr>
      <vt:lpstr>Idiolekt</vt:lpstr>
      <vt:lpstr>Sociolekt</vt:lpstr>
      <vt:lpstr>Slang</vt:lpstr>
      <vt:lpstr>Fackspråk</vt:lpstr>
    </vt:vector>
  </TitlesOfParts>
  <Company>Lohjan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Våra olika språk</dc:title>
  <dc:creator>Knuts-Berlin Johanna</dc:creator>
  <cp:lastModifiedBy>Knuts-Berlin Johanna</cp:lastModifiedBy>
  <cp:revision>2</cp:revision>
  <dcterms:created xsi:type="dcterms:W3CDTF">2016-04-12T06:54:39Z</dcterms:created>
  <dcterms:modified xsi:type="dcterms:W3CDTF">2017-03-10T07:30:22Z</dcterms:modified>
</cp:coreProperties>
</file>