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9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6031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1247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4481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1922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3538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9002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2845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5194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3823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280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5451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537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i 3"/>
          <p:cNvSpPr/>
          <p:nvPr/>
        </p:nvSpPr>
        <p:spPr>
          <a:xfrm>
            <a:off x="1292583" y="313614"/>
            <a:ext cx="3096344" cy="8688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/>
          <p:cNvSpPr txBox="1"/>
          <p:nvPr/>
        </p:nvSpPr>
        <p:spPr>
          <a:xfrm>
            <a:off x="1807649" y="351484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ITSETUNTO</a:t>
            </a:r>
          </a:p>
          <a:p>
            <a:r>
              <a:rPr lang="fi-FI" sz="2400" dirty="0" err="1" smtClean="0"/>
              <a:t>self-esteem</a:t>
            </a:r>
            <a:endParaRPr lang="fi-FI" sz="2400" dirty="0"/>
          </a:p>
        </p:txBody>
      </p:sp>
      <p:sp>
        <p:nvSpPr>
          <p:cNvPr id="6" name="Kaarinuoli vasemmalle 5"/>
          <p:cNvSpPr/>
          <p:nvPr/>
        </p:nvSpPr>
        <p:spPr>
          <a:xfrm>
            <a:off x="4246824" y="872673"/>
            <a:ext cx="648072" cy="18002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7" name="Ellipsi 6"/>
          <p:cNvSpPr/>
          <p:nvPr/>
        </p:nvSpPr>
        <p:spPr>
          <a:xfrm>
            <a:off x="1459238" y="3120929"/>
            <a:ext cx="2759916" cy="808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1902952" y="3181263"/>
            <a:ext cx="25348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ONNISTUMINEN</a:t>
            </a:r>
          </a:p>
          <a:p>
            <a:r>
              <a:rPr lang="fi-FI" sz="2400" dirty="0" err="1" smtClean="0"/>
              <a:t>success</a:t>
            </a:r>
            <a:endParaRPr lang="fi-FI" sz="2400" dirty="0"/>
          </a:p>
        </p:txBody>
      </p:sp>
      <p:sp>
        <p:nvSpPr>
          <p:cNvPr id="10" name="Ellipsi 9"/>
          <p:cNvSpPr/>
          <p:nvPr/>
        </p:nvSpPr>
        <p:spPr>
          <a:xfrm>
            <a:off x="814887" y="1453593"/>
            <a:ext cx="2749001" cy="1113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/>
              <a:t>OSAAMISEN KOKEMUS </a:t>
            </a:r>
            <a:r>
              <a:rPr lang="fi-FI" sz="2400" dirty="0" err="1" smtClean="0"/>
              <a:t>capability</a:t>
            </a:r>
            <a:endParaRPr lang="fi-FI" sz="2400" dirty="0"/>
          </a:p>
        </p:txBody>
      </p:sp>
      <p:sp>
        <p:nvSpPr>
          <p:cNvPr id="11" name="Kaarinuoli vasemmalle 10"/>
          <p:cNvSpPr/>
          <p:nvPr/>
        </p:nvSpPr>
        <p:spPr>
          <a:xfrm rot="10800000">
            <a:off x="68287" y="582318"/>
            <a:ext cx="1224296" cy="995856"/>
          </a:xfrm>
          <a:prstGeom prst="curvedLeftArrow">
            <a:avLst>
              <a:gd name="adj1" fmla="val 25000"/>
              <a:gd name="adj2" fmla="val 52165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50" dirty="0">
              <a:solidFill>
                <a:schemeClr val="tx1"/>
              </a:solidFill>
            </a:endParaRPr>
          </a:p>
        </p:txBody>
      </p:sp>
      <p:sp>
        <p:nvSpPr>
          <p:cNvPr id="12" name="Kaarinuoli vasemmalle 11"/>
          <p:cNvSpPr/>
          <p:nvPr/>
        </p:nvSpPr>
        <p:spPr>
          <a:xfrm rot="10297145">
            <a:off x="786037" y="2560633"/>
            <a:ext cx="904470" cy="122814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3" name="Tekstiruutu 12"/>
          <p:cNvSpPr txBox="1"/>
          <p:nvPr/>
        </p:nvSpPr>
        <p:spPr>
          <a:xfrm>
            <a:off x="3677413" y="1231108"/>
            <a:ext cx="7200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/>
              <a:t>+</a:t>
            </a:r>
          </a:p>
        </p:txBody>
      </p:sp>
      <p:sp>
        <p:nvSpPr>
          <p:cNvPr id="14" name="Ellipsi 13"/>
          <p:cNvSpPr/>
          <p:nvPr/>
        </p:nvSpPr>
        <p:spPr>
          <a:xfrm>
            <a:off x="5361808" y="2670213"/>
            <a:ext cx="3782192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HAURAS </a:t>
            </a:r>
            <a:r>
              <a:rPr lang="fi-FI" sz="2400" dirty="0" err="1" smtClean="0">
                <a:solidFill>
                  <a:schemeClr val="tx1"/>
                </a:solidFill>
              </a:rPr>
              <a:t>fragile</a:t>
            </a:r>
            <a:endParaRPr lang="fi-FI" sz="2400" dirty="0" smtClean="0">
              <a:solidFill>
                <a:schemeClr val="tx1"/>
              </a:solidFill>
            </a:endParaRPr>
          </a:p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ITSETUNTO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15" name="Ellipsi 14"/>
          <p:cNvSpPr/>
          <p:nvPr/>
        </p:nvSpPr>
        <p:spPr>
          <a:xfrm>
            <a:off x="4823520" y="5621865"/>
            <a:ext cx="4320480" cy="8640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/>
              <a:t>EPÄONNISTUMISET</a:t>
            </a:r>
          </a:p>
          <a:p>
            <a:pPr algn="ctr"/>
            <a:r>
              <a:rPr lang="fi-FI" sz="2400" dirty="0" err="1" smtClean="0"/>
              <a:t>failures</a:t>
            </a:r>
            <a:endParaRPr lang="fi-FI" sz="2400" dirty="0"/>
          </a:p>
        </p:txBody>
      </p:sp>
      <p:sp>
        <p:nvSpPr>
          <p:cNvPr id="16" name="Ellipsi 15"/>
          <p:cNvSpPr/>
          <p:nvPr/>
        </p:nvSpPr>
        <p:spPr>
          <a:xfrm>
            <a:off x="2831649" y="4045016"/>
            <a:ext cx="3026336" cy="10678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/>
              <a:t>DEFENSSIT</a:t>
            </a:r>
          </a:p>
          <a:p>
            <a:pPr algn="ctr"/>
            <a:r>
              <a:rPr lang="fi-FI" sz="2400" dirty="0" err="1" smtClean="0"/>
              <a:t>defence</a:t>
            </a:r>
            <a:r>
              <a:rPr lang="fi-FI" sz="2400" dirty="0" smtClean="0"/>
              <a:t> </a:t>
            </a:r>
            <a:r>
              <a:rPr lang="fi-FI" sz="2400" dirty="0" err="1" smtClean="0"/>
              <a:t>mechanisms</a:t>
            </a:r>
            <a:endParaRPr lang="fi-FI" sz="2400" dirty="0"/>
          </a:p>
        </p:txBody>
      </p:sp>
      <p:sp>
        <p:nvSpPr>
          <p:cNvPr id="18" name="Kaarinuoli vasemmalle 17"/>
          <p:cNvSpPr/>
          <p:nvPr/>
        </p:nvSpPr>
        <p:spPr>
          <a:xfrm>
            <a:off x="8100392" y="3617671"/>
            <a:ext cx="720080" cy="2004193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9" name="Kaarinuoli vasemmalle 18"/>
          <p:cNvSpPr/>
          <p:nvPr/>
        </p:nvSpPr>
        <p:spPr>
          <a:xfrm rot="9420930">
            <a:off x="4344817" y="5229200"/>
            <a:ext cx="478703" cy="648072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0" name="Kaarinuoli vasemmalle 19"/>
          <p:cNvSpPr/>
          <p:nvPr/>
        </p:nvSpPr>
        <p:spPr>
          <a:xfrm rot="12234553">
            <a:off x="5080946" y="3072512"/>
            <a:ext cx="547307" cy="1037839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1" name="Tekstiruutu 20"/>
          <p:cNvSpPr txBox="1"/>
          <p:nvPr/>
        </p:nvSpPr>
        <p:spPr>
          <a:xfrm>
            <a:off x="6624228" y="3848140"/>
            <a:ext cx="10081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800" dirty="0" smtClean="0"/>
              <a:t>-</a:t>
            </a:r>
            <a:endParaRPr lang="fi-FI" sz="8800" dirty="0"/>
          </a:p>
        </p:txBody>
      </p:sp>
    </p:spTree>
    <p:extLst>
      <p:ext uri="{BB962C8B-B14F-4D97-AF65-F5344CB8AC3E}">
        <p14:creationId xmlns:p14="http://schemas.microsoft.com/office/powerpoint/2010/main" val="298434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2771800" y="836712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Sleep</a:t>
            </a:r>
            <a:r>
              <a:rPr lang="fi-FI" dirty="0" smtClean="0"/>
              <a:t> </a:t>
            </a:r>
            <a:r>
              <a:rPr lang="fi-FI" dirty="0" err="1" smtClean="0"/>
              <a:t>deprivation</a:t>
            </a:r>
            <a:r>
              <a:rPr lang="fi-FI" dirty="0" smtClean="0"/>
              <a:t> (</a:t>
            </a:r>
            <a:r>
              <a:rPr lang="fi-FI" dirty="0" err="1" smtClean="0"/>
              <a:t>lack</a:t>
            </a:r>
            <a:r>
              <a:rPr lang="fi-FI" dirty="0" smtClean="0"/>
              <a:t> of </a:t>
            </a:r>
            <a:r>
              <a:rPr lang="fi-FI" dirty="0" err="1" smtClean="0"/>
              <a:t>sleep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3" name="Alanuoli 2"/>
          <p:cNvSpPr/>
          <p:nvPr/>
        </p:nvSpPr>
        <p:spPr>
          <a:xfrm rot="19457152">
            <a:off x="5580112" y="1412776"/>
            <a:ext cx="432048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/>
          <p:cNvSpPr txBox="1"/>
          <p:nvPr/>
        </p:nvSpPr>
        <p:spPr>
          <a:xfrm>
            <a:off x="5940152" y="2852936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Stress</a:t>
            </a:r>
            <a:r>
              <a:rPr lang="fi-FI" dirty="0" smtClean="0"/>
              <a:t> (</a:t>
            </a:r>
            <a:r>
              <a:rPr lang="fi-FI" dirty="0" err="1" smtClean="0"/>
              <a:t>physiological</a:t>
            </a:r>
            <a:r>
              <a:rPr lang="fi-FI" dirty="0" smtClean="0"/>
              <a:t>,</a:t>
            </a:r>
          </a:p>
          <a:p>
            <a:r>
              <a:rPr lang="fi-FI" dirty="0" err="1" smtClean="0"/>
              <a:t>mental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5" name="Alanuoli 4"/>
          <p:cNvSpPr/>
          <p:nvPr/>
        </p:nvSpPr>
        <p:spPr>
          <a:xfrm rot="5400000">
            <a:off x="4644008" y="3789040"/>
            <a:ext cx="648072" cy="12241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/>
          <p:cNvSpPr txBox="1"/>
          <p:nvPr/>
        </p:nvSpPr>
        <p:spPr>
          <a:xfrm>
            <a:off x="2195736" y="3776266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Anxiety</a:t>
            </a:r>
            <a:r>
              <a:rPr lang="fi-FI" dirty="0" smtClean="0"/>
              <a:t> (</a:t>
            </a:r>
            <a:r>
              <a:rPr lang="fi-FI" dirty="0" err="1" smtClean="0"/>
              <a:t>anxiety</a:t>
            </a:r>
            <a:r>
              <a:rPr lang="fi-FI" dirty="0" smtClean="0"/>
              <a:t> </a:t>
            </a:r>
            <a:r>
              <a:rPr lang="fi-FI" dirty="0" err="1" smtClean="0"/>
              <a:t>disorder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7" name="Alanuoli 6"/>
          <p:cNvSpPr/>
          <p:nvPr/>
        </p:nvSpPr>
        <p:spPr>
          <a:xfrm rot="12456754">
            <a:off x="2411760" y="2060848"/>
            <a:ext cx="576064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ekstiruutu 7"/>
          <p:cNvSpPr txBox="1"/>
          <p:nvPr/>
        </p:nvSpPr>
        <p:spPr>
          <a:xfrm>
            <a:off x="3851920" y="234888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 smtClean="0"/>
              <a:t>-</a:t>
            </a:r>
            <a:endParaRPr lang="fi-FI" sz="6000" dirty="0"/>
          </a:p>
        </p:txBody>
      </p:sp>
    </p:spTree>
    <p:extLst>
      <p:ext uri="{BB962C8B-B14F-4D97-AF65-F5344CB8AC3E}">
        <p14:creationId xmlns:p14="http://schemas.microsoft.com/office/powerpoint/2010/main" val="1496644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8305800" cy="622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079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36</Words>
  <Application>Microsoft Office PowerPoint</Application>
  <PresentationFormat>Näytössä katseltava diaesitys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Office-teema</vt:lpstr>
      <vt:lpstr>PowerPoint-esitys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Seitola Tuomo</dc:creator>
  <cp:lastModifiedBy>Tuomo Seitola</cp:lastModifiedBy>
  <cp:revision>8</cp:revision>
  <dcterms:created xsi:type="dcterms:W3CDTF">2014-12-12T09:38:43Z</dcterms:created>
  <dcterms:modified xsi:type="dcterms:W3CDTF">2020-04-22T06:12:00Z</dcterms:modified>
</cp:coreProperties>
</file>