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sz="6700" b="1" dirty="0" smtClean="0"/>
              <a:t>KÄSITYÖ</a:t>
            </a:r>
            <a:br>
              <a:rPr lang="fi-FI" sz="6700" b="1" dirty="0" smtClean="0"/>
            </a:br>
            <a:r>
              <a:rPr lang="fi-FI" sz="6700" b="1" dirty="0" smtClean="0"/>
              <a:t>TEKSTIILITYÖ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VALINNAISAINE</a:t>
            </a:r>
            <a:br>
              <a:rPr lang="fi-FI" dirty="0" smtClean="0"/>
            </a:br>
            <a:r>
              <a:rPr lang="fi-FI" dirty="0" smtClean="0"/>
              <a:t>8</a:t>
            </a:r>
            <a:r>
              <a:rPr lang="fi-FI" dirty="0" smtClean="0"/>
              <a:t>. </a:t>
            </a:r>
            <a:r>
              <a:rPr lang="fi-FI" dirty="0" smtClean="0"/>
              <a:t>LUOKKA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589213" y="5094514"/>
            <a:ext cx="8915399" cy="1240972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42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1358537" y="5640000"/>
            <a:ext cx="8921932" cy="1113497"/>
          </a:xfrm>
        </p:spPr>
        <p:txBody>
          <a:bodyPr>
            <a:normAutofit/>
          </a:bodyPr>
          <a:lstStyle/>
          <a:p>
            <a:r>
              <a:rPr lang="fi-FI" sz="5400" dirty="0" smtClean="0"/>
              <a:t>8. luokka alaosan vaate</a:t>
            </a:r>
            <a:endParaRPr lang="fi-FI" sz="5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603">
            <a:off x="840603" y="399017"/>
            <a:ext cx="3772921" cy="5030561"/>
          </a:xfr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t="279" r="14043" b="-1"/>
          <a:stretch/>
        </p:blipFill>
        <p:spPr>
          <a:xfrm>
            <a:off x="4955090" y="-85934"/>
            <a:ext cx="2995689" cy="572593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r="17408"/>
          <a:stretch/>
        </p:blipFill>
        <p:spPr>
          <a:xfrm rot="708271">
            <a:off x="8624304" y="38647"/>
            <a:ext cx="2854067" cy="58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407885" y="363924"/>
            <a:ext cx="9448801" cy="81173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pääset kokeilemaan eri tekniikoita esim.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221299" y="1519764"/>
            <a:ext cx="4627155" cy="3356772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   Huovutus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>
          <a:xfrm>
            <a:off x="8209770" y="1175658"/>
            <a:ext cx="3271030" cy="1843314"/>
          </a:xfrm>
        </p:spPr>
        <p:txBody>
          <a:bodyPr/>
          <a:lstStyle/>
          <a:p>
            <a:r>
              <a:rPr lang="fi-FI" dirty="0" smtClean="0"/>
              <a:t>E-tekstiilit</a:t>
            </a:r>
            <a:endParaRPr lang="fi-FI" dirty="0"/>
          </a:p>
        </p:txBody>
      </p:sp>
      <p:sp>
        <p:nvSpPr>
          <p:cNvPr id="7" name="Sisällön paikkamerkki 5"/>
          <p:cNvSpPr txBox="1">
            <a:spLocks/>
          </p:cNvSpPr>
          <p:nvPr/>
        </p:nvSpPr>
        <p:spPr>
          <a:xfrm>
            <a:off x="2851640" y="1292700"/>
            <a:ext cx="2797643" cy="280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Batiikkivärjäys</a:t>
            </a:r>
          </a:p>
          <a:p>
            <a:r>
              <a:rPr lang="fi-FI" dirty="0" smtClean="0"/>
              <a:t>Marmorointi</a:t>
            </a:r>
          </a:p>
          <a:p>
            <a:r>
              <a:rPr lang="fi-FI" dirty="0" smtClean="0"/>
              <a:t>Kuvansiirtotekniikat</a:t>
            </a:r>
          </a:p>
          <a:p>
            <a:r>
              <a:rPr lang="fi-FI" dirty="0" smtClean="0"/>
              <a:t>kankaanpainanta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618" y="1631111"/>
            <a:ext cx="2313307" cy="1732747"/>
          </a:xfrm>
          <a:prstGeom prst="rect">
            <a:avLst/>
          </a:prstGeom>
        </p:spPr>
      </p:pic>
      <p:sp>
        <p:nvSpPr>
          <p:cNvPr id="15" name="Sisällön paikkamerkki 5"/>
          <p:cNvSpPr txBox="1">
            <a:spLocks/>
          </p:cNvSpPr>
          <p:nvPr/>
        </p:nvSpPr>
        <p:spPr>
          <a:xfrm>
            <a:off x="4542971" y="3958375"/>
            <a:ext cx="6313716" cy="146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Helmityöt ja korut</a:t>
            </a:r>
            <a:endParaRPr lang="fi-FI" dirty="0"/>
          </a:p>
        </p:txBody>
      </p:sp>
      <p:sp>
        <p:nvSpPr>
          <p:cNvPr id="16" name="Sisällön paikkamerkki 5"/>
          <p:cNvSpPr txBox="1">
            <a:spLocks/>
          </p:cNvSpPr>
          <p:nvPr/>
        </p:nvSpPr>
        <p:spPr>
          <a:xfrm>
            <a:off x="2975429" y="3878163"/>
            <a:ext cx="2673854" cy="2450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dirty="0"/>
          </a:p>
        </p:txBody>
      </p:sp>
      <p:pic>
        <p:nvPicPr>
          <p:cNvPr id="19" name="Kuva 1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/>
          <a:stretch/>
        </p:blipFill>
        <p:spPr>
          <a:xfrm rot="16200000">
            <a:off x="9233533" y="1119684"/>
            <a:ext cx="1738936" cy="2755599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142">
            <a:off x="5610952" y="1207706"/>
            <a:ext cx="1728111" cy="230414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7" y="3035159"/>
            <a:ext cx="2270720" cy="2901406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83" y="4410267"/>
            <a:ext cx="1666939" cy="222258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72" y="4398479"/>
            <a:ext cx="2960201" cy="2220151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859">
            <a:off x="641076" y="1918435"/>
            <a:ext cx="1726540" cy="17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</TotalTime>
  <Words>33</Words>
  <Application>Microsoft Office PowerPoint</Application>
  <PresentationFormat>Laajakuva</PresentationFormat>
  <Paragraphs>11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Kuiskaus</vt:lpstr>
      <vt:lpstr>KÄSITYÖ TEKSTIILITYÖ  VALINNAISAINE 8. LUOKKA</vt:lpstr>
      <vt:lpstr> </vt:lpstr>
      <vt:lpstr>pääset kokeilemaan eri tekniikoita esim. </vt:lpstr>
    </vt:vector>
  </TitlesOfParts>
  <Company>Loimaan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KÄSITYÖ TEKSTIILITYÖ  VALINNAISAINE 8. LUOKKA</dc:title>
  <dc:creator>Elina Koskinen</dc:creator>
  <cp:lastModifiedBy>Elina Koskinen</cp:lastModifiedBy>
  <cp:revision>1</cp:revision>
  <dcterms:created xsi:type="dcterms:W3CDTF">2020-10-20T17:49:54Z</dcterms:created>
  <dcterms:modified xsi:type="dcterms:W3CDTF">2020-10-20T17:56:40Z</dcterms:modified>
</cp:coreProperties>
</file>