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70D1-6C23-4966-85A6-641D0D979D9B}" type="datetimeFigureOut">
              <a:rPr lang="fi-FI" smtClean="0"/>
              <a:t>9.12.2016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067DF-1BF3-4394-8024-51642FF74C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1420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70D1-6C23-4966-85A6-641D0D979D9B}" type="datetimeFigureOut">
              <a:rPr lang="fi-FI" smtClean="0"/>
              <a:t>9.12.2016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067DF-1BF3-4394-8024-51642FF74C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6627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70D1-6C23-4966-85A6-641D0D979D9B}" type="datetimeFigureOut">
              <a:rPr lang="fi-FI" smtClean="0"/>
              <a:t>9.12.2016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067DF-1BF3-4394-8024-51642FF74C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5463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70D1-6C23-4966-85A6-641D0D979D9B}" type="datetimeFigureOut">
              <a:rPr lang="fi-FI" smtClean="0"/>
              <a:t>9.12.2016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067DF-1BF3-4394-8024-51642FF74C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0940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70D1-6C23-4966-85A6-641D0D979D9B}" type="datetimeFigureOut">
              <a:rPr lang="fi-FI" smtClean="0"/>
              <a:t>9.12.2016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067DF-1BF3-4394-8024-51642FF74C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7587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70D1-6C23-4966-85A6-641D0D979D9B}" type="datetimeFigureOut">
              <a:rPr lang="fi-FI" smtClean="0"/>
              <a:t>9.12.2016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067DF-1BF3-4394-8024-51642FF74C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1270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70D1-6C23-4966-85A6-641D0D979D9B}" type="datetimeFigureOut">
              <a:rPr lang="fi-FI" smtClean="0"/>
              <a:t>9.12.2016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067DF-1BF3-4394-8024-51642FF74C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908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70D1-6C23-4966-85A6-641D0D979D9B}" type="datetimeFigureOut">
              <a:rPr lang="fi-FI" smtClean="0"/>
              <a:t>9.12.2016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067DF-1BF3-4394-8024-51642FF74C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9543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70D1-6C23-4966-85A6-641D0D979D9B}" type="datetimeFigureOut">
              <a:rPr lang="fi-FI" smtClean="0"/>
              <a:t>9.12.2016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067DF-1BF3-4394-8024-51642FF74C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6354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70D1-6C23-4966-85A6-641D0D979D9B}" type="datetimeFigureOut">
              <a:rPr lang="fi-FI" smtClean="0"/>
              <a:t>9.12.2016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067DF-1BF3-4394-8024-51642FF74C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920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70D1-6C23-4966-85A6-641D0D979D9B}" type="datetimeFigureOut">
              <a:rPr lang="fi-FI" smtClean="0"/>
              <a:t>9.12.2016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067DF-1BF3-4394-8024-51642FF74C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2544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970D1-6C23-4966-85A6-641D0D979D9B}" type="datetimeFigureOut">
              <a:rPr lang="fi-FI" smtClean="0"/>
              <a:t>9.12.2016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067DF-1BF3-4394-8024-51642FF74C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7220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3.4 Jaksollisen järjestelmän rakenne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7824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>
                <a:effectLst/>
              </a:rPr>
              <a:t>Alkuaineet on järjestetty jaksolliseen järjestelmään elektronirakenteen perusteella kasvavan järjestysluvun mukaisesti.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94924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Jakso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fi-FI" dirty="0" smtClean="0">
                <a:effectLst/>
              </a:rPr>
              <a:t>Jaksollisen järjestelmän vaakarivejä kutsutaan </a:t>
            </a:r>
            <a:r>
              <a:rPr lang="fi-FI" b="1" dirty="0" smtClean="0">
                <a:effectLst/>
              </a:rPr>
              <a:t>jaksoiksi.</a:t>
            </a:r>
            <a:endParaRPr lang="fi-FI" dirty="0" smtClean="0">
              <a:effectLst/>
            </a:endParaRPr>
          </a:p>
          <a:p>
            <a:pPr>
              <a:lnSpc>
                <a:spcPct val="120000"/>
              </a:lnSpc>
            </a:pPr>
            <a:r>
              <a:rPr lang="fi-FI" b="0" dirty="0" smtClean="0">
                <a:effectLst/>
              </a:rPr>
              <a:t>Saman jakson ulkoelektronit ovat samalla elektronikuorella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8908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Ryhmä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fi-FI" b="0" dirty="0" smtClean="0">
                <a:effectLst/>
              </a:rPr>
              <a:t>Jaksollisen järjestelmän pystyrivejä kutsutaan </a:t>
            </a:r>
            <a:r>
              <a:rPr lang="fi-FI" b="1" dirty="0" smtClean="0">
                <a:effectLst/>
              </a:rPr>
              <a:t>ryhmiksi.</a:t>
            </a:r>
            <a:endParaRPr lang="fi-FI" dirty="0" smtClean="0">
              <a:effectLst/>
            </a:endParaRPr>
          </a:p>
          <a:p>
            <a:pPr>
              <a:lnSpc>
                <a:spcPct val="120000"/>
              </a:lnSpc>
            </a:pPr>
            <a:r>
              <a:rPr lang="fi-FI" b="0" dirty="0" smtClean="0">
                <a:effectLst/>
              </a:rPr>
              <a:t>Ryhmät jaetaan pää- ja sivuryhmiin.</a:t>
            </a:r>
            <a:endParaRPr lang="fi-FI" dirty="0" smtClean="0">
              <a:effectLst/>
            </a:endParaRPr>
          </a:p>
          <a:p>
            <a:pPr>
              <a:lnSpc>
                <a:spcPct val="120000"/>
              </a:lnSpc>
            </a:pPr>
            <a:r>
              <a:rPr lang="fi-FI" b="0" dirty="0" smtClean="0">
                <a:effectLst/>
              </a:rPr>
              <a:t>Saman pääryhmän alkuaineilla on yhtä monta ulkoelektronia, minkä johdosta niiden kemialliset ominaisuudet ovat samanlaisia.</a:t>
            </a:r>
            <a:endParaRPr lang="fi-FI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04220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Lohko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0" dirty="0" smtClean="0">
                <a:effectLst/>
              </a:rPr>
              <a:t>Viimeisenä täyttyvän </a:t>
            </a:r>
            <a:r>
              <a:rPr lang="fi-FI" b="0" dirty="0" err="1" smtClean="0">
                <a:effectLst/>
              </a:rPr>
              <a:t>orbitaalin</a:t>
            </a:r>
            <a:r>
              <a:rPr lang="fi-FI" b="0" dirty="0" smtClean="0">
                <a:effectLst/>
              </a:rPr>
              <a:t> kirjaintunnuksen mukaan jaksollinen järjestelmä voidaan jakaa myös lohkoiksi.</a:t>
            </a:r>
            <a:endParaRPr lang="fi-FI" dirty="0" smtClean="0">
              <a:effectLst/>
            </a:endParaRPr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8435" y="2624539"/>
            <a:ext cx="5591175" cy="3952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1287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</Words>
  <Application>Microsoft Office PowerPoint</Application>
  <PresentationFormat>Laajakuva</PresentationFormat>
  <Paragraphs>11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Office-teema</vt:lpstr>
      <vt:lpstr>3.4 Jaksollisen järjestelmän rakenne</vt:lpstr>
      <vt:lpstr>PowerPoint-esitys</vt:lpstr>
      <vt:lpstr>Jakso</vt:lpstr>
      <vt:lpstr>Ryhmä</vt:lpstr>
      <vt:lpstr>Lohko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3.4 Jaksollisen järjestelmän rakenne</dc:title>
  <dc:creator>Asiakas</dc:creator>
  <cp:lastModifiedBy>Asiakas</cp:lastModifiedBy>
  <cp:revision>1</cp:revision>
  <dcterms:created xsi:type="dcterms:W3CDTF">2016-12-09T06:45:19Z</dcterms:created>
  <dcterms:modified xsi:type="dcterms:W3CDTF">2016-12-09T06:45:40Z</dcterms:modified>
</cp:coreProperties>
</file>