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043885-9C54-4291-9D00-A29493352C87}" v="308" dt="2023-11-20T04:17:58.1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svg"/><Relationship Id="rId1" Type="http://schemas.openxmlformats.org/officeDocument/2006/relationships/image" Target="../media/image7.png"/><Relationship Id="rId6" Type="http://schemas.openxmlformats.org/officeDocument/2006/relationships/image" Target="../media/image6.svg"/><Relationship Id="rId5" Type="http://schemas.openxmlformats.org/officeDocument/2006/relationships/image" Target="../media/image5.png"/><Relationship Id="rId4" Type="http://schemas.openxmlformats.org/officeDocument/2006/relationships/image" Target="../media/image2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10.sv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6" Type="http://schemas.openxmlformats.org/officeDocument/2006/relationships/image" Target="../media/image16.svg"/><Relationship Id="rId5" Type="http://schemas.openxmlformats.org/officeDocument/2006/relationships/image" Target="../media/image15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0A6738C-8AD1-4F89-9E9D-C9B1502D740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081FAD0A-D602-4E91-84A6-CBC3285301B1}">
      <dgm:prSet/>
      <dgm:spPr/>
      <dgm:t>
        <a:bodyPr/>
        <a:lstStyle/>
        <a:p>
          <a:r>
            <a:rPr lang="fi-FI"/>
            <a:t>it is more important than ever to integrate technology into teaching and learning. </a:t>
          </a:r>
          <a:endParaRPr lang="en-US"/>
        </a:p>
      </dgm:t>
    </dgm:pt>
    <dgm:pt modelId="{D328418A-8F00-449A-9DEB-472B4331389A}" type="parTrans" cxnId="{A9E1F6FD-673D-46B5-907B-E7501502FB8A}">
      <dgm:prSet/>
      <dgm:spPr/>
      <dgm:t>
        <a:bodyPr/>
        <a:lstStyle/>
        <a:p>
          <a:endParaRPr lang="en-US"/>
        </a:p>
      </dgm:t>
    </dgm:pt>
    <dgm:pt modelId="{5C5E11ED-FA5A-403D-AD17-2AA68DE90C98}" type="sibTrans" cxnId="{A9E1F6FD-673D-46B5-907B-E7501502FB8A}">
      <dgm:prSet/>
      <dgm:spPr/>
      <dgm:t>
        <a:bodyPr/>
        <a:lstStyle/>
        <a:p>
          <a:endParaRPr lang="en-US"/>
        </a:p>
      </dgm:t>
    </dgm:pt>
    <dgm:pt modelId="{739BE47E-42B8-4BF2-A5D0-4894481A15CA}">
      <dgm:prSet/>
      <dgm:spPr/>
      <dgm:t>
        <a:bodyPr/>
        <a:lstStyle/>
        <a:p>
          <a:r>
            <a:rPr lang="fi-FI"/>
            <a:t>Technology can be used to enhance student engagement, improve communication, and provide students with new opportunities for learning. </a:t>
          </a:r>
          <a:endParaRPr lang="en-US"/>
        </a:p>
      </dgm:t>
    </dgm:pt>
    <dgm:pt modelId="{BFFDF136-FEE6-458D-A2E4-46E36B8B9623}" type="parTrans" cxnId="{2AED06C1-4D41-4AEC-9CD3-6CCBACD3D115}">
      <dgm:prSet/>
      <dgm:spPr/>
      <dgm:t>
        <a:bodyPr/>
        <a:lstStyle/>
        <a:p>
          <a:endParaRPr lang="en-US"/>
        </a:p>
      </dgm:t>
    </dgm:pt>
    <dgm:pt modelId="{A405BE02-59A8-4E93-9D61-A5EC513379BB}" type="sibTrans" cxnId="{2AED06C1-4D41-4AEC-9CD3-6CCBACD3D115}">
      <dgm:prSet/>
      <dgm:spPr/>
      <dgm:t>
        <a:bodyPr/>
        <a:lstStyle/>
        <a:p>
          <a:endParaRPr lang="en-US"/>
        </a:p>
      </dgm:t>
    </dgm:pt>
    <dgm:pt modelId="{D168BF9F-769A-4C6C-918F-85EDE56580B9}">
      <dgm:prSet/>
      <dgm:spPr/>
      <dgm:t>
        <a:bodyPr/>
        <a:lstStyle/>
        <a:p>
          <a:r>
            <a:rPr lang="fi-FI"/>
            <a:t>However, it is important to use technology in a way that is effective and aligned with the goals of instruction.</a:t>
          </a:r>
          <a:endParaRPr lang="en-US"/>
        </a:p>
      </dgm:t>
    </dgm:pt>
    <dgm:pt modelId="{78FF2C4E-6718-40A8-9230-EB850DFF067B}" type="parTrans" cxnId="{5D6FE44D-2D9E-4E40-9E66-EF8C7DEBEE54}">
      <dgm:prSet/>
      <dgm:spPr/>
      <dgm:t>
        <a:bodyPr/>
        <a:lstStyle/>
        <a:p>
          <a:endParaRPr lang="en-US"/>
        </a:p>
      </dgm:t>
    </dgm:pt>
    <dgm:pt modelId="{D9A5DCE2-CDA8-446F-99E8-C057EA4756FA}" type="sibTrans" cxnId="{5D6FE44D-2D9E-4E40-9E66-EF8C7DEBEE54}">
      <dgm:prSet/>
      <dgm:spPr/>
      <dgm:t>
        <a:bodyPr/>
        <a:lstStyle/>
        <a:p>
          <a:endParaRPr lang="en-US"/>
        </a:p>
      </dgm:t>
    </dgm:pt>
    <dgm:pt modelId="{2523B196-8E49-46C7-AB84-96BE240DF585}" type="pres">
      <dgm:prSet presAssocID="{F0A6738C-8AD1-4F89-9E9D-C9B1502D740B}" presName="root" presStyleCnt="0">
        <dgm:presLayoutVars>
          <dgm:dir/>
          <dgm:resizeHandles val="exact"/>
        </dgm:presLayoutVars>
      </dgm:prSet>
      <dgm:spPr/>
    </dgm:pt>
    <dgm:pt modelId="{73E49391-C5F7-4CA5-97F8-69295FFCC2EE}" type="pres">
      <dgm:prSet presAssocID="{081FAD0A-D602-4E91-84A6-CBC3285301B1}" presName="compNode" presStyleCnt="0"/>
      <dgm:spPr/>
    </dgm:pt>
    <dgm:pt modelId="{149A8118-D939-4054-B1ED-93F2BF1E9121}" type="pres">
      <dgm:prSet presAssocID="{081FAD0A-D602-4E91-84A6-CBC3285301B1}" presName="bgRect" presStyleLbl="bgShp" presStyleIdx="0" presStyleCnt="3"/>
      <dgm:spPr/>
    </dgm:pt>
    <dgm:pt modelId="{244D7100-4680-4628-8BD3-2EC9C1D66227}" type="pres">
      <dgm:prSet presAssocID="{081FAD0A-D602-4E91-84A6-CBC3285301B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okkahuone"/>
        </a:ext>
      </dgm:extLst>
    </dgm:pt>
    <dgm:pt modelId="{5168D6FC-5731-4C3A-A417-6A1D24326964}" type="pres">
      <dgm:prSet presAssocID="{081FAD0A-D602-4E91-84A6-CBC3285301B1}" presName="spaceRect" presStyleCnt="0"/>
      <dgm:spPr/>
    </dgm:pt>
    <dgm:pt modelId="{7ED57552-78D4-475F-A484-4756932EEF5D}" type="pres">
      <dgm:prSet presAssocID="{081FAD0A-D602-4E91-84A6-CBC3285301B1}" presName="parTx" presStyleLbl="revTx" presStyleIdx="0" presStyleCnt="3">
        <dgm:presLayoutVars>
          <dgm:chMax val="0"/>
          <dgm:chPref val="0"/>
        </dgm:presLayoutVars>
      </dgm:prSet>
      <dgm:spPr/>
    </dgm:pt>
    <dgm:pt modelId="{57849D72-A3BA-4DB9-ACAF-3110B666ABD1}" type="pres">
      <dgm:prSet presAssocID="{5C5E11ED-FA5A-403D-AD17-2AA68DE90C98}" presName="sibTrans" presStyleCnt="0"/>
      <dgm:spPr/>
    </dgm:pt>
    <dgm:pt modelId="{2E3F0B24-7304-49CD-93A5-397813FFC39E}" type="pres">
      <dgm:prSet presAssocID="{739BE47E-42B8-4BF2-A5D0-4894481A15CA}" presName="compNode" presStyleCnt="0"/>
      <dgm:spPr/>
    </dgm:pt>
    <dgm:pt modelId="{BDBDAE36-E5A1-4AE6-8857-917FA8FDACC7}" type="pres">
      <dgm:prSet presAssocID="{739BE47E-42B8-4BF2-A5D0-4894481A15CA}" presName="bgRect" presStyleLbl="bgShp" presStyleIdx="1" presStyleCnt="3"/>
      <dgm:spPr/>
    </dgm:pt>
    <dgm:pt modelId="{D45F0229-CFDD-4671-A432-B5CAE291AFA8}" type="pres">
      <dgm:prSet presAssocID="{739BE47E-42B8-4BF2-A5D0-4894481A15CA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iploma Roll"/>
        </a:ext>
      </dgm:extLst>
    </dgm:pt>
    <dgm:pt modelId="{76D3FE85-E692-4568-AAE5-1C8AD78ABFA7}" type="pres">
      <dgm:prSet presAssocID="{739BE47E-42B8-4BF2-A5D0-4894481A15CA}" presName="spaceRect" presStyleCnt="0"/>
      <dgm:spPr/>
    </dgm:pt>
    <dgm:pt modelId="{BE022222-A567-418A-B91F-3681ACCA5896}" type="pres">
      <dgm:prSet presAssocID="{739BE47E-42B8-4BF2-A5D0-4894481A15CA}" presName="parTx" presStyleLbl="revTx" presStyleIdx="1" presStyleCnt="3">
        <dgm:presLayoutVars>
          <dgm:chMax val="0"/>
          <dgm:chPref val="0"/>
        </dgm:presLayoutVars>
      </dgm:prSet>
      <dgm:spPr/>
    </dgm:pt>
    <dgm:pt modelId="{F4B97FB6-F23A-4164-BFF4-F169B088402F}" type="pres">
      <dgm:prSet presAssocID="{A405BE02-59A8-4E93-9D61-A5EC513379BB}" presName="sibTrans" presStyleCnt="0"/>
      <dgm:spPr/>
    </dgm:pt>
    <dgm:pt modelId="{5BEE5D7E-3BDB-47FE-A3D0-BCE131012D64}" type="pres">
      <dgm:prSet presAssocID="{D168BF9F-769A-4C6C-918F-85EDE56580B9}" presName="compNode" presStyleCnt="0"/>
      <dgm:spPr/>
    </dgm:pt>
    <dgm:pt modelId="{28112BCD-E6D3-4048-98EE-00B7CFA816F8}" type="pres">
      <dgm:prSet presAssocID="{D168BF9F-769A-4C6C-918F-85EDE56580B9}" presName="bgRect" presStyleLbl="bgShp" presStyleIdx="2" presStyleCnt="3"/>
      <dgm:spPr/>
    </dgm:pt>
    <dgm:pt modelId="{BA33E42A-1FFC-4324-BA2E-7FD1BAFC9B82}" type="pres">
      <dgm:prSet presAssocID="{D168BF9F-769A-4C6C-918F-85EDE56580B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rjat"/>
        </a:ext>
      </dgm:extLst>
    </dgm:pt>
    <dgm:pt modelId="{2EE65950-1EE4-4141-B75B-25D0272D3CD8}" type="pres">
      <dgm:prSet presAssocID="{D168BF9F-769A-4C6C-918F-85EDE56580B9}" presName="spaceRect" presStyleCnt="0"/>
      <dgm:spPr/>
    </dgm:pt>
    <dgm:pt modelId="{5508DF75-5264-4E54-935F-A118756E4DDB}" type="pres">
      <dgm:prSet presAssocID="{D168BF9F-769A-4C6C-918F-85EDE56580B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6C8B585D-5276-438D-BFE6-4D9A9D097E00}" type="presOf" srcId="{D168BF9F-769A-4C6C-918F-85EDE56580B9}" destId="{5508DF75-5264-4E54-935F-A118756E4DDB}" srcOrd="0" destOrd="0" presId="urn:microsoft.com/office/officeart/2018/2/layout/IconVerticalSolidList"/>
    <dgm:cxn modelId="{5D6FE44D-2D9E-4E40-9E66-EF8C7DEBEE54}" srcId="{F0A6738C-8AD1-4F89-9E9D-C9B1502D740B}" destId="{D168BF9F-769A-4C6C-918F-85EDE56580B9}" srcOrd="2" destOrd="0" parTransId="{78FF2C4E-6718-40A8-9230-EB850DFF067B}" sibTransId="{D9A5DCE2-CDA8-446F-99E8-C057EA4756FA}"/>
    <dgm:cxn modelId="{C815D54F-FAB1-4A61-A225-2B6F48B02762}" type="presOf" srcId="{739BE47E-42B8-4BF2-A5D0-4894481A15CA}" destId="{BE022222-A567-418A-B91F-3681ACCA5896}" srcOrd="0" destOrd="0" presId="urn:microsoft.com/office/officeart/2018/2/layout/IconVerticalSolidList"/>
    <dgm:cxn modelId="{8396819B-E13F-4C9A-B8DD-9B29A420AFF0}" type="presOf" srcId="{F0A6738C-8AD1-4F89-9E9D-C9B1502D740B}" destId="{2523B196-8E49-46C7-AB84-96BE240DF585}" srcOrd="0" destOrd="0" presId="urn:microsoft.com/office/officeart/2018/2/layout/IconVerticalSolidList"/>
    <dgm:cxn modelId="{2AED06C1-4D41-4AEC-9CD3-6CCBACD3D115}" srcId="{F0A6738C-8AD1-4F89-9E9D-C9B1502D740B}" destId="{739BE47E-42B8-4BF2-A5D0-4894481A15CA}" srcOrd="1" destOrd="0" parTransId="{BFFDF136-FEE6-458D-A2E4-46E36B8B9623}" sibTransId="{A405BE02-59A8-4E93-9D61-A5EC513379BB}"/>
    <dgm:cxn modelId="{B5C93DF6-69DA-4539-972D-896B794A436B}" type="presOf" srcId="{081FAD0A-D602-4E91-84A6-CBC3285301B1}" destId="{7ED57552-78D4-475F-A484-4756932EEF5D}" srcOrd="0" destOrd="0" presId="urn:microsoft.com/office/officeart/2018/2/layout/IconVerticalSolidList"/>
    <dgm:cxn modelId="{A9E1F6FD-673D-46B5-907B-E7501502FB8A}" srcId="{F0A6738C-8AD1-4F89-9E9D-C9B1502D740B}" destId="{081FAD0A-D602-4E91-84A6-CBC3285301B1}" srcOrd="0" destOrd="0" parTransId="{D328418A-8F00-449A-9DEB-472B4331389A}" sibTransId="{5C5E11ED-FA5A-403D-AD17-2AA68DE90C98}"/>
    <dgm:cxn modelId="{DEFCCC57-FA23-41F6-978D-AE3840B1B891}" type="presParOf" srcId="{2523B196-8E49-46C7-AB84-96BE240DF585}" destId="{73E49391-C5F7-4CA5-97F8-69295FFCC2EE}" srcOrd="0" destOrd="0" presId="urn:microsoft.com/office/officeart/2018/2/layout/IconVerticalSolidList"/>
    <dgm:cxn modelId="{45C4A66A-4F47-4F54-A06B-07694C9AFBE5}" type="presParOf" srcId="{73E49391-C5F7-4CA5-97F8-69295FFCC2EE}" destId="{149A8118-D939-4054-B1ED-93F2BF1E9121}" srcOrd="0" destOrd="0" presId="urn:microsoft.com/office/officeart/2018/2/layout/IconVerticalSolidList"/>
    <dgm:cxn modelId="{99B23CD7-0D42-48B3-BC40-9CAA3B2A651A}" type="presParOf" srcId="{73E49391-C5F7-4CA5-97F8-69295FFCC2EE}" destId="{244D7100-4680-4628-8BD3-2EC9C1D66227}" srcOrd="1" destOrd="0" presId="urn:microsoft.com/office/officeart/2018/2/layout/IconVerticalSolidList"/>
    <dgm:cxn modelId="{C8B6AC17-9928-45EB-B325-776FFF19347C}" type="presParOf" srcId="{73E49391-C5F7-4CA5-97F8-69295FFCC2EE}" destId="{5168D6FC-5731-4C3A-A417-6A1D24326964}" srcOrd="2" destOrd="0" presId="urn:microsoft.com/office/officeart/2018/2/layout/IconVerticalSolidList"/>
    <dgm:cxn modelId="{6DBBF57A-110A-4A10-A8EB-1E21EF375685}" type="presParOf" srcId="{73E49391-C5F7-4CA5-97F8-69295FFCC2EE}" destId="{7ED57552-78D4-475F-A484-4756932EEF5D}" srcOrd="3" destOrd="0" presId="urn:microsoft.com/office/officeart/2018/2/layout/IconVerticalSolidList"/>
    <dgm:cxn modelId="{BBACF1C2-B6CA-42CB-9F1D-9E9B7977E0F6}" type="presParOf" srcId="{2523B196-8E49-46C7-AB84-96BE240DF585}" destId="{57849D72-A3BA-4DB9-ACAF-3110B666ABD1}" srcOrd="1" destOrd="0" presId="urn:microsoft.com/office/officeart/2018/2/layout/IconVerticalSolidList"/>
    <dgm:cxn modelId="{B70A724E-F0B3-4EBB-89C4-F3AE9D267FB3}" type="presParOf" srcId="{2523B196-8E49-46C7-AB84-96BE240DF585}" destId="{2E3F0B24-7304-49CD-93A5-397813FFC39E}" srcOrd="2" destOrd="0" presId="urn:microsoft.com/office/officeart/2018/2/layout/IconVerticalSolidList"/>
    <dgm:cxn modelId="{E7928832-0A88-47EF-89D1-03F3BBE05037}" type="presParOf" srcId="{2E3F0B24-7304-49CD-93A5-397813FFC39E}" destId="{BDBDAE36-E5A1-4AE6-8857-917FA8FDACC7}" srcOrd="0" destOrd="0" presId="urn:microsoft.com/office/officeart/2018/2/layout/IconVerticalSolidList"/>
    <dgm:cxn modelId="{08A1F72E-E89F-4C83-ACA7-BDFB7731165D}" type="presParOf" srcId="{2E3F0B24-7304-49CD-93A5-397813FFC39E}" destId="{D45F0229-CFDD-4671-A432-B5CAE291AFA8}" srcOrd="1" destOrd="0" presId="urn:microsoft.com/office/officeart/2018/2/layout/IconVerticalSolidList"/>
    <dgm:cxn modelId="{9E71B4D6-DAD8-462C-897D-B6795E64B7BE}" type="presParOf" srcId="{2E3F0B24-7304-49CD-93A5-397813FFC39E}" destId="{76D3FE85-E692-4568-AAE5-1C8AD78ABFA7}" srcOrd="2" destOrd="0" presId="urn:microsoft.com/office/officeart/2018/2/layout/IconVerticalSolidList"/>
    <dgm:cxn modelId="{29E6CC55-78D0-425E-B2B2-1222AC3FBF8F}" type="presParOf" srcId="{2E3F0B24-7304-49CD-93A5-397813FFC39E}" destId="{BE022222-A567-418A-B91F-3681ACCA5896}" srcOrd="3" destOrd="0" presId="urn:microsoft.com/office/officeart/2018/2/layout/IconVerticalSolidList"/>
    <dgm:cxn modelId="{6AF271D1-5287-4225-AC91-A19C1C357FC9}" type="presParOf" srcId="{2523B196-8E49-46C7-AB84-96BE240DF585}" destId="{F4B97FB6-F23A-4164-BFF4-F169B088402F}" srcOrd="3" destOrd="0" presId="urn:microsoft.com/office/officeart/2018/2/layout/IconVerticalSolidList"/>
    <dgm:cxn modelId="{6DCAB967-DC23-42A0-A833-7614697107FB}" type="presParOf" srcId="{2523B196-8E49-46C7-AB84-96BE240DF585}" destId="{5BEE5D7E-3BDB-47FE-A3D0-BCE131012D64}" srcOrd="4" destOrd="0" presId="urn:microsoft.com/office/officeart/2018/2/layout/IconVerticalSolidList"/>
    <dgm:cxn modelId="{E272BD33-BDC7-48AA-8E34-4CD978BCDE5E}" type="presParOf" srcId="{5BEE5D7E-3BDB-47FE-A3D0-BCE131012D64}" destId="{28112BCD-E6D3-4048-98EE-00B7CFA816F8}" srcOrd="0" destOrd="0" presId="urn:microsoft.com/office/officeart/2018/2/layout/IconVerticalSolidList"/>
    <dgm:cxn modelId="{13A29157-6A3A-4DBB-8C6D-F6BB1068B14F}" type="presParOf" srcId="{5BEE5D7E-3BDB-47FE-A3D0-BCE131012D64}" destId="{BA33E42A-1FFC-4324-BA2E-7FD1BAFC9B82}" srcOrd="1" destOrd="0" presId="urn:microsoft.com/office/officeart/2018/2/layout/IconVerticalSolidList"/>
    <dgm:cxn modelId="{56DDC24F-C195-4D83-80B2-1EE030E313D8}" type="presParOf" srcId="{5BEE5D7E-3BDB-47FE-A3D0-BCE131012D64}" destId="{2EE65950-1EE4-4141-B75B-25D0272D3CD8}" srcOrd="2" destOrd="0" presId="urn:microsoft.com/office/officeart/2018/2/layout/IconVerticalSolidList"/>
    <dgm:cxn modelId="{6E6A5BD2-52D8-429A-9E59-5270681293F6}" type="presParOf" srcId="{5BEE5D7E-3BDB-47FE-A3D0-BCE131012D64}" destId="{5508DF75-5264-4E54-935F-A118756E4DD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7EFA4A0-8345-4715-AA64-BE5252889BDE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1911EFF-CA60-4ED0-8A90-3117602AF4DE}">
      <dgm:prSet/>
      <dgm:spPr/>
      <dgm:t>
        <a:bodyPr/>
        <a:lstStyle/>
        <a:p>
          <a:r>
            <a:rPr lang="fi-FI"/>
            <a:t>Use technology to make learning more interactive and engaging.</a:t>
          </a:r>
          <a:endParaRPr lang="en-US"/>
        </a:p>
      </dgm:t>
    </dgm:pt>
    <dgm:pt modelId="{421F8AEA-2896-41EF-A24D-F862ACA75CE4}" type="parTrans" cxnId="{E738A64A-4937-436A-BC37-B75C596B9E96}">
      <dgm:prSet/>
      <dgm:spPr/>
      <dgm:t>
        <a:bodyPr/>
        <a:lstStyle/>
        <a:p>
          <a:endParaRPr lang="en-US"/>
        </a:p>
      </dgm:t>
    </dgm:pt>
    <dgm:pt modelId="{01099DC0-3349-4334-AB71-AE68DC73FE48}" type="sibTrans" cxnId="{E738A64A-4937-436A-BC37-B75C596B9E96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B2E25DD1-4EB2-45E1-955B-426F7E6EEDF3}">
      <dgm:prSet/>
      <dgm:spPr/>
      <dgm:t>
        <a:bodyPr/>
        <a:lstStyle/>
        <a:p>
          <a:r>
            <a:rPr lang="fi-FI"/>
            <a:t>Provide students with opportunities to use technology to explore their interests and passions.</a:t>
          </a:r>
          <a:endParaRPr lang="en-US"/>
        </a:p>
      </dgm:t>
    </dgm:pt>
    <dgm:pt modelId="{63D47F3B-9770-4A2B-836D-8E889733B3D5}" type="parTrans" cxnId="{CFFADE6E-9719-4AFE-B8C0-5C8C738A9478}">
      <dgm:prSet/>
      <dgm:spPr/>
      <dgm:t>
        <a:bodyPr/>
        <a:lstStyle/>
        <a:p>
          <a:endParaRPr lang="en-US"/>
        </a:p>
      </dgm:t>
    </dgm:pt>
    <dgm:pt modelId="{546C7605-A432-4557-8092-9D26B0321BAD}" type="sibTrans" cxnId="{CFFADE6E-9719-4AFE-B8C0-5C8C738A9478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85EE26E9-4CB5-47F9-9718-C3CA1F6016D0}">
      <dgm:prSet/>
      <dgm:spPr/>
      <dgm:t>
        <a:bodyPr/>
        <a:lstStyle/>
        <a:p>
          <a:r>
            <a:rPr lang="fi-FI"/>
            <a:t>Use technology to create a more personalized learning experience.</a:t>
          </a:r>
          <a:endParaRPr lang="en-US"/>
        </a:p>
      </dgm:t>
    </dgm:pt>
    <dgm:pt modelId="{09861DE6-C1F2-47D4-8158-4E4099D8E620}" type="parTrans" cxnId="{78AA1AE4-8D9B-4367-82CA-997A915F16F8}">
      <dgm:prSet/>
      <dgm:spPr/>
      <dgm:t>
        <a:bodyPr/>
        <a:lstStyle/>
        <a:p>
          <a:endParaRPr lang="en-US"/>
        </a:p>
      </dgm:t>
    </dgm:pt>
    <dgm:pt modelId="{F3CBC050-6E82-4568-BF99-6F05F1DBCE9A}" type="sibTrans" cxnId="{78AA1AE4-8D9B-4367-82CA-997A915F16F8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C319A812-D19F-4C70-B4B7-DD851641C177}" type="pres">
      <dgm:prSet presAssocID="{C7EFA4A0-8345-4715-AA64-BE5252889BDE}" presName="Name0" presStyleCnt="0">
        <dgm:presLayoutVars>
          <dgm:animLvl val="lvl"/>
          <dgm:resizeHandles val="exact"/>
        </dgm:presLayoutVars>
      </dgm:prSet>
      <dgm:spPr/>
    </dgm:pt>
    <dgm:pt modelId="{A16BDAD5-2451-463B-990B-ED4D2146CEB7}" type="pres">
      <dgm:prSet presAssocID="{71911EFF-CA60-4ED0-8A90-3117602AF4DE}" presName="compositeNode" presStyleCnt="0">
        <dgm:presLayoutVars>
          <dgm:bulletEnabled val="1"/>
        </dgm:presLayoutVars>
      </dgm:prSet>
      <dgm:spPr/>
    </dgm:pt>
    <dgm:pt modelId="{E78DEBB0-B146-4FEF-930D-1DE4BF682FAB}" type="pres">
      <dgm:prSet presAssocID="{71911EFF-CA60-4ED0-8A90-3117602AF4DE}" presName="bgRect" presStyleLbl="alignNode1" presStyleIdx="0" presStyleCnt="3"/>
      <dgm:spPr/>
    </dgm:pt>
    <dgm:pt modelId="{A84F718E-9F8D-4F3E-8BD0-1CC389BDBC9E}" type="pres">
      <dgm:prSet presAssocID="{01099DC0-3349-4334-AB71-AE68DC73FE48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A3E4A173-4900-48FA-A59E-BC71D9154A96}" type="pres">
      <dgm:prSet presAssocID="{71911EFF-CA60-4ED0-8A90-3117602AF4DE}" presName="nodeRect" presStyleLbl="alignNode1" presStyleIdx="0" presStyleCnt="3">
        <dgm:presLayoutVars>
          <dgm:bulletEnabled val="1"/>
        </dgm:presLayoutVars>
      </dgm:prSet>
      <dgm:spPr/>
    </dgm:pt>
    <dgm:pt modelId="{B7B9A6FE-B629-473E-AEBC-82ECD56C76CC}" type="pres">
      <dgm:prSet presAssocID="{01099DC0-3349-4334-AB71-AE68DC73FE48}" presName="sibTrans" presStyleCnt="0"/>
      <dgm:spPr/>
    </dgm:pt>
    <dgm:pt modelId="{51016130-9036-4FEB-A014-CC9387E18CA8}" type="pres">
      <dgm:prSet presAssocID="{B2E25DD1-4EB2-45E1-955B-426F7E6EEDF3}" presName="compositeNode" presStyleCnt="0">
        <dgm:presLayoutVars>
          <dgm:bulletEnabled val="1"/>
        </dgm:presLayoutVars>
      </dgm:prSet>
      <dgm:spPr/>
    </dgm:pt>
    <dgm:pt modelId="{155BFF56-AD02-4687-A4DC-3F50BD34EE5B}" type="pres">
      <dgm:prSet presAssocID="{B2E25DD1-4EB2-45E1-955B-426F7E6EEDF3}" presName="bgRect" presStyleLbl="alignNode1" presStyleIdx="1" presStyleCnt="3"/>
      <dgm:spPr/>
    </dgm:pt>
    <dgm:pt modelId="{6DF3A431-C177-41F9-8EBC-4CA9E73BF4BB}" type="pres">
      <dgm:prSet presAssocID="{546C7605-A432-4557-8092-9D26B0321BAD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BA29391A-7BC6-41E1-9D7C-A4CAC51F4280}" type="pres">
      <dgm:prSet presAssocID="{B2E25DD1-4EB2-45E1-955B-426F7E6EEDF3}" presName="nodeRect" presStyleLbl="alignNode1" presStyleIdx="1" presStyleCnt="3">
        <dgm:presLayoutVars>
          <dgm:bulletEnabled val="1"/>
        </dgm:presLayoutVars>
      </dgm:prSet>
      <dgm:spPr/>
    </dgm:pt>
    <dgm:pt modelId="{27852B1E-F34C-443E-9ECF-D1B7B14C5E34}" type="pres">
      <dgm:prSet presAssocID="{546C7605-A432-4557-8092-9D26B0321BAD}" presName="sibTrans" presStyleCnt="0"/>
      <dgm:spPr/>
    </dgm:pt>
    <dgm:pt modelId="{7D408419-6569-4D90-93B4-806AF9CAAE9A}" type="pres">
      <dgm:prSet presAssocID="{85EE26E9-4CB5-47F9-9718-C3CA1F6016D0}" presName="compositeNode" presStyleCnt="0">
        <dgm:presLayoutVars>
          <dgm:bulletEnabled val="1"/>
        </dgm:presLayoutVars>
      </dgm:prSet>
      <dgm:spPr/>
    </dgm:pt>
    <dgm:pt modelId="{F20C804F-734A-4F89-B87E-FA59B61D3400}" type="pres">
      <dgm:prSet presAssocID="{85EE26E9-4CB5-47F9-9718-C3CA1F6016D0}" presName="bgRect" presStyleLbl="alignNode1" presStyleIdx="2" presStyleCnt="3"/>
      <dgm:spPr/>
    </dgm:pt>
    <dgm:pt modelId="{F9E36734-BE95-4150-84BF-562C91F2E70D}" type="pres">
      <dgm:prSet presAssocID="{F3CBC050-6E82-4568-BF99-6F05F1DBCE9A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8A85DEDB-38ED-4970-A512-DD0E8693A851}" type="pres">
      <dgm:prSet presAssocID="{85EE26E9-4CB5-47F9-9718-C3CA1F6016D0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DBC21C2C-0751-4484-8904-9BFED1BDAF1C}" type="presOf" srcId="{F3CBC050-6E82-4568-BF99-6F05F1DBCE9A}" destId="{F9E36734-BE95-4150-84BF-562C91F2E70D}" srcOrd="0" destOrd="0" presId="urn:microsoft.com/office/officeart/2016/7/layout/LinearBlockProcessNumbered"/>
    <dgm:cxn modelId="{E738A64A-4937-436A-BC37-B75C596B9E96}" srcId="{C7EFA4A0-8345-4715-AA64-BE5252889BDE}" destId="{71911EFF-CA60-4ED0-8A90-3117602AF4DE}" srcOrd="0" destOrd="0" parTransId="{421F8AEA-2896-41EF-A24D-F862ACA75CE4}" sibTransId="{01099DC0-3349-4334-AB71-AE68DC73FE48}"/>
    <dgm:cxn modelId="{CFFADE6E-9719-4AFE-B8C0-5C8C738A9478}" srcId="{C7EFA4A0-8345-4715-AA64-BE5252889BDE}" destId="{B2E25DD1-4EB2-45E1-955B-426F7E6EEDF3}" srcOrd="1" destOrd="0" parTransId="{63D47F3B-9770-4A2B-836D-8E889733B3D5}" sibTransId="{546C7605-A432-4557-8092-9D26B0321BAD}"/>
    <dgm:cxn modelId="{8C64CF5A-FCE6-4ADD-B3DB-F69CBCEF174B}" type="presOf" srcId="{B2E25DD1-4EB2-45E1-955B-426F7E6EEDF3}" destId="{BA29391A-7BC6-41E1-9D7C-A4CAC51F4280}" srcOrd="1" destOrd="0" presId="urn:microsoft.com/office/officeart/2016/7/layout/LinearBlockProcessNumbered"/>
    <dgm:cxn modelId="{E15B5385-B936-425F-8677-F7B14999D730}" type="presOf" srcId="{71911EFF-CA60-4ED0-8A90-3117602AF4DE}" destId="{A3E4A173-4900-48FA-A59E-BC71D9154A96}" srcOrd="1" destOrd="0" presId="urn:microsoft.com/office/officeart/2016/7/layout/LinearBlockProcessNumbered"/>
    <dgm:cxn modelId="{5C64B587-BE30-4C9F-9CF9-18D0747F391D}" type="presOf" srcId="{71911EFF-CA60-4ED0-8A90-3117602AF4DE}" destId="{E78DEBB0-B146-4FEF-930D-1DE4BF682FAB}" srcOrd="0" destOrd="0" presId="urn:microsoft.com/office/officeart/2016/7/layout/LinearBlockProcessNumbered"/>
    <dgm:cxn modelId="{040123A8-8628-4D67-9467-A01314233CE1}" type="presOf" srcId="{01099DC0-3349-4334-AB71-AE68DC73FE48}" destId="{A84F718E-9F8D-4F3E-8BD0-1CC389BDBC9E}" srcOrd="0" destOrd="0" presId="urn:microsoft.com/office/officeart/2016/7/layout/LinearBlockProcessNumbered"/>
    <dgm:cxn modelId="{23741FAC-FF28-4910-97B7-04409736E4EF}" type="presOf" srcId="{85EE26E9-4CB5-47F9-9718-C3CA1F6016D0}" destId="{F20C804F-734A-4F89-B87E-FA59B61D3400}" srcOrd="0" destOrd="0" presId="urn:microsoft.com/office/officeart/2016/7/layout/LinearBlockProcessNumbered"/>
    <dgm:cxn modelId="{5F838ABF-2669-498C-80A9-A46BF90D6D20}" type="presOf" srcId="{85EE26E9-4CB5-47F9-9718-C3CA1F6016D0}" destId="{8A85DEDB-38ED-4970-A512-DD0E8693A851}" srcOrd="1" destOrd="0" presId="urn:microsoft.com/office/officeart/2016/7/layout/LinearBlockProcessNumbered"/>
    <dgm:cxn modelId="{28C008C2-9308-492B-95FE-06E14450BC6A}" type="presOf" srcId="{B2E25DD1-4EB2-45E1-955B-426F7E6EEDF3}" destId="{155BFF56-AD02-4687-A4DC-3F50BD34EE5B}" srcOrd="0" destOrd="0" presId="urn:microsoft.com/office/officeart/2016/7/layout/LinearBlockProcessNumbered"/>
    <dgm:cxn modelId="{2FA801DA-1E36-4B58-9BDC-369B00B1B434}" type="presOf" srcId="{546C7605-A432-4557-8092-9D26B0321BAD}" destId="{6DF3A431-C177-41F9-8EBC-4CA9E73BF4BB}" srcOrd="0" destOrd="0" presId="urn:microsoft.com/office/officeart/2016/7/layout/LinearBlockProcessNumbered"/>
    <dgm:cxn modelId="{DDF874E2-F781-4474-AA04-30A825862052}" type="presOf" srcId="{C7EFA4A0-8345-4715-AA64-BE5252889BDE}" destId="{C319A812-D19F-4C70-B4B7-DD851641C177}" srcOrd="0" destOrd="0" presId="urn:microsoft.com/office/officeart/2016/7/layout/LinearBlockProcessNumbered"/>
    <dgm:cxn modelId="{78AA1AE4-8D9B-4367-82CA-997A915F16F8}" srcId="{C7EFA4A0-8345-4715-AA64-BE5252889BDE}" destId="{85EE26E9-4CB5-47F9-9718-C3CA1F6016D0}" srcOrd="2" destOrd="0" parTransId="{09861DE6-C1F2-47D4-8158-4E4099D8E620}" sibTransId="{F3CBC050-6E82-4568-BF99-6F05F1DBCE9A}"/>
    <dgm:cxn modelId="{775E401D-7A15-4E9A-AA8E-202157B37F21}" type="presParOf" srcId="{C319A812-D19F-4C70-B4B7-DD851641C177}" destId="{A16BDAD5-2451-463B-990B-ED4D2146CEB7}" srcOrd="0" destOrd="0" presId="urn:microsoft.com/office/officeart/2016/7/layout/LinearBlockProcessNumbered"/>
    <dgm:cxn modelId="{05F983AC-D892-445D-BA19-CD749984EAEC}" type="presParOf" srcId="{A16BDAD5-2451-463B-990B-ED4D2146CEB7}" destId="{E78DEBB0-B146-4FEF-930D-1DE4BF682FAB}" srcOrd="0" destOrd="0" presId="urn:microsoft.com/office/officeart/2016/7/layout/LinearBlockProcessNumbered"/>
    <dgm:cxn modelId="{9209E0EB-58C6-4005-82AB-FD3A83D56C8F}" type="presParOf" srcId="{A16BDAD5-2451-463B-990B-ED4D2146CEB7}" destId="{A84F718E-9F8D-4F3E-8BD0-1CC389BDBC9E}" srcOrd="1" destOrd="0" presId="urn:microsoft.com/office/officeart/2016/7/layout/LinearBlockProcessNumbered"/>
    <dgm:cxn modelId="{95E01172-F0BD-4B1C-A017-29AD4215B954}" type="presParOf" srcId="{A16BDAD5-2451-463B-990B-ED4D2146CEB7}" destId="{A3E4A173-4900-48FA-A59E-BC71D9154A96}" srcOrd="2" destOrd="0" presId="urn:microsoft.com/office/officeart/2016/7/layout/LinearBlockProcessNumbered"/>
    <dgm:cxn modelId="{CEE02C3A-C912-4E84-A3F3-E2D4F9C8FF6E}" type="presParOf" srcId="{C319A812-D19F-4C70-B4B7-DD851641C177}" destId="{B7B9A6FE-B629-473E-AEBC-82ECD56C76CC}" srcOrd="1" destOrd="0" presId="urn:microsoft.com/office/officeart/2016/7/layout/LinearBlockProcessNumbered"/>
    <dgm:cxn modelId="{17EC0BA8-A1CD-4062-9374-3435CBABD10B}" type="presParOf" srcId="{C319A812-D19F-4C70-B4B7-DD851641C177}" destId="{51016130-9036-4FEB-A014-CC9387E18CA8}" srcOrd="2" destOrd="0" presId="urn:microsoft.com/office/officeart/2016/7/layout/LinearBlockProcessNumbered"/>
    <dgm:cxn modelId="{251E9E72-6909-4CEC-AD40-080ADE6CE0D4}" type="presParOf" srcId="{51016130-9036-4FEB-A014-CC9387E18CA8}" destId="{155BFF56-AD02-4687-A4DC-3F50BD34EE5B}" srcOrd="0" destOrd="0" presId="urn:microsoft.com/office/officeart/2016/7/layout/LinearBlockProcessNumbered"/>
    <dgm:cxn modelId="{29475B93-37D4-4B35-9C52-DD03AD13F11E}" type="presParOf" srcId="{51016130-9036-4FEB-A014-CC9387E18CA8}" destId="{6DF3A431-C177-41F9-8EBC-4CA9E73BF4BB}" srcOrd="1" destOrd="0" presId="urn:microsoft.com/office/officeart/2016/7/layout/LinearBlockProcessNumbered"/>
    <dgm:cxn modelId="{C0A17F00-125B-46BA-B302-311E45DAF27D}" type="presParOf" srcId="{51016130-9036-4FEB-A014-CC9387E18CA8}" destId="{BA29391A-7BC6-41E1-9D7C-A4CAC51F4280}" srcOrd="2" destOrd="0" presId="urn:microsoft.com/office/officeart/2016/7/layout/LinearBlockProcessNumbered"/>
    <dgm:cxn modelId="{560A526E-239F-4083-B3F6-7C593D0610BB}" type="presParOf" srcId="{C319A812-D19F-4C70-B4B7-DD851641C177}" destId="{27852B1E-F34C-443E-9ECF-D1B7B14C5E34}" srcOrd="3" destOrd="0" presId="urn:microsoft.com/office/officeart/2016/7/layout/LinearBlockProcessNumbered"/>
    <dgm:cxn modelId="{C14D676F-8CC1-4040-B3BE-63AB4B76F1D5}" type="presParOf" srcId="{C319A812-D19F-4C70-B4B7-DD851641C177}" destId="{7D408419-6569-4D90-93B4-806AF9CAAE9A}" srcOrd="4" destOrd="0" presId="urn:microsoft.com/office/officeart/2016/7/layout/LinearBlockProcessNumbered"/>
    <dgm:cxn modelId="{CDA2B2E2-12A6-4A47-948B-ED07197C0BF2}" type="presParOf" srcId="{7D408419-6569-4D90-93B4-806AF9CAAE9A}" destId="{F20C804F-734A-4F89-B87E-FA59B61D3400}" srcOrd="0" destOrd="0" presId="urn:microsoft.com/office/officeart/2016/7/layout/LinearBlockProcessNumbered"/>
    <dgm:cxn modelId="{7E10E5F2-D2B7-41BC-8657-7ABC395A15D0}" type="presParOf" srcId="{7D408419-6569-4D90-93B4-806AF9CAAE9A}" destId="{F9E36734-BE95-4150-84BF-562C91F2E70D}" srcOrd="1" destOrd="0" presId="urn:microsoft.com/office/officeart/2016/7/layout/LinearBlockProcessNumbered"/>
    <dgm:cxn modelId="{770D648D-5B84-4F6E-A104-865CACB91845}" type="presParOf" srcId="{7D408419-6569-4D90-93B4-806AF9CAAE9A}" destId="{8A85DEDB-38ED-4970-A512-DD0E8693A851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0412AB-E727-45B9-8148-F74C760CACD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FFD2ADD-8D2C-4797-8217-52826B0B2658}">
      <dgm:prSet/>
      <dgm:spPr/>
      <dgm:t>
        <a:bodyPr/>
        <a:lstStyle/>
        <a:p>
          <a:r>
            <a:rPr lang="fi-FI"/>
            <a:t>Technology can be used to make learning more interactive and engaging by providing students with opportunities to participate in simulations, games, and other activities. </a:t>
          </a:r>
          <a:endParaRPr lang="en-US"/>
        </a:p>
      </dgm:t>
    </dgm:pt>
    <dgm:pt modelId="{417ECA0D-8979-496B-A7DD-7714F7EBCD23}" type="parTrans" cxnId="{49BD1F19-9879-4787-AA9C-29AAC9A240CC}">
      <dgm:prSet/>
      <dgm:spPr/>
      <dgm:t>
        <a:bodyPr/>
        <a:lstStyle/>
        <a:p>
          <a:endParaRPr lang="en-US"/>
        </a:p>
      </dgm:t>
    </dgm:pt>
    <dgm:pt modelId="{A0ABF7EE-1412-4952-A724-7DA295432C99}" type="sibTrans" cxnId="{49BD1F19-9879-4787-AA9C-29AAC9A240CC}">
      <dgm:prSet/>
      <dgm:spPr/>
      <dgm:t>
        <a:bodyPr/>
        <a:lstStyle/>
        <a:p>
          <a:endParaRPr lang="en-US"/>
        </a:p>
      </dgm:t>
    </dgm:pt>
    <dgm:pt modelId="{7E5CCF60-C277-4420-9ED4-D750C3886798}">
      <dgm:prSet/>
      <dgm:spPr/>
      <dgm:t>
        <a:bodyPr/>
        <a:lstStyle/>
        <a:p>
          <a:r>
            <a:rPr lang="fi-FI"/>
            <a:t>Technology can also be used to provide students with opportunities to collaborate with their peers and with experts from around the world. </a:t>
          </a:r>
          <a:endParaRPr lang="en-US"/>
        </a:p>
      </dgm:t>
    </dgm:pt>
    <dgm:pt modelId="{8EAD5C57-83CD-4579-8353-2D4F396C6776}" type="parTrans" cxnId="{53B06DF0-A79B-435C-BC9B-1B912D550A50}">
      <dgm:prSet/>
      <dgm:spPr/>
      <dgm:t>
        <a:bodyPr/>
        <a:lstStyle/>
        <a:p>
          <a:endParaRPr lang="en-US"/>
        </a:p>
      </dgm:t>
    </dgm:pt>
    <dgm:pt modelId="{95789A7C-F83F-443B-8127-CE3BB6035C33}" type="sibTrans" cxnId="{53B06DF0-A79B-435C-BC9B-1B912D550A50}">
      <dgm:prSet/>
      <dgm:spPr/>
      <dgm:t>
        <a:bodyPr/>
        <a:lstStyle/>
        <a:p>
          <a:endParaRPr lang="en-US"/>
        </a:p>
      </dgm:t>
    </dgm:pt>
    <dgm:pt modelId="{07E82FCA-3903-41CC-B1B5-2558073D6DD6}">
      <dgm:prSet/>
      <dgm:spPr/>
      <dgm:t>
        <a:bodyPr/>
        <a:lstStyle/>
        <a:p>
          <a:r>
            <a:rPr lang="fi-FI"/>
            <a:t>Additionally, technology can be used to create a more personalized learning experience by providing students with access to self-paced instruction and individualized feedback.</a:t>
          </a:r>
          <a:endParaRPr lang="en-US"/>
        </a:p>
      </dgm:t>
    </dgm:pt>
    <dgm:pt modelId="{8D76C952-68E8-4E6C-A9FE-5DB5E21DBEFC}" type="parTrans" cxnId="{C6FECF1F-2835-4E7C-BA48-0568C7738E3A}">
      <dgm:prSet/>
      <dgm:spPr/>
      <dgm:t>
        <a:bodyPr/>
        <a:lstStyle/>
        <a:p>
          <a:endParaRPr lang="en-US"/>
        </a:p>
      </dgm:t>
    </dgm:pt>
    <dgm:pt modelId="{707813B1-F43B-4528-BE0C-0A47B60F7D45}" type="sibTrans" cxnId="{C6FECF1F-2835-4E7C-BA48-0568C7738E3A}">
      <dgm:prSet/>
      <dgm:spPr/>
      <dgm:t>
        <a:bodyPr/>
        <a:lstStyle/>
        <a:p>
          <a:endParaRPr lang="en-US"/>
        </a:p>
      </dgm:t>
    </dgm:pt>
    <dgm:pt modelId="{DF1F8CBE-2A4B-4359-9334-8DB93DFFEA29}" type="pres">
      <dgm:prSet presAssocID="{3E0412AB-E727-45B9-8148-F74C760CACD6}" presName="root" presStyleCnt="0">
        <dgm:presLayoutVars>
          <dgm:dir/>
          <dgm:resizeHandles val="exact"/>
        </dgm:presLayoutVars>
      </dgm:prSet>
      <dgm:spPr/>
    </dgm:pt>
    <dgm:pt modelId="{6A0CCC4D-2F4C-4959-A55A-22C31CD6C4C9}" type="pres">
      <dgm:prSet presAssocID="{7FFD2ADD-8D2C-4797-8217-52826B0B2658}" presName="compNode" presStyleCnt="0"/>
      <dgm:spPr/>
    </dgm:pt>
    <dgm:pt modelId="{C96B6B1D-AB3A-42D3-87A9-87F93F4394AC}" type="pres">
      <dgm:prSet presAssocID="{7FFD2ADD-8D2C-4797-8217-52826B0B2658}" presName="bgRect" presStyleLbl="bgShp" presStyleIdx="0" presStyleCnt="3"/>
      <dgm:spPr/>
    </dgm:pt>
    <dgm:pt modelId="{8AF69F91-6782-4812-A49B-19FA1B92389C}" type="pres">
      <dgm:prSet presAssocID="{7FFD2ADD-8D2C-4797-8217-52826B0B2658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ame controller"/>
        </a:ext>
      </dgm:extLst>
    </dgm:pt>
    <dgm:pt modelId="{A8211B15-1370-470C-8B1F-B2BAE85C0F22}" type="pres">
      <dgm:prSet presAssocID="{7FFD2ADD-8D2C-4797-8217-52826B0B2658}" presName="spaceRect" presStyleCnt="0"/>
      <dgm:spPr/>
    </dgm:pt>
    <dgm:pt modelId="{4C0DDC4A-5EC2-46AD-9E85-6667193092B0}" type="pres">
      <dgm:prSet presAssocID="{7FFD2ADD-8D2C-4797-8217-52826B0B2658}" presName="parTx" presStyleLbl="revTx" presStyleIdx="0" presStyleCnt="3">
        <dgm:presLayoutVars>
          <dgm:chMax val="0"/>
          <dgm:chPref val="0"/>
        </dgm:presLayoutVars>
      </dgm:prSet>
      <dgm:spPr/>
    </dgm:pt>
    <dgm:pt modelId="{E17615D6-147B-4596-B2B4-59CCF2C0B67D}" type="pres">
      <dgm:prSet presAssocID="{A0ABF7EE-1412-4952-A724-7DA295432C99}" presName="sibTrans" presStyleCnt="0"/>
      <dgm:spPr/>
    </dgm:pt>
    <dgm:pt modelId="{B16699FE-35A2-4394-A6C5-5CE1C0FD30BC}" type="pres">
      <dgm:prSet presAssocID="{7E5CCF60-C277-4420-9ED4-D750C3886798}" presName="compNode" presStyleCnt="0"/>
      <dgm:spPr/>
    </dgm:pt>
    <dgm:pt modelId="{B9BC9685-D5BA-4D08-A4A1-5020594AF8BB}" type="pres">
      <dgm:prSet presAssocID="{7E5CCF60-C277-4420-9ED4-D750C3886798}" presName="bgRect" presStyleLbl="bgShp" presStyleIdx="1" presStyleCnt="3"/>
      <dgm:spPr/>
    </dgm:pt>
    <dgm:pt modelId="{557FD826-D3EC-4C87-BA06-204481FCD18C}" type="pres">
      <dgm:prSet presAssocID="{7E5CCF60-C277-4420-9ED4-D750C388679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okkahuone"/>
        </a:ext>
      </dgm:extLst>
    </dgm:pt>
    <dgm:pt modelId="{35A940E2-2B59-4157-8448-9F8B747F9356}" type="pres">
      <dgm:prSet presAssocID="{7E5CCF60-C277-4420-9ED4-D750C3886798}" presName="spaceRect" presStyleCnt="0"/>
      <dgm:spPr/>
    </dgm:pt>
    <dgm:pt modelId="{2E402DC9-2AB9-4BC3-BEAC-8D70CD940BDA}" type="pres">
      <dgm:prSet presAssocID="{7E5CCF60-C277-4420-9ED4-D750C3886798}" presName="parTx" presStyleLbl="revTx" presStyleIdx="1" presStyleCnt="3">
        <dgm:presLayoutVars>
          <dgm:chMax val="0"/>
          <dgm:chPref val="0"/>
        </dgm:presLayoutVars>
      </dgm:prSet>
      <dgm:spPr/>
    </dgm:pt>
    <dgm:pt modelId="{1319C7EA-832F-40D0-8C27-482D1DC0859F}" type="pres">
      <dgm:prSet presAssocID="{95789A7C-F83F-443B-8127-CE3BB6035C33}" presName="sibTrans" presStyleCnt="0"/>
      <dgm:spPr/>
    </dgm:pt>
    <dgm:pt modelId="{210CF43E-AD6B-462E-B76A-4DBBEA8DE6E7}" type="pres">
      <dgm:prSet presAssocID="{07E82FCA-3903-41CC-B1B5-2558073D6DD6}" presName="compNode" presStyleCnt="0"/>
      <dgm:spPr/>
    </dgm:pt>
    <dgm:pt modelId="{264482BF-7C8A-430E-9C44-5061066B4A07}" type="pres">
      <dgm:prSet presAssocID="{07E82FCA-3903-41CC-B1B5-2558073D6DD6}" presName="bgRect" presStyleLbl="bgShp" presStyleIdx="2" presStyleCnt="3"/>
      <dgm:spPr/>
    </dgm:pt>
    <dgm:pt modelId="{FE4C960D-D810-4E00-BD7E-1E8C3ECB295E}" type="pres">
      <dgm:prSet presAssocID="{07E82FCA-3903-41CC-B1B5-2558073D6DD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Kirjat"/>
        </a:ext>
      </dgm:extLst>
    </dgm:pt>
    <dgm:pt modelId="{43448E2E-A4D8-4360-9552-1EBCB08101AE}" type="pres">
      <dgm:prSet presAssocID="{07E82FCA-3903-41CC-B1B5-2558073D6DD6}" presName="spaceRect" presStyleCnt="0"/>
      <dgm:spPr/>
    </dgm:pt>
    <dgm:pt modelId="{80EF3CE0-7C70-4033-99BC-C86837883788}" type="pres">
      <dgm:prSet presAssocID="{07E82FCA-3903-41CC-B1B5-2558073D6DD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D9EBD705-3A32-455E-A20F-F7E3F93BC868}" type="presOf" srcId="{7FFD2ADD-8D2C-4797-8217-52826B0B2658}" destId="{4C0DDC4A-5EC2-46AD-9E85-6667193092B0}" srcOrd="0" destOrd="0" presId="urn:microsoft.com/office/officeart/2018/2/layout/IconVerticalSolidList"/>
    <dgm:cxn modelId="{49BD1F19-9879-4787-AA9C-29AAC9A240CC}" srcId="{3E0412AB-E727-45B9-8148-F74C760CACD6}" destId="{7FFD2ADD-8D2C-4797-8217-52826B0B2658}" srcOrd="0" destOrd="0" parTransId="{417ECA0D-8979-496B-A7DD-7714F7EBCD23}" sibTransId="{A0ABF7EE-1412-4952-A724-7DA295432C99}"/>
    <dgm:cxn modelId="{C6FECF1F-2835-4E7C-BA48-0568C7738E3A}" srcId="{3E0412AB-E727-45B9-8148-F74C760CACD6}" destId="{07E82FCA-3903-41CC-B1B5-2558073D6DD6}" srcOrd="2" destOrd="0" parTransId="{8D76C952-68E8-4E6C-A9FE-5DB5E21DBEFC}" sibTransId="{707813B1-F43B-4528-BE0C-0A47B60F7D45}"/>
    <dgm:cxn modelId="{84E5254D-A431-4F46-A06E-CCA84EFED61C}" type="presOf" srcId="{07E82FCA-3903-41CC-B1B5-2558073D6DD6}" destId="{80EF3CE0-7C70-4033-99BC-C86837883788}" srcOrd="0" destOrd="0" presId="urn:microsoft.com/office/officeart/2018/2/layout/IconVerticalSolidList"/>
    <dgm:cxn modelId="{8F7F27DF-A2B3-4867-896A-13BD1A264FC2}" type="presOf" srcId="{3E0412AB-E727-45B9-8148-F74C760CACD6}" destId="{DF1F8CBE-2A4B-4359-9334-8DB93DFFEA29}" srcOrd="0" destOrd="0" presId="urn:microsoft.com/office/officeart/2018/2/layout/IconVerticalSolidList"/>
    <dgm:cxn modelId="{0C5B71EE-4126-46D6-8A44-D7BC3425E095}" type="presOf" srcId="{7E5CCF60-C277-4420-9ED4-D750C3886798}" destId="{2E402DC9-2AB9-4BC3-BEAC-8D70CD940BDA}" srcOrd="0" destOrd="0" presId="urn:microsoft.com/office/officeart/2018/2/layout/IconVerticalSolidList"/>
    <dgm:cxn modelId="{53B06DF0-A79B-435C-BC9B-1B912D550A50}" srcId="{3E0412AB-E727-45B9-8148-F74C760CACD6}" destId="{7E5CCF60-C277-4420-9ED4-D750C3886798}" srcOrd="1" destOrd="0" parTransId="{8EAD5C57-83CD-4579-8353-2D4F396C6776}" sibTransId="{95789A7C-F83F-443B-8127-CE3BB6035C33}"/>
    <dgm:cxn modelId="{75581812-4CAA-4274-B181-3E49CA58B237}" type="presParOf" srcId="{DF1F8CBE-2A4B-4359-9334-8DB93DFFEA29}" destId="{6A0CCC4D-2F4C-4959-A55A-22C31CD6C4C9}" srcOrd="0" destOrd="0" presId="urn:microsoft.com/office/officeart/2018/2/layout/IconVerticalSolidList"/>
    <dgm:cxn modelId="{B10FC261-B7F8-4143-9B91-517E102889DE}" type="presParOf" srcId="{6A0CCC4D-2F4C-4959-A55A-22C31CD6C4C9}" destId="{C96B6B1D-AB3A-42D3-87A9-87F93F4394AC}" srcOrd="0" destOrd="0" presId="urn:microsoft.com/office/officeart/2018/2/layout/IconVerticalSolidList"/>
    <dgm:cxn modelId="{D7673386-1B72-45D2-9AA7-058919D556DA}" type="presParOf" srcId="{6A0CCC4D-2F4C-4959-A55A-22C31CD6C4C9}" destId="{8AF69F91-6782-4812-A49B-19FA1B92389C}" srcOrd="1" destOrd="0" presId="urn:microsoft.com/office/officeart/2018/2/layout/IconVerticalSolidList"/>
    <dgm:cxn modelId="{65D90BE7-A52A-4D6F-A042-1F5CD50B8E86}" type="presParOf" srcId="{6A0CCC4D-2F4C-4959-A55A-22C31CD6C4C9}" destId="{A8211B15-1370-470C-8B1F-B2BAE85C0F22}" srcOrd="2" destOrd="0" presId="urn:microsoft.com/office/officeart/2018/2/layout/IconVerticalSolidList"/>
    <dgm:cxn modelId="{65AE6DDA-23E1-4756-B41C-E18068898428}" type="presParOf" srcId="{6A0CCC4D-2F4C-4959-A55A-22C31CD6C4C9}" destId="{4C0DDC4A-5EC2-46AD-9E85-6667193092B0}" srcOrd="3" destOrd="0" presId="urn:microsoft.com/office/officeart/2018/2/layout/IconVerticalSolidList"/>
    <dgm:cxn modelId="{3E780369-FCF6-47F7-B933-F4B631FBA33C}" type="presParOf" srcId="{DF1F8CBE-2A4B-4359-9334-8DB93DFFEA29}" destId="{E17615D6-147B-4596-B2B4-59CCF2C0B67D}" srcOrd="1" destOrd="0" presId="urn:microsoft.com/office/officeart/2018/2/layout/IconVerticalSolidList"/>
    <dgm:cxn modelId="{B73E5657-51F6-4E6E-AF56-BF59BD43BE4A}" type="presParOf" srcId="{DF1F8CBE-2A4B-4359-9334-8DB93DFFEA29}" destId="{B16699FE-35A2-4394-A6C5-5CE1C0FD30BC}" srcOrd="2" destOrd="0" presId="urn:microsoft.com/office/officeart/2018/2/layout/IconVerticalSolidList"/>
    <dgm:cxn modelId="{2538E387-AA4B-4EF5-9333-76AE6543DBF6}" type="presParOf" srcId="{B16699FE-35A2-4394-A6C5-5CE1C0FD30BC}" destId="{B9BC9685-D5BA-4D08-A4A1-5020594AF8BB}" srcOrd="0" destOrd="0" presId="urn:microsoft.com/office/officeart/2018/2/layout/IconVerticalSolidList"/>
    <dgm:cxn modelId="{645BF20D-DDF7-4DAA-97E7-E77924F53703}" type="presParOf" srcId="{B16699FE-35A2-4394-A6C5-5CE1C0FD30BC}" destId="{557FD826-D3EC-4C87-BA06-204481FCD18C}" srcOrd="1" destOrd="0" presId="urn:microsoft.com/office/officeart/2018/2/layout/IconVerticalSolidList"/>
    <dgm:cxn modelId="{BD231E07-8D7C-4D09-8E23-ADEEB6A070D5}" type="presParOf" srcId="{B16699FE-35A2-4394-A6C5-5CE1C0FD30BC}" destId="{35A940E2-2B59-4157-8448-9F8B747F9356}" srcOrd="2" destOrd="0" presId="urn:microsoft.com/office/officeart/2018/2/layout/IconVerticalSolidList"/>
    <dgm:cxn modelId="{0C6F4D7F-EE58-4973-BF44-76965D3C6215}" type="presParOf" srcId="{B16699FE-35A2-4394-A6C5-5CE1C0FD30BC}" destId="{2E402DC9-2AB9-4BC3-BEAC-8D70CD940BDA}" srcOrd="3" destOrd="0" presId="urn:microsoft.com/office/officeart/2018/2/layout/IconVerticalSolidList"/>
    <dgm:cxn modelId="{9182D295-DC8A-4B44-9A38-0339457CC4F8}" type="presParOf" srcId="{DF1F8CBE-2A4B-4359-9334-8DB93DFFEA29}" destId="{1319C7EA-832F-40D0-8C27-482D1DC0859F}" srcOrd="3" destOrd="0" presId="urn:microsoft.com/office/officeart/2018/2/layout/IconVerticalSolidList"/>
    <dgm:cxn modelId="{885DD46C-90B7-4B48-BFFF-F0642EE31DDB}" type="presParOf" srcId="{DF1F8CBE-2A4B-4359-9334-8DB93DFFEA29}" destId="{210CF43E-AD6B-462E-B76A-4DBBEA8DE6E7}" srcOrd="4" destOrd="0" presId="urn:microsoft.com/office/officeart/2018/2/layout/IconVerticalSolidList"/>
    <dgm:cxn modelId="{4DCEF0E7-9DE0-44E4-B4AC-1764C3D56D56}" type="presParOf" srcId="{210CF43E-AD6B-462E-B76A-4DBBEA8DE6E7}" destId="{264482BF-7C8A-430E-9C44-5061066B4A07}" srcOrd="0" destOrd="0" presId="urn:microsoft.com/office/officeart/2018/2/layout/IconVerticalSolidList"/>
    <dgm:cxn modelId="{6A87D48B-F3B9-4702-AF9A-45931DD496C5}" type="presParOf" srcId="{210CF43E-AD6B-462E-B76A-4DBBEA8DE6E7}" destId="{FE4C960D-D810-4E00-BD7E-1E8C3ECB295E}" srcOrd="1" destOrd="0" presId="urn:microsoft.com/office/officeart/2018/2/layout/IconVerticalSolidList"/>
    <dgm:cxn modelId="{04DA0DE3-44AB-45EB-8221-63F4193CBB2D}" type="presParOf" srcId="{210CF43E-AD6B-462E-B76A-4DBBEA8DE6E7}" destId="{43448E2E-A4D8-4360-9552-1EBCB08101AE}" srcOrd="2" destOrd="0" presId="urn:microsoft.com/office/officeart/2018/2/layout/IconVerticalSolidList"/>
    <dgm:cxn modelId="{DEA1CAA1-F614-4DB2-949F-BC54E323DA1D}" type="presParOf" srcId="{210CF43E-AD6B-462E-B76A-4DBBEA8DE6E7}" destId="{80EF3CE0-7C70-4033-99BC-C8683788378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A7A3193-7593-4752-899D-5D48FAB2AC9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D72189B-A06F-414E-AD45-56D91EB43555}">
      <dgm:prSet/>
      <dgm:spPr/>
      <dgm:t>
        <a:bodyPr/>
        <a:lstStyle/>
        <a:p>
          <a:r>
            <a:rPr lang="fi-FI"/>
            <a:t>Technology can be used to improve communication between teachers and students by providing them with a variety of tools for communicating, such as email, discussion boards, and video chat. </a:t>
          </a:r>
          <a:endParaRPr lang="en-US"/>
        </a:p>
      </dgm:t>
    </dgm:pt>
    <dgm:pt modelId="{551CDF18-68CF-4BCF-BE22-7B69F3EB2684}" type="parTrans" cxnId="{A880D1FC-543F-4849-B25D-403FA9A9C466}">
      <dgm:prSet/>
      <dgm:spPr/>
      <dgm:t>
        <a:bodyPr/>
        <a:lstStyle/>
        <a:p>
          <a:endParaRPr lang="en-US"/>
        </a:p>
      </dgm:t>
    </dgm:pt>
    <dgm:pt modelId="{56951A8A-36CE-41D1-9F5C-8157E5B593CD}" type="sibTrans" cxnId="{A880D1FC-543F-4849-B25D-403FA9A9C466}">
      <dgm:prSet/>
      <dgm:spPr/>
      <dgm:t>
        <a:bodyPr/>
        <a:lstStyle/>
        <a:p>
          <a:endParaRPr lang="en-US"/>
        </a:p>
      </dgm:t>
    </dgm:pt>
    <dgm:pt modelId="{B3C2E38E-7E49-48D2-8F11-CE715EE625B2}">
      <dgm:prSet/>
      <dgm:spPr/>
      <dgm:t>
        <a:bodyPr/>
        <a:lstStyle/>
        <a:p>
          <a:r>
            <a:rPr lang="fi-FI"/>
            <a:t>Technology can also be used to promote collaboration and communication among students by providing them with tools for sharing information and working together on projects. </a:t>
          </a:r>
          <a:endParaRPr lang="en-US"/>
        </a:p>
      </dgm:t>
    </dgm:pt>
    <dgm:pt modelId="{A2439E45-A3C3-4BA7-B3D3-C936D301B6E5}" type="parTrans" cxnId="{08F5D9C1-20CB-44C2-A910-4FDB29644C29}">
      <dgm:prSet/>
      <dgm:spPr/>
      <dgm:t>
        <a:bodyPr/>
        <a:lstStyle/>
        <a:p>
          <a:endParaRPr lang="en-US"/>
        </a:p>
      </dgm:t>
    </dgm:pt>
    <dgm:pt modelId="{32043A89-D2CD-4EEB-915B-696FD6EC0E80}" type="sibTrans" cxnId="{08F5D9C1-20CB-44C2-A910-4FDB29644C29}">
      <dgm:prSet/>
      <dgm:spPr/>
      <dgm:t>
        <a:bodyPr/>
        <a:lstStyle/>
        <a:p>
          <a:endParaRPr lang="en-US"/>
        </a:p>
      </dgm:t>
    </dgm:pt>
    <dgm:pt modelId="{1D1D43B9-44D4-4E91-B725-0583A1DFF524}">
      <dgm:prSet/>
      <dgm:spPr/>
      <dgm:t>
        <a:bodyPr/>
        <a:lstStyle/>
        <a:p>
          <a:r>
            <a:rPr lang="fi-FI"/>
            <a:t>Additionally, technology can be used to connect students with experts from around the world by providing them with access to online resources and video chat.</a:t>
          </a:r>
          <a:endParaRPr lang="en-US"/>
        </a:p>
      </dgm:t>
    </dgm:pt>
    <dgm:pt modelId="{E56475D6-34E2-4AEF-A7E4-1500B762C28C}" type="parTrans" cxnId="{1B718B5E-E117-414A-B383-D10A133901E1}">
      <dgm:prSet/>
      <dgm:spPr/>
      <dgm:t>
        <a:bodyPr/>
        <a:lstStyle/>
        <a:p>
          <a:endParaRPr lang="en-US"/>
        </a:p>
      </dgm:t>
    </dgm:pt>
    <dgm:pt modelId="{AEF0CA5C-DF1F-4ADF-9AFB-454153DD6326}" type="sibTrans" cxnId="{1B718B5E-E117-414A-B383-D10A133901E1}">
      <dgm:prSet/>
      <dgm:spPr/>
      <dgm:t>
        <a:bodyPr/>
        <a:lstStyle/>
        <a:p>
          <a:endParaRPr lang="en-US"/>
        </a:p>
      </dgm:t>
    </dgm:pt>
    <dgm:pt modelId="{802E00F4-8AC4-45F6-BE65-46BD83ED067F}" type="pres">
      <dgm:prSet presAssocID="{8A7A3193-7593-4752-899D-5D48FAB2AC9A}" presName="root" presStyleCnt="0">
        <dgm:presLayoutVars>
          <dgm:dir/>
          <dgm:resizeHandles val="exact"/>
        </dgm:presLayoutVars>
      </dgm:prSet>
      <dgm:spPr/>
    </dgm:pt>
    <dgm:pt modelId="{870795B0-B26B-4622-BA82-BD0BBC261404}" type="pres">
      <dgm:prSet presAssocID="{ED72189B-A06F-414E-AD45-56D91EB43555}" presName="compNode" presStyleCnt="0"/>
      <dgm:spPr/>
    </dgm:pt>
    <dgm:pt modelId="{2C19BBC8-875B-46E9-9BD0-4E46C0C03F06}" type="pres">
      <dgm:prSet presAssocID="{ED72189B-A06F-414E-AD45-56D91EB43555}" presName="bgRect" presStyleLbl="bgShp" presStyleIdx="0" presStyleCnt="3"/>
      <dgm:spPr/>
    </dgm:pt>
    <dgm:pt modelId="{22D8D7CD-198D-4A8F-AFFC-D2EF7FDE7B36}" type="pres">
      <dgm:prSet presAssocID="{ED72189B-A06F-414E-AD45-56D91EB43555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okkahuone"/>
        </a:ext>
      </dgm:extLst>
    </dgm:pt>
    <dgm:pt modelId="{4080EC43-EC37-4481-9AAB-A8DCF0366346}" type="pres">
      <dgm:prSet presAssocID="{ED72189B-A06F-414E-AD45-56D91EB43555}" presName="spaceRect" presStyleCnt="0"/>
      <dgm:spPr/>
    </dgm:pt>
    <dgm:pt modelId="{8CDBE407-3C87-48CD-9108-F9582DE877FC}" type="pres">
      <dgm:prSet presAssocID="{ED72189B-A06F-414E-AD45-56D91EB43555}" presName="parTx" presStyleLbl="revTx" presStyleIdx="0" presStyleCnt="3">
        <dgm:presLayoutVars>
          <dgm:chMax val="0"/>
          <dgm:chPref val="0"/>
        </dgm:presLayoutVars>
      </dgm:prSet>
      <dgm:spPr/>
    </dgm:pt>
    <dgm:pt modelId="{2700CA4A-13DC-4A31-9CAF-BF59793DAAEE}" type="pres">
      <dgm:prSet presAssocID="{56951A8A-36CE-41D1-9F5C-8157E5B593CD}" presName="sibTrans" presStyleCnt="0"/>
      <dgm:spPr/>
    </dgm:pt>
    <dgm:pt modelId="{3F04C904-1F6F-4C68-818A-83B6891F50B9}" type="pres">
      <dgm:prSet presAssocID="{B3C2E38E-7E49-48D2-8F11-CE715EE625B2}" presName="compNode" presStyleCnt="0"/>
      <dgm:spPr/>
    </dgm:pt>
    <dgm:pt modelId="{E35D458B-1121-4B3B-985C-0499EB6A1A53}" type="pres">
      <dgm:prSet presAssocID="{B3C2E38E-7E49-48D2-8F11-CE715EE625B2}" presName="bgRect" presStyleLbl="bgShp" presStyleIdx="1" presStyleCnt="3"/>
      <dgm:spPr/>
    </dgm:pt>
    <dgm:pt modelId="{0480B063-E3FF-4529-AD66-C588035CC799}" type="pres">
      <dgm:prSet presAssocID="{B3C2E38E-7E49-48D2-8F11-CE715EE625B2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ser Network"/>
        </a:ext>
      </dgm:extLst>
    </dgm:pt>
    <dgm:pt modelId="{63284B0F-4D39-4A5E-9520-DEC68F44136D}" type="pres">
      <dgm:prSet presAssocID="{B3C2E38E-7E49-48D2-8F11-CE715EE625B2}" presName="spaceRect" presStyleCnt="0"/>
      <dgm:spPr/>
    </dgm:pt>
    <dgm:pt modelId="{C0EFF6A1-4776-47C4-80D6-FF4DF865FBD3}" type="pres">
      <dgm:prSet presAssocID="{B3C2E38E-7E49-48D2-8F11-CE715EE625B2}" presName="parTx" presStyleLbl="revTx" presStyleIdx="1" presStyleCnt="3">
        <dgm:presLayoutVars>
          <dgm:chMax val="0"/>
          <dgm:chPref val="0"/>
        </dgm:presLayoutVars>
      </dgm:prSet>
      <dgm:spPr/>
    </dgm:pt>
    <dgm:pt modelId="{11A63AAD-18C4-49C8-92F1-6C614434CE06}" type="pres">
      <dgm:prSet presAssocID="{32043A89-D2CD-4EEB-915B-696FD6EC0E80}" presName="sibTrans" presStyleCnt="0"/>
      <dgm:spPr/>
    </dgm:pt>
    <dgm:pt modelId="{6B59B187-1DDC-47D0-AB8F-8E4CC7987A7B}" type="pres">
      <dgm:prSet presAssocID="{1D1D43B9-44D4-4E91-B725-0583A1DFF524}" presName="compNode" presStyleCnt="0"/>
      <dgm:spPr/>
    </dgm:pt>
    <dgm:pt modelId="{F6460AC9-1ABF-45C4-A67E-35F8C5A8005C}" type="pres">
      <dgm:prSet presAssocID="{1D1D43B9-44D4-4E91-B725-0583A1DFF524}" presName="bgRect" presStyleLbl="bgShp" presStyleIdx="2" presStyleCnt="3"/>
      <dgm:spPr/>
    </dgm:pt>
    <dgm:pt modelId="{CDAA79D6-8AB9-455E-9CD4-61FFEA3AD455}" type="pres">
      <dgm:prSet presAssocID="{1D1D43B9-44D4-4E91-B725-0583A1DFF524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at Bubble"/>
        </a:ext>
      </dgm:extLst>
    </dgm:pt>
    <dgm:pt modelId="{D2DDBE5C-0C1C-4E12-A404-8DE4E9D9670F}" type="pres">
      <dgm:prSet presAssocID="{1D1D43B9-44D4-4E91-B725-0583A1DFF524}" presName="spaceRect" presStyleCnt="0"/>
      <dgm:spPr/>
    </dgm:pt>
    <dgm:pt modelId="{90A1A1CA-EA10-4AE3-8B3B-EF00A1DA4E06}" type="pres">
      <dgm:prSet presAssocID="{1D1D43B9-44D4-4E91-B725-0583A1DFF524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81D63D09-D911-44AE-931D-04000C9525AF}" type="presOf" srcId="{1D1D43B9-44D4-4E91-B725-0583A1DFF524}" destId="{90A1A1CA-EA10-4AE3-8B3B-EF00A1DA4E06}" srcOrd="0" destOrd="0" presId="urn:microsoft.com/office/officeart/2018/2/layout/IconVerticalSolidList"/>
    <dgm:cxn modelId="{A1ED5D2E-F2B4-49F9-A305-F07C39A7C528}" type="presOf" srcId="{ED72189B-A06F-414E-AD45-56D91EB43555}" destId="{8CDBE407-3C87-48CD-9108-F9582DE877FC}" srcOrd="0" destOrd="0" presId="urn:microsoft.com/office/officeart/2018/2/layout/IconVerticalSolidList"/>
    <dgm:cxn modelId="{1B718B5E-E117-414A-B383-D10A133901E1}" srcId="{8A7A3193-7593-4752-899D-5D48FAB2AC9A}" destId="{1D1D43B9-44D4-4E91-B725-0583A1DFF524}" srcOrd="2" destOrd="0" parTransId="{E56475D6-34E2-4AEF-A7E4-1500B762C28C}" sibTransId="{AEF0CA5C-DF1F-4ADF-9AFB-454153DD6326}"/>
    <dgm:cxn modelId="{CA3F6F42-A720-4AD4-B133-6AA2A04DAD9D}" type="presOf" srcId="{B3C2E38E-7E49-48D2-8F11-CE715EE625B2}" destId="{C0EFF6A1-4776-47C4-80D6-FF4DF865FBD3}" srcOrd="0" destOrd="0" presId="urn:microsoft.com/office/officeart/2018/2/layout/IconVerticalSolidList"/>
    <dgm:cxn modelId="{08F5D9C1-20CB-44C2-A910-4FDB29644C29}" srcId="{8A7A3193-7593-4752-899D-5D48FAB2AC9A}" destId="{B3C2E38E-7E49-48D2-8F11-CE715EE625B2}" srcOrd="1" destOrd="0" parTransId="{A2439E45-A3C3-4BA7-B3D3-C936D301B6E5}" sibTransId="{32043A89-D2CD-4EEB-915B-696FD6EC0E80}"/>
    <dgm:cxn modelId="{21923ED9-391B-4AFD-8B88-704F5EFF03B1}" type="presOf" srcId="{8A7A3193-7593-4752-899D-5D48FAB2AC9A}" destId="{802E00F4-8AC4-45F6-BE65-46BD83ED067F}" srcOrd="0" destOrd="0" presId="urn:microsoft.com/office/officeart/2018/2/layout/IconVerticalSolidList"/>
    <dgm:cxn modelId="{A880D1FC-543F-4849-B25D-403FA9A9C466}" srcId="{8A7A3193-7593-4752-899D-5D48FAB2AC9A}" destId="{ED72189B-A06F-414E-AD45-56D91EB43555}" srcOrd="0" destOrd="0" parTransId="{551CDF18-68CF-4BCF-BE22-7B69F3EB2684}" sibTransId="{56951A8A-36CE-41D1-9F5C-8157E5B593CD}"/>
    <dgm:cxn modelId="{3A45CF14-D221-4496-814C-F0EDD5DC60E4}" type="presParOf" srcId="{802E00F4-8AC4-45F6-BE65-46BD83ED067F}" destId="{870795B0-B26B-4622-BA82-BD0BBC261404}" srcOrd="0" destOrd="0" presId="urn:microsoft.com/office/officeart/2018/2/layout/IconVerticalSolidList"/>
    <dgm:cxn modelId="{DCECC9C2-611E-44A7-9F7B-AA1E0B32E283}" type="presParOf" srcId="{870795B0-B26B-4622-BA82-BD0BBC261404}" destId="{2C19BBC8-875B-46E9-9BD0-4E46C0C03F06}" srcOrd="0" destOrd="0" presId="urn:microsoft.com/office/officeart/2018/2/layout/IconVerticalSolidList"/>
    <dgm:cxn modelId="{CF45D6B1-D397-4C19-A725-26DA664DA922}" type="presParOf" srcId="{870795B0-B26B-4622-BA82-BD0BBC261404}" destId="{22D8D7CD-198D-4A8F-AFFC-D2EF7FDE7B36}" srcOrd="1" destOrd="0" presId="urn:microsoft.com/office/officeart/2018/2/layout/IconVerticalSolidList"/>
    <dgm:cxn modelId="{AF0B9C5B-AC50-4165-8996-926A76AFA716}" type="presParOf" srcId="{870795B0-B26B-4622-BA82-BD0BBC261404}" destId="{4080EC43-EC37-4481-9AAB-A8DCF0366346}" srcOrd="2" destOrd="0" presId="urn:microsoft.com/office/officeart/2018/2/layout/IconVerticalSolidList"/>
    <dgm:cxn modelId="{BB2C6A46-9E56-4ABD-A420-52DBCA118031}" type="presParOf" srcId="{870795B0-B26B-4622-BA82-BD0BBC261404}" destId="{8CDBE407-3C87-48CD-9108-F9582DE877FC}" srcOrd="3" destOrd="0" presId="urn:microsoft.com/office/officeart/2018/2/layout/IconVerticalSolidList"/>
    <dgm:cxn modelId="{3202AEAB-EA91-425D-B620-12E6B1B80DBF}" type="presParOf" srcId="{802E00F4-8AC4-45F6-BE65-46BD83ED067F}" destId="{2700CA4A-13DC-4A31-9CAF-BF59793DAAEE}" srcOrd="1" destOrd="0" presId="urn:microsoft.com/office/officeart/2018/2/layout/IconVerticalSolidList"/>
    <dgm:cxn modelId="{D1F69265-A56B-4B2A-9F3D-2DB33C521E15}" type="presParOf" srcId="{802E00F4-8AC4-45F6-BE65-46BD83ED067F}" destId="{3F04C904-1F6F-4C68-818A-83B6891F50B9}" srcOrd="2" destOrd="0" presId="urn:microsoft.com/office/officeart/2018/2/layout/IconVerticalSolidList"/>
    <dgm:cxn modelId="{B87A42C8-455E-4194-B296-96AB30501C36}" type="presParOf" srcId="{3F04C904-1F6F-4C68-818A-83B6891F50B9}" destId="{E35D458B-1121-4B3B-985C-0499EB6A1A53}" srcOrd="0" destOrd="0" presId="urn:microsoft.com/office/officeart/2018/2/layout/IconVerticalSolidList"/>
    <dgm:cxn modelId="{28096C86-746D-4D9B-977F-7E4699EBB0A2}" type="presParOf" srcId="{3F04C904-1F6F-4C68-818A-83B6891F50B9}" destId="{0480B063-E3FF-4529-AD66-C588035CC799}" srcOrd="1" destOrd="0" presId="urn:microsoft.com/office/officeart/2018/2/layout/IconVerticalSolidList"/>
    <dgm:cxn modelId="{F6E43B9A-5222-47E7-BD59-F0836BEE78F1}" type="presParOf" srcId="{3F04C904-1F6F-4C68-818A-83B6891F50B9}" destId="{63284B0F-4D39-4A5E-9520-DEC68F44136D}" srcOrd="2" destOrd="0" presId="urn:microsoft.com/office/officeart/2018/2/layout/IconVerticalSolidList"/>
    <dgm:cxn modelId="{577432C0-EDAB-4191-B5D0-21EE5E0FC75C}" type="presParOf" srcId="{3F04C904-1F6F-4C68-818A-83B6891F50B9}" destId="{C0EFF6A1-4776-47C4-80D6-FF4DF865FBD3}" srcOrd="3" destOrd="0" presId="urn:microsoft.com/office/officeart/2018/2/layout/IconVerticalSolidList"/>
    <dgm:cxn modelId="{A8309C86-7188-4256-AE6B-130091B4E0DA}" type="presParOf" srcId="{802E00F4-8AC4-45F6-BE65-46BD83ED067F}" destId="{11A63AAD-18C4-49C8-92F1-6C614434CE06}" srcOrd="3" destOrd="0" presId="urn:microsoft.com/office/officeart/2018/2/layout/IconVerticalSolidList"/>
    <dgm:cxn modelId="{ECBB938A-252A-4361-9AC1-9B428AB50242}" type="presParOf" srcId="{802E00F4-8AC4-45F6-BE65-46BD83ED067F}" destId="{6B59B187-1DDC-47D0-AB8F-8E4CC7987A7B}" srcOrd="4" destOrd="0" presId="urn:microsoft.com/office/officeart/2018/2/layout/IconVerticalSolidList"/>
    <dgm:cxn modelId="{B4D1BF2D-2772-4F39-B2BC-21FE097D8B4C}" type="presParOf" srcId="{6B59B187-1DDC-47D0-AB8F-8E4CC7987A7B}" destId="{F6460AC9-1ABF-45C4-A67E-35F8C5A8005C}" srcOrd="0" destOrd="0" presId="urn:microsoft.com/office/officeart/2018/2/layout/IconVerticalSolidList"/>
    <dgm:cxn modelId="{3D98C741-6FA3-421F-BC2D-673F942F67E8}" type="presParOf" srcId="{6B59B187-1DDC-47D0-AB8F-8E4CC7987A7B}" destId="{CDAA79D6-8AB9-455E-9CD4-61FFEA3AD455}" srcOrd="1" destOrd="0" presId="urn:microsoft.com/office/officeart/2018/2/layout/IconVerticalSolidList"/>
    <dgm:cxn modelId="{E7D5A92D-E785-413D-B381-4BFDE74950FD}" type="presParOf" srcId="{6B59B187-1DDC-47D0-AB8F-8E4CC7987A7B}" destId="{D2DDBE5C-0C1C-4E12-A404-8DE4E9D9670F}" srcOrd="2" destOrd="0" presId="urn:microsoft.com/office/officeart/2018/2/layout/IconVerticalSolidList"/>
    <dgm:cxn modelId="{847D7449-5731-44CA-980E-55920F649EE6}" type="presParOf" srcId="{6B59B187-1DDC-47D0-AB8F-8E4CC7987A7B}" destId="{90A1A1CA-EA10-4AE3-8B3B-EF00A1DA4E0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5942D7A-A11B-4CC7-9603-715AB7FF1DF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516A0334-932E-4DA5-B195-0B4DFDA6F484}">
      <dgm:prSet/>
      <dgm:spPr/>
      <dgm:t>
        <a:bodyPr/>
        <a:lstStyle/>
        <a:p>
          <a:r>
            <a:rPr lang="fi-FI"/>
            <a:t>Technology can be a powerful tool for enhancing teaching and learning. </a:t>
          </a:r>
          <a:endParaRPr lang="en-US"/>
        </a:p>
      </dgm:t>
    </dgm:pt>
    <dgm:pt modelId="{1CB682D4-31AF-4B51-A61A-FA88014CA697}" type="parTrans" cxnId="{F51EC795-AEE8-4EFF-BC45-93CFFD6D9F2B}">
      <dgm:prSet/>
      <dgm:spPr/>
      <dgm:t>
        <a:bodyPr/>
        <a:lstStyle/>
        <a:p>
          <a:endParaRPr lang="en-US"/>
        </a:p>
      </dgm:t>
    </dgm:pt>
    <dgm:pt modelId="{8EF99A99-9060-4B72-883C-E86CC1566947}" type="sibTrans" cxnId="{F51EC795-AEE8-4EFF-BC45-93CFFD6D9F2B}">
      <dgm:prSet/>
      <dgm:spPr/>
      <dgm:t>
        <a:bodyPr/>
        <a:lstStyle/>
        <a:p>
          <a:endParaRPr lang="en-US"/>
        </a:p>
      </dgm:t>
    </dgm:pt>
    <dgm:pt modelId="{9F88B958-B9A9-42BE-86A0-77C7E0788F0C}">
      <dgm:prSet/>
      <dgm:spPr/>
      <dgm:t>
        <a:bodyPr/>
        <a:lstStyle/>
        <a:p>
          <a:r>
            <a:rPr lang="fi-FI"/>
            <a:t>When used effectively, technology can provide students with new and innovative opportunities for learning. </a:t>
          </a:r>
          <a:endParaRPr lang="en-US"/>
        </a:p>
      </dgm:t>
    </dgm:pt>
    <dgm:pt modelId="{83B4A195-33B5-4384-8060-208FCEBFC1FC}" type="parTrans" cxnId="{60EC85CE-BBB8-4A14-AC16-124BDF13FBFF}">
      <dgm:prSet/>
      <dgm:spPr/>
      <dgm:t>
        <a:bodyPr/>
        <a:lstStyle/>
        <a:p>
          <a:endParaRPr lang="en-US"/>
        </a:p>
      </dgm:t>
    </dgm:pt>
    <dgm:pt modelId="{D5E5194B-92FF-402F-B411-98EED83A739F}" type="sibTrans" cxnId="{60EC85CE-BBB8-4A14-AC16-124BDF13FBFF}">
      <dgm:prSet/>
      <dgm:spPr/>
      <dgm:t>
        <a:bodyPr/>
        <a:lstStyle/>
        <a:p>
          <a:endParaRPr lang="en-US"/>
        </a:p>
      </dgm:t>
    </dgm:pt>
    <dgm:pt modelId="{7965DB4F-3250-450D-8D29-3C3A490D1239}">
      <dgm:prSet/>
      <dgm:spPr/>
      <dgm:t>
        <a:bodyPr/>
        <a:lstStyle/>
        <a:p>
          <a:r>
            <a:rPr lang="fi-FI"/>
            <a:t>Technology can help students develop important 21st century skills.</a:t>
          </a:r>
          <a:endParaRPr lang="en-US"/>
        </a:p>
      </dgm:t>
    </dgm:pt>
    <dgm:pt modelId="{AA9CDCC6-AABB-440F-BA4C-2431B1BF36BB}" type="parTrans" cxnId="{5A95167C-0294-4265-A5FD-6E1AF79946CA}">
      <dgm:prSet/>
      <dgm:spPr/>
      <dgm:t>
        <a:bodyPr/>
        <a:lstStyle/>
        <a:p>
          <a:endParaRPr lang="en-US"/>
        </a:p>
      </dgm:t>
    </dgm:pt>
    <dgm:pt modelId="{132289E3-9D6D-4F1F-AB08-64A2627A8E2A}" type="sibTrans" cxnId="{5A95167C-0294-4265-A5FD-6E1AF79946CA}">
      <dgm:prSet/>
      <dgm:spPr/>
      <dgm:t>
        <a:bodyPr/>
        <a:lstStyle/>
        <a:p>
          <a:endParaRPr lang="en-US"/>
        </a:p>
      </dgm:t>
    </dgm:pt>
    <dgm:pt modelId="{E32B86BF-0EBF-49C1-A925-63B2F67F5FA3}" type="pres">
      <dgm:prSet presAssocID="{35942D7A-A11B-4CC7-9603-715AB7FF1DF7}" presName="root" presStyleCnt="0">
        <dgm:presLayoutVars>
          <dgm:dir/>
          <dgm:resizeHandles val="exact"/>
        </dgm:presLayoutVars>
      </dgm:prSet>
      <dgm:spPr/>
    </dgm:pt>
    <dgm:pt modelId="{FC61402E-C320-4D22-8F0E-6CA399E34F50}" type="pres">
      <dgm:prSet presAssocID="{516A0334-932E-4DA5-B195-0B4DFDA6F484}" presName="compNode" presStyleCnt="0"/>
      <dgm:spPr/>
    </dgm:pt>
    <dgm:pt modelId="{0D1BC54B-C3BA-48E7-BE87-2855BB085412}" type="pres">
      <dgm:prSet presAssocID="{516A0334-932E-4DA5-B195-0B4DFDA6F484}" presName="bgRect" presStyleLbl="bgShp" presStyleIdx="0" presStyleCnt="3"/>
      <dgm:spPr/>
    </dgm:pt>
    <dgm:pt modelId="{17EFD4DE-607B-41AF-ADF3-12F075EE092B}" type="pres">
      <dgm:prSet presAssocID="{516A0334-932E-4DA5-B195-0B4DFDA6F484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uokkahuone"/>
        </a:ext>
      </dgm:extLst>
    </dgm:pt>
    <dgm:pt modelId="{4C1369F3-9654-4AF2-A2A1-7AD0300D7E0B}" type="pres">
      <dgm:prSet presAssocID="{516A0334-932E-4DA5-B195-0B4DFDA6F484}" presName="spaceRect" presStyleCnt="0"/>
      <dgm:spPr/>
    </dgm:pt>
    <dgm:pt modelId="{12CE00A6-5127-4A9B-B565-9CC9449BC496}" type="pres">
      <dgm:prSet presAssocID="{516A0334-932E-4DA5-B195-0B4DFDA6F484}" presName="parTx" presStyleLbl="revTx" presStyleIdx="0" presStyleCnt="3">
        <dgm:presLayoutVars>
          <dgm:chMax val="0"/>
          <dgm:chPref val="0"/>
        </dgm:presLayoutVars>
      </dgm:prSet>
      <dgm:spPr/>
    </dgm:pt>
    <dgm:pt modelId="{2B093E70-0ABD-41FA-BF57-8B8188BF6893}" type="pres">
      <dgm:prSet presAssocID="{8EF99A99-9060-4B72-883C-E86CC1566947}" presName="sibTrans" presStyleCnt="0"/>
      <dgm:spPr/>
    </dgm:pt>
    <dgm:pt modelId="{A893C3E5-1720-41BF-9936-7FA44ABACB02}" type="pres">
      <dgm:prSet presAssocID="{9F88B958-B9A9-42BE-86A0-77C7E0788F0C}" presName="compNode" presStyleCnt="0"/>
      <dgm:spPr/>
    </dgm:pt>
    <dgm:pt modelId="{4FBAE2A3-81C7-48EC-A8B6-81B19E486019}" type="pres">
      <dgm:prSet presAssocID="{9F88B958-B9A9-42BE-86A0-77C7E0788F0C}" presName="bgRect" presStyleLbl="bgShp" presStyleIdx="1" presStyleCnt="3"/>
      <dgm:spPr/>
    </dgm:pt>
    <dgm:pt modelId="{6363A474-102A-46BA-9851-21F6DE3FACD0}" type="pres">
      <dgm:prSet presAssocID="{9F88B958-B9A9-42BE-86A0-77C7E0788F0C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ight Bulb and Gear"/>
        </a:ext>
      </dgm:extLst>
    </dgm:pt>
    <dgm:pt modelId="{2FE980C6-956B-4F0F-9E42-265280EC254F}" type="pres">
      <dgm:prSet presAssocID="{9F88B958-B9A9-42BE-86A0-77C7E0788F0C}" presName="spaceRect" presStyleCnt="0"/>
      <dgm:spPr/>
    </dgm:pt>
    <dgm:pt modelId="{C8E8D1B5-A1A1-4E4D-89E5-E085DF716454}" type="pres">
      <dgm:prSet presAssocID="{9F88B958-B9A9-42BE-86A0-77C7E0788F0C}" presName="parTx" presStyleLbl="revTx" presStyleIdx="1" presStyleCnt="3">
        <dgm:presLayoutVars>
          <dgm:chMax val="0"/>
          <dgm:chPref val="0"/>
        </dgm:presLayoutVars>
      </dgm:prSet>
      <dgm:spPr/>
    </dgm:pt>
    <dgm:pt modelId="{6BC53EFF-5744-44CA-82F0-1ADB2C4EF52B}" type="pres">
      <dgm:prSet presAssocID="{D5E5194B-92FF-402F-B411-98EED83A739F}" presName="sibTrans" presStyleCnt="0"/>
      <dgm:spPr/>
    </dgm:pt>
    <dgm:pt modelId="{7B3C5736-AB9F-467E-96C7-DE7A9129F3F9}" type="pres">
      <dgm:prSet presAssocID="{7965DB4F-3250-450D-8D29-3C3A490D1239}" presName="compNode" presStyleCnt="0"/>
      <dgm:spPr/>
    </dgm:pt>
    <dgm:pt modelId="{7A0A6599-AA2B-4953-9169-650B4E1741B5}" type="pres">
      <dgm:prSet presAssocID="{7965DB4F-3250-450D-8D29-3C3A490D1239}" presName="bgRect" presStyleLbl="bgShp" presStyleIdx="2" presStyleCnt="3"/>
      <dgm:spPr/>
    </dgm:pt>
    <dgm:pt modelId="{330D0FDD-B005-4F62-9537-AA1E7654326B}" type="pres">
      <dgm:prSet presAssocID="{7965DB4F-3250-450D-8D29-3C3A490D1239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Opettaja"/>
        </a:ext>
      </dgm:extLst>
    </dgm:pt>
    <dgm:pt modelId="{57265AA4-0824-4BF6-8C8C-C50A97461A01}" type="pres">
      <dgm:prSet presAssocID="{7965DB4F-3250-450D-8D29-3C3A490D1239}" presName="spaceRect" presStyleCnt="0"/>
      <dgm:spPr/>
    </dgm:pt>
    <dgm:pt modelId="{19AE4FA4-AE25-4040-9FB2-E1469C183478}" type="pres">
      <dgm:prSet presAssocID="{7965DB4F-3250-450D-8D29-3C3A490D1239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35CA955-1ED3-4AD1-890A-F2DF79361C73}" type="presOf" srcId="{9F88B958-B9A9-42BE-86A0-77C7E0788F0C}" destId="{C8E8D1B5-A1A1-4E4D-89E5-E085DF716454}" srcOrd="0" destOrd="0" presId="urn:microsoft.com/office/officeart/2018/2/layout/IconVerticalSolidList"/>
    <dgm:cxn modelId="{B1C5BC57-0128-40EB-AB73-EB9148A98AD8}" type="presOf" srcId="{516A0334-932E-4DA5-B195-0B4DFDA6F484}" destId="{12CE00A6-5127-4A9B-B565-9CC9449BC496}" srcOrd="0" destOrd="0" presId="urn:microsoft.com/office/officeart/2018/2/layout/IconVerticalSolidList"/>
    <dgm:cxn modelId="{5A95167C-0294-4265-A5FD-6E1AF79946CA}" srcId="{35942D7A-A11B-4CC7-9603-715AB7FF1DF7}" destId="{7965DB4F-3250-450D-8D29-3C3A490D1239}" srcOrd="2" destOrd="0" parTransId="{AA9CDCC6-AABB-440F-BA4C-2431B1BF36BB}" sibTransId="{132289E3-9D6D-4F1F-AB08-64A2627A8E2A}"/>
    <dgm:cxn modelId="{F51EC795-AEE8-4EFF-BC45-93CFFD6D9F2B}" srcId="{35942D7A-A11B-4CC7-9603-715AB7FF1DF7}" destId="{516A0334-932E-4DA5-B195-0B4DFDA6F484}" srcOrd="0" destOrd="0" parTransId="{1CB682D4-31AF-4B51-A61A-FA88014CA697}" sibTransId="{8EF99A99-9060-4B72-883C-E86CC1566947}"/>
    <dgm:cxn modelId="{7F54A3C2-A875-48B0-904C-1BE968AC001D}" type="presOf" srcId="{7965DB4F-3250-450D-8D29-3C3A490D1239}" destId="{19AE4FA4-AE25-4040-9FB2-E1469C183478}" srcOrd="0" destOrd="0" presId="urn:microsoft.com/office/officeart/2018/2/layout/IconVerticalSolidList"/>
    <dgm:cxn modelId="{60EC85CE-BBB8-4A14-AC16-124BDF13FBFF}" srcId="{35942D7A-A11B-4CC7-9603-715AB7FF1DF7}" destId="{9F88B958-B9A9-42BE-86A0-77C7E0788F0C}" srcOrd="1" destOrd="0" parTransId="{83B4A195-33B5-4384-8060-208FCEBFC1FC}" sibTransId="{D5E5194B-92FF-402F-B411-98EED83A739F}"/>
    <dgm:cxn modelId="{9790D3E4-99F8-4E4B-8BE0-442062BE1694}" type="presOf" srcId="{35942D7A-A11B-4CC7-9603-715AB7FF1DF7}" destId="{E32B86BF-0EBF-49C1-A925-63B2F67F5FA3}" srcOrd="0" destOrd="0" presId="urn:microsoft.com/office/officeart/2018/2/layout/IconVerticalSolidList"/>
    <dgm:cxn modelId="{BBCB41F1-FF62-448B-8CA7-E20A3BD4EFFA}" type="presParOf" srcId="{E32B86BF-0EBF-49C1-A925-63B2F67F5FA3}" destId="{FC61402E-C320-4D22-8F0E-6CA399E34F50}" srcOrd="0" destOrd="0" presId="urn:microsoft.com/office/officeart/2018/2/layout/IconVerticalSolidList"/>
    <dgm:cxn modelId="{3108F8B8-A2FD-41C7-B08F-1CD79F65EA63}" type="presParOf" srcId="{FC61402E-C320-4D22-8F0E-6CA399E34F50}" destId="{0D1BC54B-C3BA-48E7-BE87-2855BB085412}" srcOrd="0" destOrd="0" presId="urn:microsoft.com/office/officeart/2018/2/layout/IconVerticalSolidList"/>
    <dgm:cxn modelId="{1E40503C-DD19-42D1-8B64-CD1C3C9B128E}" type="presParOf" srcId="{FC61402E-C320-4D22-8F0E-6CA399E34F50}" destId="{17EFD4DE-607B-41AF-ADF3-12F075EE092B}" srcOrd="1" destOrd="0" presId="urn:microsoft.com/office/officeart/2018/2/layout/IconVerticalSolidList"/>
    <dgm:cxn modelId="{7BF41E9D-35DB-4E8D-9A70-C0D313FFEB0D}" type="presParOf" srcId="{FC61402E-C320-4D22-8F0E-6CA399E34F50}" destId="{4C1369F3-9654-4AF2-A2A1-7AD0300D7E0B}" srcOrd="2" destOrd="0" presId="urn:microsoft.com/office/officeart/2018/2/layout/IconVerticalSolidList"/>
    <dgm:cxn modelId="{3F4D11BF-F6EA-430C-98C2-AF9978A00D7F}" type="presParOf" srcId="{FC61402E-C320-4D22-8F0E-6CA399E34F50}" destId="{12CE00A6-5127-4A9B-B565-9CC9449BC496}" srcOrd="3" destOrd="0" presId="urn:microsoft.com/office/officeart/2018/2/layout/IconVerticalSolidList"/>
    <dgm:cxn modelId="{E183A3BB-1ADD-49E1-86AE-E1650223FD47}" type="presParOf" srcId="{E32B86BF-0EBF-49C1-A925-63B2F67F5FA3}" destId="{2B093E70-0ABD-41FA-BF57-8B8188BF6893}" srcOrd="1" destOrd="0" presId="urn:microsoft.com/office/officeart/2018/2/layout/IconVerticalSolidList"/>
    <dgm:cxn modelId="{1F433533-CB92-4FE6-95D0-59BE559FB0A0}" type="presParOf" srcId="{E32B86BF-0EBF-49C1-A925-63B2F67F5FA3}" destId="{A893C3E5-1720-41BF-9936-7FA44ABACB02}" srcOrd="2" destOrd="0" presId="urn:microsoft.com/office/officeart/2018/2/layout/IconVerticalSolidList"/>
    <dgm:cxn modelId="{3D27780D-74F6-43A0-BA02-0E5C440D3177}" type="presParOf" srcId="{A893C3E5-1720-41BF-9936-7FA44ABACB02}" destId="{4FBAE2A3-81C7-48EC-A8B6-81B19E486019}" srcOrd="0" destOrd="0" presId="urn:microsoft.com/office/officeart/2018/2/layout/IconVerticalSolidList"/>
    <dgm:cxn modelId="{253565C8-D0BB-4B1B-868D-170BBF2956F5}" type="presParOf" srcId="{A893C3E5-1720-41BF-9936-7FA44ABACB02}" destId="{6363A474-102A-46BA-9851-21F6DE3FACD0}" srcOrd="1" destOrd="0" presId="urn:microsoft.com/office/officeart/2018/2/layout/IconVerticalSolidList"/>
    <dgm:cxn modelId="{CDBC8A3C-0F65-4FAC-AF3B-E361B8D07E40}" type="presParOf" srcId="{A893C3E5-1720-41BF-9936-7FA44ABACB02}" destId="{2FE980C6-956B-4F0F-9E42-265280EC254F}" srcOrd="2" destOrd="0" presId="urn:microsoft.com/office/officeart/2018/2/layout/IconVerticalSolidList"/>
    <dgm:cxn modelId="{42BCFAAE-E691-47AB-9030-A4117296872A}" type="presParOf" srcId="{A893C3E5-1720-41BF-9936-7FA44ABACB02}" destId="{C8E8D1B5-A1A1-4E4D-89E5-E085DF716454}" srcOrd="3" destOrd="0" presId="urn:microsoft.com/office/officeart/2018/2/layout/IconVerticalSolidList"/>
    <dgm:cxn modelId="{550BCA0C-A3C0-4FD4-83BE-DF186CFF2AB8}" type="presParOf" srcId="{E32B86BF-0EBF-49C1-A925-63B2F67F5FA3}" destId="{6BC53EFF-5744-44CA-82F0-1ADB2C4EF52B}" srcOrd="3" destOrd="0" presId="urn:microsoft.com/office/officeart/2018/2/layout/IconVerticalSolidList"/>
    <dgm:cxn modelId="{586FCEAA-6671-4CB2-985A-A43D66160D50}" type="presParOf" srcId="{E32B86BF-0EBF-49C1-A925-63B2F67F5FA3}" destId="{7B3C5736-AB9F-467E-96C7-DE7A9129F3F9}" srcOrd="4" destOrd="0" presId="urn:microsoft.com/office/officeart/2018/2/layout/IconVerticalSolidList"/>
    <dgm:cxn modelId="{15B9E845-98FA-439A-950A-5D5B80252D65}" type="presParOf" srcId="{7B3C5736-AB9F-467E-96C7-DE7A9129F3F9}" destId="{7A0A6599-AA2B-4953-9169-650B4E1741B5}" srcOrd="0" destOrd="0" presId="urn:microsoft.com/office/officeart/2018/2/layout/IconVerticalSolidList"/>
    <dgm:cxn modelId="{238CC270-69AD-4FA3-AB5B-4A003A4111AD}" type="presParOf" srcId="{7B3C5736-AB9F-467E-96C7-DE7A9129F3F9}" destId="{330D0FDD-B005-4F62-9537-AA1E7654326B}" srcOrd="1" destOrd="0" presId="urn:microsoft.com/office/officeart/2018/2/layout/IconVerticalSolidList"/>
    <dgm:cxn modelId="{C1BB1167-E7C3-4E60-AFF7-AF09B599468A}" type="presParOf" srcId="{7B3C5736-AB9F-467E-96C7-DE7A9129F3F9}" destId="{57265AA4-0824-4BF6-8C8C-C50A97461A01}" srcOrd="2" destOrd="0" presId="urn:microsoft.com/office/officeart/2018/2/layout/IconVerticalSolidList"/>
    <dgm:cxn modelId="{20A9AA0D-7273-479E-923B-5C454DA89F0A}" type="presParOf" srcId="{7B3C5736-AB9F-467E-96C7-DE7A9129F3F9}" destId="{19AE4FA4-AE25-4040-9FB2-E1469C18347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49A8118-D939-4054-B1ED-93F2BF1E9121}">
      <dsp:nvSpPr>
        <dsp:cNvPr id="0" name=""/>
        <dsp:cNvSpPr/>
      </dsp:nvSpPr>
      <dsp:spPr>
        <a:xfrm>
          <a:off x="0" y="531"/>
          <a:ext cx="10515600" cy="124470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44D7100-4680-4628-8BD3-2EC9C1D66227}">
      <dsp:nvSpPr>
        <dsp:cNvPr id="0" name=""/>
        <dsp:cNvSpPr/>
      </dsp:nvSpPr>
      <dsp:spPr>
        <a:xfrm>
          <a:off x="376522" y="280590"/>
          <a:ext cx="684586" cy="6845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D57552-78D4-475F-A484-4756932EEF5D}">
      <dsp:nvSpPr>
        <dsp:cNvPr id="0" name=""/>
        <dsp:cNvSpPr/>
      </dsp:nvSpPr>
      <dsp:spPr>
        <a:xfrm>
          <a:off x="1437631" y="531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it is more important than ever to integrate technology into teaching and learning. </a:t>
          </a:r>
          <a:endParaRPr lang="en-US" sz="2300" kern="1200"/>
        </a:p>
      </dsp:txBody>
      <dsp:txXfrm>
        <a:off x="1437631" y="531"/>
        <a:ext cx="9077968" cy="1244702"/>
      </dsp:txXfrm>
    </dsp:sp>
    <dsp:sp modelId="{BDBDAE36-E5A1-4AE6-8857-917FA8FDACC7}">
      <dsp:nvSpPr>
        <dsp:cNvPr id="0" name=""/>
        <dsp:cNvSpPr/>
      </dsp:nvSpPr>
      <dsp:spPr>
        <a:xfrm>
          <a:off x="0" y="1556410"/>
          <a:ext cx="10515600" cy="124470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5F0229-CFDD-4671-A432-B5CAE291AFA8}">
      <dsp:nvSpPr>
        <dsp:cNvPr id="0" name=""/>
        <dsp:cNvSpPr/>
      </dsp:nvSpPr>
      <dsp:spPr>
        <a:xfrm>
          <a:off x="376522" y="1836468"/>
          <a:ext cx="684586" cy="6845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022222-A567-418A-B91F-3681ACCA5896}">
      <dsp:nvSpPr>
        <dsp:cNvPr id="0" name=""/>
        <dsp:cNvSpPr/>
      </dsp:nvSpPr>
      <dsp:spPr>
        <a:xfrm>
          <a:off x="1437631" y="1556410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Technology can be used to enhance student engagement, improve communication, and provide students with new opportunities for learning. </a:t>
          </a:r>
          <a:endParaRPr lang="en-US" sz="2300" kern="1200"/>
        </a:p>
      </dsp:txBody>
      <dsp:txXfrm>
        <a:off x="1437631" y="1556410"/>
        <a:ext cx="9077968" cy="1244702"/>
      </dsp:txXfrm>
    </dsp:sp>
    <dsp:sp modelId="{28112BCD-E6D3-4048-98EE-00B7CFA816F8}">
      <dsp:nvSpPr>
        <dsp:cNvPr id="0" name=""/>
        <dsp:cNvSpPr/>
      </dsp:nvSpPr>
      <dsp:spPr>
        <a:xfrm>
          <a:off x="0" y="3112289"/>
          <a:ext cx="10515600" cy="1244702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A33E42A-1FFC-4324-BA2E-7FD1BAFC9B82}">
      <dsp:nvSpPr>
        <dsp:cNvPr id="0" name=""/>
        <dsp:cNvSpPr/>
      </dsp:nvSpPr>
      <dsp:spPr>
        <a:xfrm>
          <a:off x="376522" y="3392347"/>
          <a:ext cx="684586" cy="6845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08DF75-5264-4E54-935F-A118756E4DDB}">
      <dsp:nvSpPr>
        <dsp:cNvPr id="0" name=""/>
        <dsp:cNvSpPr/>
      </dsp:nvSpPr>
      <dsp:spPr>
        <a:xfrm>
          <a:off x="1437631" y="3112289"/>
          <a:ext cx="9077968" cy="1244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731" tIns="131731" rIns="131731" bIns="131731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However, it is important to use technology in a way that is effective and aligned with the goals of instruction.</a:t>
          </a:r>
          <a:endParaRPr lang="en-US" sz="2300" kern="1200"/>
        </a:p>
      </dsp:txBody>
      <dsp:txXfrm>
        <a:off x="1437631" y="3112289"/>
        <a:ext cx="9077968" cy="12447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8DEBB0-B146-4FEF-930D-1DE4BF682FAB}">
      <dsp:nvSpPr>
        <dsp:cNvPr id="0" name=""/>
        <dsp:cNvSpPr/>
      </dsp:nvSpPr>
      <dsp:spPr>
        <a:xfrm>
          <a:off x="821" y="182441"/>
          <a:ext cx="3327201" cy="3992641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Use technology to make learning more interactive and engaging.</a:t>
          </a:r>
          <a:endParaRPr lang="en-US" sz="2400" kern="1200"/>
        </a:p>
      </dsp:txBody>
      <dsp:txXfrm>
        <a:off x="821" y="1779497"/>
        <a:ext cx="3327201" cy="2395585"/>
      </dsp:txXfrm>
    </dsp:sp>
    <dsp:sp modelId="{A84F718E-9F8D-4F3E-8BD0-1CC389BDBC9E}">
      <dsp:nvSpPr>
        <dsp:cNvPr id="0" name=""/>
        <dsp:cNvSpPr/>
      </dsp:nvSpPr>
      <dsp:spPr>
        <a:xfrm>
          <a:off x="821" y="182441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01</a:t>
          </a:r>
        </a:p>
      </dsp:txBody>
      <dsp:txXfrm>
        <a:off x="821" y="182441"/>
        <a:ext cx="3327201" cy="1597056"/>
      </dsp:txXfrm>
    </dsp:sp>
    <dsp:sp modelId="{155BFF56-AD02-4687-A4DC-3F50BD34EE5B}">
      <dsp:nvSpPr>
        <dsp:cNvPr id="0" name=""/>
        <dsp:cNvSpPr/>
      </dsp:nvSpPr>
      <dsp:spPr>
        <a:xfrm>
          <a:off x="3594199" y="182441"/>
          <a:ext cx="3327201" cy="3992641"/>
        </a:xfrm>
        <a:prstGeom prst="rect">
          <a:avLst/>
        </a:prstGeom>
        <a:solidFill>
          <a:schemeClr val="accent2">
            <a:hueOff val="-727682"/>
            <a:satOff val="-41964"/>
            <a:lumOff val="4314"/>
            <a:alphaOff val="0"/>
          </a:schemeClr>
        </a:solidFill>
        <a:ln w="12700" cap="flat" cmpd="sng" algn="ctr">
          <a:solidFill>
            <a:schemeClr val="accent2">
              <a:hueOff val="-727682"/>
              <a:satOff val="-41964"/>
              <a:lumOff val="431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Provide students with opportunities to use technology to explore their interests and passions.</a:t>
          </a:r>
          <a:endParaRPr lang="en-US" sz="2400" kern="1200"/>
        </a:p>
      </dsp:txBody>
      <dsp:txXfrm>
        <a:off x="3594199" y="1779497"/>
        <a:ext cx="3327201" cy="2395585"/>
      </dsp:txXfrm>
    </dsp:sp>
    <dsp:sp modelId="{6DF3A431-C177-41F9-8EBC-4CA9E73BF4BB}">
      <dsp:nvSpPr>
        <dsp:cNvPr id="0" name=""/>
        <dsp:cNvSpPr/>
      </dsp:nvSpPr>
      <dsp:spPr>
        <a:xfrm>
          <a:off x="3594199" y="182441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02</a:t>
          </a:r>
        </a:p>
      </dsp:txBody>
      <dsp:txXfrm>
        <a:off x="3594199" y="182441"/>
        <a:ext cx="3327201" cy="1597056"/>
      </dsp:txXfrm>
    </dsp:sp>
    <dsp:sp modelId="{F20C804F-734A-4F89-B87E-FA59B61D3400}">
      <dsp:nvSpPr>
        <dsp:cNvPr id="0" name=""/>
        <dsp:cNvSpPr/>
      </dsp:nvSpPr>
      <dsp:spPr>
        <a:xfrm>
          <a:off x="7187576" y="182441"/>
          <a:ext cx="3327201" cy="3992641"/>
        </a:xfrm>
        <a:prstGeom prst="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0" rIns="328654" bIns="33020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Use technology to create a more personalized learning experience.</a:t>
          </a:r>
          <a:endParaRPr lang="en-US" sz="2400" kern="1200"/>
        </a:p>
      </dsp:txBody>
      <dsp:txXfrm>
        <a:off x="7187576" y="1779497"/>
        <a:ext cx="3327201" cy="2395585"/>
      </dsp:txXfrm>
    </dsp:sp>
    <dsp:sp modelId="{F9E36734-BE95-4150-84BF-562C91F2E70D}">
      <dsp:nvSpPr>
        <dsp:cNvPr id="0" name=""/>
        <dsp:cNvSpPr/>
      </dsp:nvSpPr>
      <dsp:spPr>
        <a:xfrm>
          <a:off x="7187576" y="182441"/>
          <a:ext cx="3327201" cy="159705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8654" tIns="165100" rIns="328654" bIns="165100" numCol="1" spcCol="1270" anchor="ctr" anchorCtr="0">
          <a:noAutofit/>
        </a:bodyPr>
        <a:lstStyle/>
        <a:p>
          <a:pPr marL="0" lvl="0" indent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600" kern="1200"/>
            <a:t>03</a:t>
          </a:r>
        </a:p>
      </dsp:txBody>
      <dsp:txXfrm>
        <a:off x="7187576" y="182441"/>
        <a:ext cx="3327201" cy="159705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B6B1D-AB3A-42D3-87A9-87F93F4394AC}">
      <dsp:nvSpPr>
        <dsp:cNvPr id="0" name=""/>
        <dsp:cNvSpPr/>
      </dsp:nvSpPr>
      <dsp:spPr>
        <a:xfrm>
          <a:off x="0" y="559"/>
          <a:ext cx="10506456" cy="130966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AF69F91-6782-4812-A49B-19FA1B92389C}">
      <dsp:nvSpPr>
        <dsp:cNvPr id="0" name=""/>
        <dsp:cNvSpPr/>
      </dsp:nvSpPr>
      <dsp:spPr>
        <a:xfrm>
          <a:off x="396173" y="295234"/>
          <a:ext cx="720315" cy="720315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0DDC4A-5EC2-46AD-9E85-6667193092B0}">
      <dsp:nvSpPr>
        <dsp:cNvPr id="0" name=""/>
        <dsp:cNvSpPr/>
      </dsp:nvSpPr>
      <dsp:spPr>
        <a:xfrm>
          <a:off x="1512662" y="559"/>
          <a:ext cx="8993793" cy="1309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06" tIns="138606" rIns="138606" bIns="13860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Technology can be used to make learning more interactive and engaging by providing students with opportunities to participate in simulations, games, and other activities. </a:t>
          </a:r>
          <a:endParaRPr lang="en-US" sz="2400" kern="1200"/>
        </a:p>
      </dsp:txBody>
      <dsp:txXfrm>
        <a:off x="1512662" y="559"/>
        <a:ext cx="8993793" cy="1309664"/>
      </dsp:txXfrm>
    </dsp:sp>
    <dsp:sp modelId="{B9BC9685-D5BA-4D08-A4A1-5020594AF8BB}">
      <dsp:nvSpPr>
        <dsp:cNvPr id="0" name=""/>
        <dsp:cNvSpPr/>
      </dsp:nvSpPr>
      <dsp:spPr>
        <a:xfrm>
          <a:off x="0" y="1637640"/>
          <a:ext cx="10506456" cy="130966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7FD826-D3EC-4C87-BA06-204481FCD18C}">
      <dsp:nvSpPr>
        <dsp:cNvPr id="0" name=""/>
        <dsp:cNvSpPr/>
      </dsp:nvSpPr>
      <dsp:spPr>
        <a:xfrm>
          <a:off x="396173" y="1932315"/>
          <a:ext cx="720315" cy="720315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402DC9-2AB9-4BC3-BEAC-8D70CD940BDA}">
      <dsp:nvSpPr>
        <dsp:cNvPr id="0" name=""/>
        <dsp:cNvSpPr/>
      </dsp:nvSpPr>
      <dsp:spPr>
        <a:xfrm>
          <a:off x="1512662" y="1637640"/>
          <a:ext cx="8993793" cy="1309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06" tIns="138606" rIns="138606" bIns="13860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Technology can also be used to provide students with opportunities to collaborate with their peers and with experts from around the world. </a:t>
          </a:r>
          <a:endParaRPr lang="en-US" sz="2400" kern="1200"/>
        </a:p>
      </dsp:txBody>
      <dsp:txXfrm>
        <a:off x="1512662" y="1637640"/>
        <a:ext cx="8993793" cy="1309664"/>
      </dsp:txXfrm>
    </dsp:sp>
    <dsp:sp modelId="{264482BF-7C8A-430E-9C44-5061066B4A07}">
      <dsp:nvSpPr>
        <dsp:cNvPr id="0" name=""/>
        <dsp:cNvSpPr/>
      </dsp:nvSpPr>
      <dsp:spPr>
        <a:xfrm>
          <a:off x="0" y="3274721"/>
          <a:ext cx="10506456" cy="130966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E4C960D-D810-4E00-BD7E-1E8C3ECB295E}">
      <dsp:nvSpPr>
        <dsp:cNvPr id="0" name=""/>
        <dsp:cNvSpPr/>
      </dsp:nvSpPr>
      <dsp:spPr>
        <a:xfrm>
          <a:off x="396173" y="3569396"/>
          <a:ext cx="720315" cy="720315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0EF3CE0-7C70-4033-99BC-C86837883788}">
      <dsp:nvSpPr>
        <dsp:cNvPr id="0" name=""/>
        <dsp:cNvSpPr/>
      </dsp:nvSpPr>
      <dsp:spPr>
        <a:xfrm>
          <a:off x="1512662" y="3274721"/>
          <a:ext cx="8993793" cy="13096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8606" tIns="138606" rIns="138606" bIns="138606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400" kern="1200"/>
            <a:t>Additionally, technology can be used to create a more personalized learning experience by providing students with access to self-paced instruction and individualized feedback.</a:t>
          </a:r>
          <a:endParaRPr lang="en-US" sz="2400" kern="1200"/>
        </a:p>
      </dsp:txBody>
      <dsp:txXfrm>
        <a:off x="1512662" y="3274721"/>
        <a:ext cx="8993793" cy="13096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C19BBC8-875B-46E9-9BD0-4E46C0C03F06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D8D7CD-198D-4A8F-AFFC-D2EF7FDE7B36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DBE407-3C87-48CD-9108-F9582DE877FC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Technology can be used to improve communication between teachers and students by providing them with a variety of tools for communicating, such as email, discussion boards, and video chat. </a:t>
          </a:r>
          <a:endParaRPr lang="en-US" sz="2300" kern="1200"/>
        </a:p>
      </dsp:txBody>
      <dsp:txXfrm>
        <a:off x="1435590" y="531"/>
        <a:ext cx="9080009" cy="1242935"/>
      </dsp:txXfrm>
    </dsp:sp>
    <dsp:sp modelId="{E35D458B-1121-4B3B-985C-0499EB6A1A53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480B063-E3FF-4529-AD66-C588035CC799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EFF6A1-4776-47C4-80D6-FF4DF865FBD3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Technology can also be used to promote collaboration and communication among students by providing them with tools for sharing information and working together on projects. </a:t>
          </a:r>
          <a:endParaRPr lang="en-US" sz="2300" kern="1200"/>
        </a:p>
      </dsp:txBody>
      <dsp:txXfrm>
        <a:off x="1435590" y="1554201"/>
        <a:ext cx="9080009" cy="1242935"/>
      </dsp:txXfrm>
    </dsp:sp>
    <dsp:sp modelId="{F6460AC9-1ABF-45C4-A67E-35F8C5A8005C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DAA79D6-8AB9-455E-9CD4-61FFEA3AD455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A1A1CA-EA10-4AE3-8B3B-EF00A1DA4E06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Additionally, technology can be used to connect students with experts from around the world by providing them with access to online resources and video chat.</a:t>
          </a:r>
          <a:endParaRPr lang="en-US" sz="2300" kern="1200"/>
        </a:p>
      </dsp:txBody>
      <dsp:txXfrm>
        <a:off x="1435590" y="3107870"/>
        <a:ext cx="9080009" cy="124293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1BC54B-C3BA-48E7-BE87-2855BB085412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7EFD4DE-607B-41AF-ADF3-12F075EE092B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CE00A6-5127-4A9B-B565-9CC9449BC496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Technology can be a powerful tool for enhancing teaching and learning. </a:t>
          </a:r>
          <a:endParaRPr lang="en-US" sz="2500" kern="1200"/>
        </a:p>
      </dsp:txBody>
      <dsp:txXfrm>
        <a:off x="1435590" y="531"/>
        <a:ext cx="9080009" cy="1242935"/>
      </dsp:txXfrm>
    </dsp:sp>
    <dsp:sp modelId="{4FBAE2A3-81C7-48EC-A8B6-81B19E486019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363A474-102A-46BA-9851-21F6DE3FACD0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E8D1B5-A1A1-4E4D-89E5-E085DF716454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When used effectively, technology can provide students with new and innovative opportunities for learning. </a:t>
          </a:r>
          <a:endParaRPr lang="en-US" sz="2500" kern="1200"/>
        </a:p>
      </dsp:txBody>
      <dsp:txXfrm>
        <a:off x="1435590" y="1554201"/>
        <a:ext cx="9080009" cy="1242935"/>
      </dsp:txXfrm>
    </dsp:sp>
    <dsp:sp modelId="{7A0A6599-AA2B-4953-9169-650B4E1741B5}">
      <dsp:nvSpPr>
        <dsp:cNvPr id="0" name=""/>
        <dsp:cNvSpPr/>
      </dsp:nvSpPr>
      <dsp:spPr>
        <a:xfrm>
          <a:off x="0" y="3107870"/>
          <a:ext cx="10515600" cy="124293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0D0FDD-B005-4F62-9537-AA1E7654326B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AE4FA4-AE25-4040-9FB2-E1469C183478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500" kern="1200"/>
            <a:t>Technology can help students develop important 21st century skills.</a:t>
          </a:r>
          <a:endParaRPr lang="en-US" sz="2500" kern="1200"/>
        </a:p>
      </dsp:txBody>
      <dsp:txXfrm>
        <a:off x="1435590" y="3107870"/>
        <a:ext cx="908000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19.11.2023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Jenni.decandia@orivesi.f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9AFC454B-A080-4D23-B177-6D5356C6E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0522C2C-7B5C-48A7-A969-03941E5D2E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9427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7" name="Freeform 13">
            <a:extLst>
              <a:ext uri="{FF2B5EF4-FFF2-40B4-BE49-F238E27FC236}">
                <a16:creationId xmlns:a16="http://schemas.microsoft.com/office/drawing/2014/main" id="{9C682A1A-5B2D-4111-BBD6-620165633E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769476" y="220196"/>
            <a:ext cx="9422524" cy="6637806"/>
          </a:xfrm>
          <a:custGeom>
            <a:avLst/>
            <a:gdLst>
              <a:gd name="connsiteX0" fmla="*/ 4929467 w 8191500"/>
              <a:gd name="connsiteY0" fmla="*/ 0 h 5770597"/>
              <a:gd name="connsiteX1" fmla="*/ 8065066 w 8191500"/>
              <a:gd name="connsiteY1" fmla="*/ 1118513 h 5770597"/>
              <a:gd name="connsiteX2" fmla="*/ 8191500 w 8191500"/>
              <a:gd name="connsiteY2" fmla="*/ 1227339 h 5770597"/>
              <a:gd name="connsiteX3" fmla="*/ 8191500 w 8191500"/>
              <a:gd name="connsiteY3" fmla="*/ 5770597 h 5770597"/>
              <a:gd name="connsiteX4" fmla="*/ 79523 w 8191500"/>
              <a:gd name="connsiteY4" fmla="*/ 5770597 h 5770597"/>
              <a:gd name="connsiteX5" fmla="*/ 56799 w 8191500"/>
              <a:gd name="connsiteY5" fmla="*/ 5644158 h 5770597"/>
              <a:gd name="connsiteX6" fmla="*/ 0 w 8191500"/>
              <a:gd name="connsiteY6" fmla="*/ 4898209 h 5770597"/>
              <a:gd name="connsiteX7" fmla="*/ 4929467 w 8191500"/>
              <a:gd name="connsiteY7" fmla="*/ 0 h 57705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91500" h="5770597">
                <a:moveTo>
                  <a:pt x="4929467" y="0"/>
                </a:moveTo>
                <a:cubicBezTo>
                  <a:pt x="6120547" y="0"/>
                  <a:pt x="7212963" y="419755"/>
                  <a:pt x="8065066" y="1118513"/>
                </a:cubicBezTo>
                <a:lnTo>
                  <a:pt x="8191500" y="1227339"/>
                </a:lnTo>
                <a:lnTo>
                  <a:pt x="8191500" y="5770597"/>
                </a:lnTo>
                <a:lnTo>
                  <a:pt x="79523" y="5770597"/>
                </a:lnTo>
                <a:lnTo>
                  <a:pt x="56799" y="5644158"/>
                </a:lnTo>
                <a:cubicBezTo>
                  <a:pt x="19398" y="5400934"/>
                  <a:pt x="0" y="5151822"/>
                  <a:pt x="0" y="4898209"/>
                </a:cubicBezTo>
                <a:cubicBezTo>
                  <a:pt x="0" y="2193003"/>
                  <a:pt x="2206998" y="0"/>
                  <a:pt x="492946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D6EE29F2-D77F-4BD0-A20B-334D316A1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58029" y="3334786"/>
            <a:ext cx="1942241" cy="188955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Arc 30">
            <a:extLst>
              <a:ext uri="{FF2B5EF4-FFF2-40B4-BE49-F238E27FC236}">
                <a16:creationId xmlns:a16="http://schemas.microsoft.com/office/drawing/2014/main" id="{22D09ED2-868F-42C6-866E-F92E0CEF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8520172">
            <a:off x="1474479" y="1096414"/>
            <a:ext cx="2987899" cy="2987899"/>
          </a:xfrm>
          <a:prstGeom prst="arc">
            <a:avLst>
              <a:gd name="adj1" fmla="val 14455503"/>
              <a:gd name="adj2" fmla="val 227775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038600" y="1939159"/>
            <a:ext cx="7644627" cy="2751086"/>
          </a:xfrm>
        </p:spPr>
        <p:txBody>
          <a:bodyPr>
            <a:normAutofit/>
          </a:bodyPr>
          <a:lstStyle/>
          <a:p>
            <a:pPr algn="r"/>
            <a:r>
              <a:rPr lang="fi-FI" sz="5600">
                <a:ea typeface="+mj-lt"/>
                <a:cs typeface="+mj-lt"/>
              </a:rPr>
              <a:t>Key </a:t>
            </a:r>
            <a:r>
              <a:rPr lang="fi-FI" sz="5600" err="1">
                <a:ea typeface="+mj-lt"/>
                <a:cs typeface="+mj-lt"/>
              </a:rPr>
              <a:t>Principles</a:t>
            </a:r>
            <a:r>
              <a:rPr lang="fi-FI" sz="5600">
                <a:ea typeface="+mj-lt"/>
                <a:cs typeface="+mj-lt"/>
              </a:rPr>
              <a:t> to </a:t>
            </a:r>
            <a:r>
              <a:rPr lang="fi-FI" sz="5600" err="1">
                <a:ea typeface="+mj-lt"/>
                <a:cs typeface="+mj-lt"/>
              </a:rPr>
              <a:t>Integrate</a:t>
            </a:r>
            <a:r>
              <a:rPr lang="fi-FI" sz="5600">
                <a:ea typeface="+mj-lt"/>
                <a:cs typeface="+mj-lt"/>
              </a:rPr>
              <a:t> Digital Technologies into </a:t>
            </a:r>
            <a:r>
              <a:rPr lang="fi-FI" sz="5600" err="1">
                <a:ea typeface="+mj-lt"/>
                <a:cs typeface="+mj-lt"/>
              </a:rPr>
              <a:t>Teaching</a:t>
            </a:r>
            <a:r>
              <a:rPr lang="fi-FI" sz="5600">
                <a:ea typeface="+mj-lt"/>
                <a:cs typeface="+mj-lt"/>
              </a:rPr>
              <a:t> and Learning</a:t>
            </a:r>
            <a:endParaRPr lang="fi-FI" sz="560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038600" y="4782320"/>
            <a:ext cx="7644627" cy="1329443"/>
          </a:xfrm>
        </p:spPr>
        <p:txBody>
          <a:bodyPr vert="horz" lIns="91440" tIns="45720" rIns="91440" bIns="45720" rtlCol="0">
            <a:normAutofit/>
          </a:bodyPr>
          <a:lstStyle/>
          <a:p>
            <a:pPr algn="r"/>
            <a:r>
              <a:rPr lang="fi-FI" dirty="0">
                <a:cs typeface="Calibri"/>
              </a:rPr>
              <a:t>20.11.2023 Jenni </a:t>
            </a:r>
            <a:r>
              <a:rPr lang="fi-FI" dirty="0" err="1">
                <a:cs typeface="Calibri"/>
              </a:rPr>
              <a:t>Decandia</a:t>
            </a:r>
            <a:endParaRPr lang="fi-FI" err="1"/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B967E45-2B86-9FBC-FBBC-47E5B21A4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 err="1">
                <a:ea typeface="+mj-lt"/>
                <a:cs typeface="+mj-lt"/>
              </a:rPr>
              <a:t>Aligned</a:t>
            </a:r>
            <a:r>
              <a:rPr lang="fi-FI" dirty="0">
                <a:ea typeface="+mj-lt"/>
                <a:cs typeface="+mj-lt"/>
              </a:rPr>
              <a:t> </a:t>
            </a:r>
            <a:r>
              <a:rPr lang="fi-FI" dirty="0" err="1">
                <a:ea typeface="+mj-lt"/>
                <a:cs typeface="+mj-lt"/>
              </a:rPr>
              <a:t>with</a:t>
            </a:r>
            <a:r>
              <a:rPr lang="fi-FI" dirty="0">
                <a:ea typeface="+mj-lt"/>
                <a:cs typeface="+mj-lt"/>
              </a:rPr>
              <a:t> </a:t>
            </a:r>
            <a:r>
              <a:rPr lang="fi-FI" dirty="0" err="1">
                <a:ea typeface="+mj-lt"/>
                <a:cs typeface="+mj-lt"/>
              </a:rPr>
              <a:t>the</a:t>
            </a:r>
            <a:r>
              <a:rPr lang="fi-FI" dirty="0">
                <a:ea typeface="+mj-lt"/>
                <a:cs typeface="+mj-lt"/>
              </a:rPr>
              <a:t> </a:t>
            </a:r>
            <a:r>
              <a:rPr lang="fi-FI" dirty="0" err="1">
                <a:ea typeface="+mj-lt"/>
                <a:cs typeface="+mj-lt"/>
              </a:rPr>
              <a:t>goals</a:t>
            </a:r>
            <a:r>
              <a:rPr lang="fi-FI" dirty="0">
                <a:ea typeface="+mj-lt"/>
                <a:cs typeface="+mj-lt"/>
              </a:rPr>
              <a:t> of </a:t>
            </a:r>
            <a:r>
              <a:rPr lang="fi-FI" dirty="0" err="1">
                <a:ea typeface="+mj-lt"/>
                <a:cs typeface="+mj-lt"/>
              </a:rPr>
              <a:t>instruction</a:t>
            </a:r>
            <a:endParaRPr lang="fi-FI" dirty="0" err="1">
              <a:cs typeface="Calibri Light"/>
            </a:endParaRPr>
          </a:p>
        </p:txBody>
      </p:sp>
      <p:sp>
        <p:nvSpPr>
          <p:cNvPr id="19" name="Arc 1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1629BC-7059-D831-7D7D-604B9059E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79411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>
                <a:ea typeface="+mn-lt"/>
                <a:cs typeface="+mn-lt"/>
              </a:rPr>
              <a:t>Technology should be used to support the goals of instruction, not to replace them.</a:t>
            </a:r>
            <a:endParaRPr lang="fi-FI">
              <a:cs typeface="Calibri" panose="020F0502020204030204"/>
            </a:endParaRPr>
          </a:p>
          <a:p>
            <a:r>
              <a:rPr lang="fi-FI">
                <a:ea typeface="+mn-lt"/>
                <a:cs typeface="+mn-lt"/>
              </a:rPr>
              <a:t>Technology should be used in a way that is consistent with sound pedagogical practices.</a:t>
            </a:r>
            <a:endParaRPr lang="fi-FI"/>
          </a:p>
          <a:p>
            <a:r>
              <a:rPr lang="fi-FI">
                <a:ea typeface="+mn-lt"/>
                <a:cs typeface="+mn-lt"/>
              </a:rPr>
              <a:t>Technology should be used to enhance, not replace, teacher-student interaction.</a:t>
            </a:r>
            <a:endParaRPr lang="fi-FI"/>
          </a:p>
          <a:p>
            <a:pPr marL="0" indent="0">
              <a:buNone/>
            </a:pP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54060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B967E45-2B86-9FBC-FBBC-47E5B21A4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fi-FI" sz="4100" dirty="0" err="1">
                <a:solidFill>
                  <a:srgbClr val="FFFFFF"/>
                </a:solidFill>
                <a:ea typeface="+mj-lt"/>
                <a:cs typeface="+mj-lt"/>
              </a:rPr>
              <a:t>Aligned</a:t>
            </a:r>
            <a:r>
              <a:rPr lang="fi-FI" sz="4100" dirty="0">
                <a:solidFill>
                  <a:srgbClr val="FFFFFF"/>
                </a:solidFill>
                <a:ea typeface="+mj-lt"/>
                <a:cs typeface="+mj-lt"/>
              </a:rPr>
              <a:t> </a:t>
            </a:r>
            <a:r>
              <a:rPr lang="fi-FI" sz="4100" dirty="0" err="1">
                <a:solidFill>
                  <a:srgbClr val="FFFFFF"/>
                </a:solidFill>
                <a:ea typeface="+mj-lt"/>
                <a:cs typeface="+mj-lt"/>
              </a:rPr>
              <a:t>with</a:t>
            </a:r>
            <a:r>
              <a:rPr lang="fi-FI" sz="4100" dirty="0">
                <a:solidFill>
                  <a:srgbClr val="FFFFFF"/>
                </a:solidFill>
                <a:ea typeface="+mj-lt"/>
                <a:cs typeface="+mj-lt"/>
              </a:rPr>
              <a:t> </a:t>
            </a:r>
            <a:r>
              <a:rPr lang="fi-FI" sz="4100" dirty="0" err="1">
                <a:solidFill>
                  <a:srgbClr val="FFFFFF"/>
                </a:solidFill>
                <a:ea typeface="+mj-lt"/>
                <a:cs typeface="+mj-lt"/>
              </a:rPr>
              <a:t>the</a:t>
            </a:r>
            <a:r>
              <a:rPr lang="fi-FI" sz="4100" dirty="0">
                <a:solidFill>
                  <a:srgbClr val="FFFFFF"/>
                </a:solidFill>
                <a:ea typeface="+mj-lt"/>
                <a:cs typeface="+mj-lt"/>
              </a:rPr>
              <a:t> </a:t>
            </a:r>
            <a:r>
              <a:rPr lang="fi-FI" sz="4100" dirty="0" err="1">
                <a:solidFill>
                  <a:srgbClr val="FFFFFF"/>
                </a:solidFill>
                <a:ea typeface="+mj-lt"/>
                <a:cs typeface="+mj-lt"/>
              </a:rPr>
              <a:t>goals</a:t>
            </a:r>
            <a:r>
              <a:rPr lang="fi-FI" sz="4100" dirty="0">
                <a:solidFill>
                  <a:srgbClr val="FFFFFF"/>
                </a:solidFill>
                <a:ea typeface="+mj-lt"/>
                <a:cs typeface="+mj-lt"/>
              </a:rPr>
              <a:t> of </a:t>
            </a:r>
            <a:r>
              <a:rPr lang="fi-FI" sz="4100" dirty="0" err="1">
                <a:solidFill>
                  <a:srgbClr val="FFFFFF"/>
                </a:solidFill>
                <a:ea typeface="+mj-lt"/>
                <a:cs typeface="+mj-lt"/>
              </a:rPr>
              <a:t>instruction</a:t>
            </a:r>
            <a:endParaRPr lang="fi-FI" sz="4100" dirty="0" err="1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1629BC-7059-D831-7D7D-604B9059E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546" y="2206390"/>
            <a:ext cx="6121504" cy="393528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600" dirty="0"/>
              <a:t>Technology </a:t>
            </a:r>
            <a:r>
              <a:rPr lang="fi-FI" sz="2600" err="1"/>
              <a:t>should</a:t>
            </a:r>
            <a:r>
              <a:rPr lang="fi-FI" sz="2600" dirty="0"/>
              <a:t> </a:t>
            </a:r>
            <a:r>
              <a:rPr lang="fi-FI" sz="2600" err="1"/>
              <a:t>be</a:t>
            </a:r>
            <a:r>
              <a:rPr lang="fi-FI" sz="2600" dirty="0"/>
              <a:t> </a:t>
            </a:r>
            <a:r>
              <a:rPr lang="fi-FI" sz="2600" err="1"/>
              <a:t>used</a:t>
            </a:r>
            <a:r>
              <a:rPr lang="fi-FI" sz="2600" dirty="0"/>
              <a:t> </a:t>
            </a:r>
            <a:r>
              <a:rPr lang="fi-FI" sz="2600" b="1" dirty="0"/>
              <a:t>to </a:t>
            </a:r>
            <a:r>
              <a:rPr lang="fi-FI" sz="2600" b="1" err="1"/>
              <a:t>support</a:t>
            </a:r>
            <a:r>
              <a:rPr lang="fi-FI" sz="2600" b="1" dirty="0"/>
              <a:t> </a:t>
            </a:r>
            <a:r>
              <a:rPr lang="fi-FI" sz="2600" b="1" err="1"/>
              <a:t>the</a:t>
            </a:r>
            <a:r>
              <a:rPr lang="fi-FI" sz="2600" b="1" dirty="0"/>
              <a:t> </a:t>
            </a:r>
            <a:r>
              <a:rPr lang="fi-FI" sz="2600" b="1" err="1"/>
              <a:t>goals</a:t>
            </a:r>
            <a:r>
              <a:rPr lang="fi-FI" sz="2600" b="1" dirty="0"/>
              <a:t> of </a:t>
            </a:r>
            <a:r>
              <a:rPr lang="fi-FI" sz="2600" b="1" err="1"/>
              <a:t>instruction</a:t>
            </a:r>
            <a:r>
              <a:rPr lang="fi-FI" sz="2600" dirty="0"/>
              <a:t>, </a:t>
            </a:r>
            <a:r>
              <a:rPr lang="fi-FI" sz="2600" err="1"/>
              <a:t>not</a:t>
            </a:r>
            <a:r>
              <a:rPr lang="fi-FI" sz="2600" dirty="0"/>
              <a:t> to </a:t>
            </a:r>
            <a:r>
              <a:rPr lang="fi-FI" sz="2600" err="1"/>
              <a:t>replace</a:t>
            </a:r>
            <a:r>
              <a:rPr lang="fi-FI" sz="2600" dirty="0"/>
              <a:t> </a:t>
            </a:r>
            <a:r>
              <a:rPr lang="fi-FI" sz="2600" err="1"/>
              <a:t>them</a:t>
            </a:r>
            <a:r>
              <a:rPr lang="fi-FI" sz="2600" dirty="0"/>
              <a:t>. </a:t>
            </a:r>
          </a:p>
          <a:p>
            <a:r>
              <a:rPr lang="fi-FI" sz="2600" dirty="0"/>
              <a:t>Technology </a:t>
            </a:r>
            <a:r>
              <a:rPr lang="fi-FI" sz="2600" dirty="0" err="1"/>
              <a:t>should</a:t>
            </a:r>
            <a:r>
              <a:rPr lang="fi-FI" sz="2600" dirty="0"/>
              <a:t> </a:t>
            </a:r>
            <a:r>
              <a:rPr lang="fi-FI" sz="2600" dirty="0" err="1"/>
              <a:t>not</a:t>
            </a:r>
            <a:r>
              <a:rPr lang="fi-FI" sz="2600" dirty="0"/>
              <a:t> </a:t>
            </a:r>
            <a:r>
              <a:rPr lang="fi-FI" sz="2600" dirty="0" err="1"/>
              <a:t>be</a:t>
            </a:r>
            <a:r>
              <a:rPr lang="fi-FI" sz="2600" dirty="0"/>
              <a:t> </a:t>
            </a:r>
            <a:r>
              <a:rPr lang="fi-FI" sz="2600" dirty="0" err="1"/>
              <a:t>used</a:t>
            </a:r>
            <a:r>
              <a:rPr lang="fi-FI" sz="2600" dirty="0"/>
              <a:t> as a </a:t>
            </a:r>
            <a:r>
              <a:rPr lang="fi-FI" sz="2600" dirty="0" err="1"/>
              <a:t>substitute</a:t>
            </a:r>
            <a:r>
              <a:rPr lang="fi-FI" sz="2600" dirty="0"/>
              <a:t> for </a:t>
            </a:r>
            <a:r>
              <a:rPr lang="fi-FI" sz="2600" dirty="0" err="1"/>
              <a:t>effective</a:t>
            </a:r>
            <a:r>
              <a:rPr lang="fi-FI" sz="2600" dirty="0"/>
              <a:t> </a:t>
            </a:r>
            <a:r>
              <a:rPr lang="fi-FI" sz="2600" dirty="0" err="1"/>
              <a:t>teaching</a:t>
            </a:r>
            <a:r>
              <a:rPr lang="fi-FI" sz="2600" dirty="0"/>
              <a:t>. </a:t>
            </a:r>
            <a:r>
              <a:rPr lang="fi-FI" sz="2600" dirty="0" err="1"/>
              <a:t>Instead</a:t>
            </a:r>
            <a:r>
              <a:rPr lang="fi-FI" sz="2600" dirty="0"/>
              <a:t>, it </a:t>
            </a:r>
            <a:r>
              <a:rPr lang="fi-FI" sz="2600" dirty="0" err="1"/>
              <a:t>should</a:t>
            </a:r>
            <a:r>
              <a:rPr lang="fi-FI" sz="2600" dirty="0"/>
              <a:t> </a:t>
            </a:r>
            <a:r>
              <a:rPr lang="fi-FI" sz="2600" dirty="0" err="1"/>
              <a:t>be</a:t>
            </a:r>
            <a:r>
              <a:rPr lang="fi-FI" sz="2600" dirty="0"/>
              <a:t> </a:t>
            </a:r>
            <a:r>
              <a:rPr lang="fi-FI" sz="2600" dirty="0" err="1"/>
              <a:t>used</a:t>
            </a:r>
            <a:r>
              <a:rPr lang="fi-FI" sz="2600" dirty="0"/>
              <a:t> to </a:t>
            </a:r>
            <a:r>
              <a:rPr lang="fi-FI" sz="2600" dirty="0" err="1"/>
              <a:t>enhance</a:t>
            </a:r>
            <a:r>
              <a:rPr lang="fi-FI" sz="2600" dirty="0"/>
              <a:t> </a:t>
            </a:r>
            <a:r>
              <a:rPr lang="fi-FI" sz="2600" dirty="0" err="1"/>
              <a:t>teaching</a:t>
            </a:r>
            <a:r>
              <a:rPr lang="fi-FI" sz="2600" dirty="0"/>
              <a:t> and </a:t>
            </a:r>
            <a:r>
              <a:rPr lang="fi-FI" sz="2600" dirty="0" err="1"/>
              <a:t>learning</a:t>
            </a:r>
            <a:r>
              <a:rPr lang="fi-FI" sz="2600" dirty="0"/>
              <a:t>. </a:t>
            </a:r>
            <a:endParaRPr lang="fi-FI" sz="2600" dirty="0">
              <a:cs typeface="Calibri"/>
            </a:endParaRPr>
          </a:p>
          <a:p>
            <a:r>
              <a:rPr lang="fi-FI" sz="2600" dirty="0"/>
              <a:t>Technology </a:t>
            </a:r>
            <a:r>
              <a:rPr lang="fi-FI" sz="2600" dirty="0" err="1"/>
              <a:t>should</a:t>
            </a:r>
            <a:r>
              <a:rPr lang="fi-FI" sz="2600" dirty="0"/>
              <a:t> </a:t>
            </a:r>
            <a:r>
              <a:rPr lang="fi-FI" sz="2600" dirty="0" err="1"/>
              <a:t>be</a:t>
            </a:r>
            <a:r>
              <a:rPr lang="fi-FI" sz="2600" dirty="0"/>
              <a:t> </a:t>
            </a:r>
            <a:r>
              <a:rPr lang="fi-FI" sz="2600" dirty="0" err="1"/>
              <a:t>used</a:t>
            </a:r>
            <a:r>
              <a:rPr lang="fi-FI" sz="2600" dirty="0"/>
              <a:t> in a </a:t>
            </a:r>
            <a:r>
              <a:rPr lang="fi-FI" sz="2600" dirty="0" err="1"/>
              <a:t>way</a:t>
            </a:r>
            <a:r>
              <a:rPr lang="fi-FI" sz="2600" dirty="0"/>
              <a:t> </a:t>
            </a:r>
            <a:r>
              <a:rPr lang="fi-FI" sz="2600" dirty="0" err="1"/>
              <a:t>that</a:t>
            </a:r>
            <a:r>
              <a:rPr lang="fi-FI" sz="2600" dirty="0"/>
              <a:t> is </a:t>
            </a:r>
            <a:r>
              <a:rPr lang="fi-FI" sz="2600" dirty="0" err="1"/>
              <a:t>consistent</a:t>
            </a:r>
            <a:r>
              <a:rPr lang="fi-FI" sz="2600" dirty="0"/>
              <a:t> </a:t>
            </a:r>
            <a:r>
              <a:rPr lang="fi-FI" sz="2600" dirty="0" err="1"/>
              <a:t>with</a:t>
            </a:r>
            <a:r>
              <a:rPr lang="fi-FI" sz="2600" dirty="0"/>
              <a:t> sound </a:t>
            </a:r>
            <a:r>
              <a:rPr lang="fi-FI" sz="2600" b="1" dirty="0" err="1"/>
              <a:t>pedagogical</a:t>
            </a:r>
            <a:r>
              <a:rPr lang="fi-FI" sz="2600" b="1" dirty="0"/>
              <a:t> </a:t>
            </a:r>
            <a:r>
              <a:rPr lang="fi-FI" sz="2600" b="1" dirty="0" err="1"/>
              <a:t>practices</a:t>
            </a:r>
            <a:r>
              <a:rPr lang="fi-FI" sz="2600" b="1" dirty="0"/>
              <a:t>. </a:t>
            </a:r>
            <a:endParaRPr lang="fi-FI" sz="2600" b="1">
              <a:cs typeface="Calibri"/>
            </a:endParaRPr>
          </a:p>
          <a:p>
            <a:pPr marL="0" indent="0">
              <a:buNone/>
            </a:pPr>
            <a:endParaRPr lang="fi-FI" sz="2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84104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B967E45-2B86-9FBC-FBBC-47E5B21A42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Technology </a:t>
            </a:r>
            <a:r>
              <a:rPr lang="fi-FI" dirty="0" err="1">
                <a:ea typeface="+mj-lt"/>
                <a:cs typeface="+mj-lt"/>
              </a:rPr>
              <a:t>should</a:t>
            </a:r>
            <a:r>
              <a:rPr lang="fi-FI" dirty="0">
                <a:ea typeface="+mj-lt"/>
                <a:cs typeface="+mj-lt"/>
              </a:rPr>
              <a:t> </a:t>
            </a:r>
            <a:r>
              <a:rPr lang="fi-FI" dirty="0" err="1">
                <a:ea typeface="+mj-lt"/>
                <a:cs typeface="+mj-lt"/>
              </a:rPr>
              <a:t>be</a:t>
            </a:r>
            <a:r>
              <a:rPr lang="fi-FI" dirty="0">
                <a:ea typeface="+mj-lt"/>
                <a:cs typeface="+mj-lt"/>
              </a:rPr>
              <a:t> </a:t>
            </a:r>
            <a:r>
              <a:rPr lang="fi-FI" dirty="0" err="1">
                <a:ea typeface="+mj-lt"/>
                <a:cs typeface="+mj-lt"/>
              </a:rPr>
              <a:t>used</a:t>
            </a:r>
            <a:r>
              <a:rPr lang="fi-FI" dirty="0">
                <a:ea typeface="+mj-lt"/>
                <a:cs typeface="+mj-lt"/>
              </a:rPr>
              <a:t> in a </a:t>
            </a:r>
            <a:r>
              <a:rPr lang="fi-FI" dirty="0" err="1">
                <a:ea typeface="+mj-lt"/>
                <a:cs typeface="+mj-lt"/>
              </a:rPr>
              <a:t>way</a:t>
            </a:r>
            <a:r>
              <a:rPr lang="fi-FI" dirty="0">
                <a:ea typeface="+mj-lt"/>
                <a:cs typeface="+mj-lt"/>
              </a:rPr>
              <a:t> </a:t>
            </a:r>
            <a:r>
              <a:rPr lang="fi-FI" dirty="0" err="1">
                <a:ea typeface="+mj-lt"/>
                <a:cs typeface="+mj-lt"/>
              </a:rPr>
              <a:t>that</a:t>
            </a:r>
            <a:r>
              <a:rPr lang="fi-FI" dirty="0">
                <a:ea typeface="+mj-lt"/>
                <a:cs typeface="+mj-lt"/>
              </a:rPr>
              <a:t> is </a:t>
            </a:r>
            <a:r>
              <a:rPr lang="fi-FI" dirty="0" err="1">
                <a:ea typeface="+mj-lt"/>
                <a:cs typeface="+mj-lt"/>
              </a:rPr>
              <a:t>aligned</a:t>
            </a:r>
            <a:r>
              <a:rPr lang="fi-FI" dirty="0">
                <a:ea typeface="+mj-lt"/>
                <a:cs typeface="+mj-lt"/>
              </a:rPr>
              <a:t> </a:t>
            </a:r>
            <a:r>
              <a:rPr lang="fi-FI" dirty="0" err="1">
                <a:ea typeface="+mj-lt"/>
                <a:cs typeface="+mj-lt"/>
              </a:rPr>
              <a:t>with</a:t>
            </a:r>
            <a:r>
              <a:rPr lang="fi-FI" dirty="0">
                <a:ea typeface="+mj-lt"/>
                <a:cs typeface="+mj-lt"/>
              </a:rPr>
              <a:t> </a:t>
            </a:r>
            <a:r>
              <a:rPr lang="fi-FI" dirty="0" err="1">
                <a:ea typeface="+mj-lt"/>
                <a:cs typeface="+mj-lt"/>
              </a:rPr>
              <a:t>the</a:t>
            </a:r>
            <a:r>
              <a:rPr lang="fi-FI" dirty="0">
                <a:ea typeface="+mj-lt"/>
                <a:cs typeface="+mj-lt"/>
              </a:rPr>
              <a:t> </a:t>
            </a:r>
            <a:r>
              <a:rPr lang="fi-FI" dirty="0" err="1">
                <a:ea typeface="+mj-lt"/>
                <a:cs typeface="+mj-lt"/>
              </a:rPr>
              <a:t>goals</a:t>
            </a:r>
            <a:r>
              <a:rPr lang="fi-FI" dirty="0">
                <a:ea typeface="+mj-lt"/>
                <a:cs typeface="+mj-lt"/>
              </a:rPr>
              <a:t> of </a:t>
            </a:r>
            <a:r>
              <a:rPr lang="fi-FI" dirty="0" err="1">
                <a:ea typeface="+mj-lt"/>
                <a:cs typeface="+mj-lt"/>
              </a:rPr>
              <a:t>instruction</a:t>
            </a:r>
            <a:endParaRPr lang="fi-FI" dirty="0" err="1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B1629BC-7059-D831-7D7D-604B9059E9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3950" y="1920875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fi-FI">
              <a:cs typeface="Calibri" panose="020F0502020204030204"/>
            </a:endParaRPr>
          </a:p>
          <a:p>
            <a:r>
              <a:rPr lang="fi-FI" dirty="0"/>
              <a:t>Technology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for </a:t>
            </a:r>
            <a:r>
              <a:rPr lang="fi-FI" dirty="0" err="1"/>
              <a:t>its</a:t>
            </a:r>
            <a:r>
              <a:rPr lang="fi-FI" dirty="0"/>
              <a:t> </a:t>
            </a:r>
            <a:r>
              <a:rPr lang="fi-FI" dirty="0" err="1"/>
              <a:t>own</a:t>
            </a:r>
            <a:r>
              <a:rPr lang="fi-FI" dirty="0"/>
              <a:t> sake. </a:t>
            </a:r>
            <a:r>
              <a:rPr lang="fi-FI" dirty="0" err="1"/>
              <a:t>Instead</a:t>
            </a:r>
            <a:r>
              <a:rPr lang="fi-FI" dirty="0"/>
              <a:t>, it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</a:t>
            </a:r>
            <a:r>
              <a:rPr lang="fi-FI" dirty="0" err="1"/>
              <a:t>used</a:t>
            </a:r>
            <a:r>
              <a:rPr lang="fi-FI" dirty="0"/>
              <a:t> </a:t>
            </a:r>
            <a:r>
              <a:rPr lang="fi-FI" b="1" dirty="0"/>
              <a:t>to </a:t>
            </a:r>
            <a:r>
              <a:rPr lang="fi-FI" b="1" dirty="0" err="1"/>
              <a:t>support</a:t>
            </a:r>
            <a:r>
              <a:rPr lang="fi-FI" b="1" dirty="0"/>
              <a:t> </a:t>
            </a:r>
            <a:r>
              <a:rPr lang="fi-FI" b="1" dirty="0" err="1"/>
              <a:t>effective</a:t>
            </a:r>
            <a:r>
              <a:rPr lang="fi-FI" b="1" dirty="0"/>
              <a:t> </a:t>
            </a:r>
            <a:r>
              <a:rPr lang="fi-FI" b="1" dirty="0" err="1"/>
              <a:t>teaching</a:t>
            </a:r>
            <a:r>
              <a:rPr lang="fi-FI" b="1" dirty="0"/>
              <a:t> and </a:t>
            </a:r>
            <a:r>
              <a:rPr lang="fi-FI" b="1" dirty="0" err="1"/>
              <a:t>learning</a:t>
            </a:r>
            <a:r>
              <a:rPr lang="fi-FI" dirty="0"/>
              <a:t>. </a:t>
            </a:r>
            <a:endParaRPr lang="fi-FI"/>
          </a:p>
          <a:p>
            <a:r>
              <a:rPr lang="fi-FI" dirty="0"/>
              <a:t>Technology </a:t>
            </a:r>
            <a:r>
              <a:rPr lang="fi-FI" err="1"/>
              <a:t>should</a:t>
            </a:r>
            <a:r>
              <a:rPr lang="fi-FI" dirty="0"/>
              <a:t> </a:t>
            </a:r>
            <a:r>
              <a:rPr lang="fi-FI" err="1"/>
              <a:t>be</a:t>
            </a:r>
            <a:r>
              <a:rPr lang="fi-FI" dirty="0"/>
              <a:t> </a:t>
            </a:r>
            <a:r>
              <a:rPr lang="fi-FI" err="1"/>
              <a:t>used</a:t>
            </a:r>
            <a:r>
              <a:rPr lang="fi-FI" dirty="0"/>
              <a:t> to </a:t>
            </a:r>
            <a:r>
              <a:rPr lang="fi-FI" err="1"/>
              <a:t>enhance</a:t>
            </a:r>
            <a:r>
              <a:rPr lang="fi-FI" dirty="0"/>
              <a:t>, </a:t>
            </a:r>
            <a:r>
              <a:rPr lang="fi-FI" err="1"/>
              <a:t>not</a:t>
            </a:r>
            <a:r>
              <a:rPr lang="fi-FI" dirty="0"/>
              <a:t> </a:t>
            </a:r>
            <a:r>
              <a:rPr lang="fi-FI" err="1"/>
              <a:t>replace</a:t>
            </a:r>
            <a:r>
              <a:rPr lang="fi-FI" dirty="0"/>
              <a:t>, </a:t>
            </a:r>
            <a:r>
              <a:rPr lang="fi-FI" err="1"/>
              <a:t>teacher-student</a:t>
            </a:r>
            <a:r>
              <a:rPr lang="fi-FI" dirty="0"/>
              <a:t> </a:t>
            </a:r>
            <a:r>
              <a:rPr lang="fi-FI" err="1"/>
              <a:t>interaction</a:t>
            </a:r>
            <a:r>
              <a:rPr lang="fi-FI" dirty="0"/>
              <a:t>. </a:t>
            </a:r>
          </a:p>
          <a:p>
            <a:r>
              <a:rPr lang="fi-FI" dirty="0"/>
              <a:t>Technology </a:t>
            </a:r>
            <a:r>
              <a:rPr lang="fi-FI" err="1"/>
              <a:t>should</a:t>
            </a:r>
            <a:r>
              <a:rPr lang="fi-FI" dirty="0"/>
              <a:t> </a:t>
            </a:r>
            <a:r>
              <a:rPr lang="fi-FI" err="1"/>
              <a:t>not</a:t>
            </a:r>
            <a:r>
              <a:rPr lang="fi-FI" dirty="0"/>
              <a:t> </a:t>
            </a:r>
            <a:r>
              <a:rPr lang="fi-FI" err="1"/>
              <a:t>be</a:t>
            </a:r>
            <a:r>
              <a:rPr lang="fi-FI" dirty="0"/>
              <a:t> </a:t>
            </a:r>
            <a:r>
              <a:rPr lang="fi-FI" err="1"/>
              <a:t>used</a:t>
            </a:r>
            <a:r>
              <a:rPr lang="fi-FI" dirty="0"/>
              <a:t> to </a:t>
            </a:r>
            <a:r>
              <a:rPr lang="fi-FI" err="1"/>
              <a:t>isolate</a:t>
            </a:r>
            <a:r>
              <a:rPr lang="fi-FI" dirty="0"/>
              <a:t> </a:t>
            </a:r>
            <a:r>
              <a:rPr lang="fi-FI" err="1"/>
              <a:t>students</a:t>
            </a:r>
            <a:r>
              <a:rPr lang="fi-FI" dirty="0"/>
              <a:t> </a:t>
            </a:r>
            <a:r>
              <a:rPr lang="fi-FI" err="1"/>
              <a:t>from</a:t>
            </a:r>
            <a:r>
              <a:rPr lang="fi-FI" dirty="0"/>
              <a:t> </a:t>
            </a:r>
            <a:r>
              <a:rPr lang="fi-FI" err="1"/>
              <a:t>their</a:t>
            </a:r>
            <a:r>
              <a:rPr lang="fi-FI" dirty="0"/>
              <a:t> </a:t>
            </a:r>
            <a:r>
              <a:rPr lang="fi-FI" err="1"/>
              <a:t>teachers</a:t>
            </a:r>
            <a:r>
              <a:rPr lang="fi-FI" dirty="0"/>
              <a:t>. </a:t>
            </a:r>
            <a:r>
              <a:rPr lang="fi-FI" err="1"/>
              <a:t>Instead</a:t>
            </a:r>
            <a:r>
              <a:rPr lang="fi-FI" dirty="0"/>
              <a:t>, </a:t>
            </a:r>
            <a:r>
              <a:rPr lang="fi-FI" b="1" dirty="0"/>
              <a:t>it </a:t>
            </a:r>
            <a:r>
              <a:rPr lang="fi-FI" b="1" err="1"/>
              <a:t>should</a:t>
            </a:r>
            <a:r>
              <a:rPr lang="fi-FI" b="1" dirty="0"/>
              <a:t> </a:t>
            </a:r>
            <a:r>
              <a:rPr lang="fi-FI" b="1" err="1"/>
              <a:t>be</a:t>
            </a:r>
            <a:r>
              <a:rPr lang="fi-FI" b="1" dirty="0"/>
              <a:t> </a:t>
            </a:r>
            <a:r>
              <a:rPr lang="fi-FI" b="1" err="1"/>
              <a:t>used</a:t>
            </a:r>
            <a:r>
              <a:rPr lang="fi-FI" b="1" dirty="0"/>
              <a:t> to </a:t>
            </a:r>
            <a:r>
              <a:rPr lang="fi-FI" b="1" err="1"/>
              <a:t>create</a:t>
            </a:r>
            <a:r>
              <a:rPr lang="fi-FI" b="1" dirty="0"/>
              <a:t> </a:t>
            </a:r>
            <a:r>
              <a:rPr lang="fi-FI" b="1" err="1"/>
              <a:t>opportunities</a:t>
            </a:r>
            <a:r>
              <a:rPr lang="fi-FI" b="1" dirty="0"/>
              <a:t> for </a:t>
            </a:r>
            <a:r>
              <a:rPr lang="fi-FI" b="1" err="1"/>
              <a:t>more</a:t>
            </a:r>
            <a:r>
              <a:rPr lang="fi-FI" b="1" dirty="0"/>
              <a:t> </a:t>
            </a:r>
            <a:r>
              <a:rPr lang="fi-FI" b="1" err="1"/>
              <a:t>meaningful</a:t>
            </a:r>
            <a:r>
              <a:rPr lang="fi-FI" b="1" dirty="0"/>
              <a:t> </a:t>
            </a:r>
            <a:r>
              <a:rPr lang="fi-FI" b="1" err="1"/>
              <a:t>interaction</a:t>
            </a:r>
            <a:r>
              <a:rPr lang="fi-FI" b="1" dirty="0"/>
              <a:t> and </a:t>
            </a:r>
            <a:r>
              <a:rPr lang="fi-FI" b="1" err="1"/>
              <a:t>collaboration</a:t>
            </a:r>
            <a:r>
              <a:rPr lang="fi-FI" b="1" dirty="0"/>
              <a:t> </a:t>
            </a:r>
            <a:r>
              <a:rPr lang="fi-FI" b="1" err="1"/>
              <a:t>between</a:t>
            </a:r>
            <a:r>
              <a:rPr lang="fi-FI" b="1" dirty="0"/>
              <a:t> </a:t>
            </a:r>
            <a:r>
              <a:rPr lang="fi-FI" b="1" err="1"/>
              <a:t>teachers</a:t>
            </a:r>
            <a:r>
              <a:rPr lang="fi-FI" b="1" dirty="0"/>
              <a:t> and </a:t>
            </a:r>
            <a:r>
              <a:rPr lang="fi-FI" b="1" err="1"/>
              <a:t>students</a:t>
            </a:r>
            <a:r>
              <a:rPr lang="fi-FI" b="1" dirty="0"/>
              <a:t>.</a:t>
            </a:r>
            <a:endParaRPr lang="fi-FI" b="1">
              <a:cs typeface="Calibri"/>
            </a:endParaRPr>
          </a:p>
          <a:p>
            <a:pPr marL="0" indent="0">
              <a:buNone/>
            </a:pPr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97665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6E2D166-88A5-501F-4A2D-EA25AB0BC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9842237" cy="1325563"/>
          </a:xfrm>
        </p:spPr>
        <p:txBody>
          <a:bodyPr>
            <a:normAutofit/>
          </a:bodyPr>
          <a:lstStyle/>
          <a:p>
            <a:r>
              <a:rPr lang="fi-FI" sz="5600">
                <a:ea typeface="+mj-lt"/>
                <a:cs typeface="+mj-lt"/>
              </a:rPr>
              <a:t>Conclusion</a:t>
            </a:r>
            <a:endParaRPr lang="fi-FI" sz="560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15890" y="356812"/>
            <a:ext cx="0" cy="6492875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Graphic 12">
            <a:extLst>
              <a:ext uri="{FF2B5EF4-FFF2-40B4-BE49-F238E27FC236}">
                <a16:creationId xmlns:a16="http://schemas.microsoft.com/office/drawing/2014/main" id="{58BDB0EE-D238-415B-9ED8-62AA6AB2A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03882" y="591829"/>
            <a:ext cx="139039" cy="139039"/>
          </a:xfrm>
          <a:custGeom>
            <a:avLst/>
            <a:gdLst>
              <a:gd name="connsiteX0" fmla="*/ 129602 w 139039"/>
              <a:gd name="connsiteY0" fmla="*/ 60082 h 139039"/>
              <a:gd name="connsiteX1" fmla="*/ 78957 w 139039"/>
              <a:gd name="connsiteY1" fmla="*/ 60082 h 139039"/>
              <a:gd name="connsiteX2" fmla="*/ 78957 w 139039"/>
              <a:gd name="connsiteY2" fmla="*/ 9437 h 139039"/>
              <a:gd name="connsiteX3" fmla="*/ 69520 w 139039"/>
              <a:gd name="connsiteY3" fmla="*/ 0 h 139039"/>
              <a:gd name="connsiteX4" fmla="*/ 60082 w 139039"/>
              <a:gd name="connsiteY4" fmla="*/ 9437 h 139039"/>
              <a:gd name="connsiteX5" fmla="*/ 60082 w 139039"/>
              <a:gd name="connsiteY5" fmla="*/ 60082 h 139039"/>
              <a:gd name="connsiteX6" fmla="*/ 9437 w 139039"/>
              <a:gd name="connsiteY6" fmla="*/ 60082 h 139039"/>
              <a:gd name="connsiteX7" fmla="*/ 0 w 139039"/>
              <a:gd name="connsiteY7" fmla="*/ 69520 h 139039"/>
              <a:gd name="connsiteX8" fmla="*/ 9437 w 139039"/>
              <a:gd name="connsiteY8" fmla="*/ 78957 h 139039"/>
              <a:gd name="connsiteX9" fmla="*/ 60082 w 139039"/>
              <a:gd name="connsiteY9" fmla="*/ 78957 h 139039"/>
              <a:gd name="connsiteX10" fmla="*/ 60082 w 139039"/>
              <a:gd name="connsiteY10" fmla="*/ 129602 h 139039"/>
              <a:gd name="connsiteX11" fmla="*/ 69520 w 139039"/>
              <a:gd name="connsiteY11" fmla="*/ 139039 h 139039"/>
              <a:gd name="connsiteX12" fmla="*/ 78957 w 139039"/>
              <a:gd name="connsiteY12" fmla="*/ 129602 h 139039"/>
              <a:gd name="connsiteX13" fmla="*/ 78957 w 139039"/>
              <a:gd name="connsiteY13" fmla="*/ 78957 h 139039"/>
              <a:gd name="connsiteX14" fmla="*/ 129602 w 139039"/>
              <a:gd name="connsiteY14" fmla="*/ 78957 h 139039"/>
              <a:gd name="connsiteX15" fmla="*/ 139039 w 139039"/>
              <a:gd name="connsiteY15" fmla="*/ 69520 h 139039"/>
              <a:gd name="connsiteX16" fmla="*/ 129602 w 139039"/>
              <a:gd name="connsiteY16" fmla="*/ 60082 h 13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39039" h="139039">
                <a:moveTo>
                  <a:pt x="129602" y="60082"/>
                </a:moveTo>
                <a:lnTo>
                  <a:pt x="78957" y="60082"/>
                </a:lnTo>
                <a:lnTo>
                  <a:pt x="78957" y="9437"/>
                </a:lnTo>
                <a:cubicBezTo>
                  <a:pt x="78957" y="4225"/>
                  <a:pt x="74731" y="0"/>
                  <a:pt x="69520" y="0"/>
                </a:cubicBezTo>
                <a:cubicBezTo>
                  <a:pt x="64308" y="0"/>
                  <a:pt x="60082" y="4225"/>
                  <a:pt x="60082" y="9437"/>
                </a:cubicBezTo>
                <a:lnTo>
                  <a:pt x="60082" y="60082"/>
                </a:lnTo>
                <a:lnTo>
                  <a:pt x="9437" y="60082"/>
                </a:lnTo>
                <a:cubicBezTo>
                  <a:pt x="4225" y="60082"/>
                  <a:pt x="0" y="64308"/>
                  <a:pt x="0" y="69520"/>
                </a:cubicBezTo>
                <a:cubicBezTo>
                  <a:pt x="0" y="74731"/>
                  <a:pt x="4225" y="78957"/>
                  <a:pt x="9437" y="78957"/>
                </a:cubicBezTo>
                <a:lnTo>
                  <a:pt x="60082" y="78957"/>
                </a:lnTo>
                <a:lnTo>
                  <a:pt x="60082" y="129602"/>
                </a:lnTo>
                <a:cubicBezTo>
                  <a:pt x="60082" y="134814"/>
                  <a:pt x="64308" y="139039"/>
                  <a:pt x="69520" y="139039"/>
                </a:cubicBezTo>
                <a:cubicBezTo>
                  <a:pt x="74731" y="139039"/>
                  <a:pt x="78957" y="134814"/>
                  <a:pt x="78957" y="129602"/>
                </a:cubicBezTo>
                <a:lnTo>
                  <a:pt x="78957" y="78957"/>
                </a:lnTo>
                <a:lnTo>
                  <a:pt x="129602" y="78957"/>
                </a:lnTo>
                <a:cubicBezTo>
                  <a:pt x="134814" y="78957"/>
                  <a:pt x="139039" y="74731"/>
                  <a:pt x="139039" y="69520"/>
                </a:cubicBezTo>
                <a:cubicBezTo>
                  <a:pt x="139039" y="64308"/>
                  <a:pt x="134814" y="60082"/>
                  <a:pt x="129602" y="60082"/>
                </a:cubicBezTo>
                <a:close/>
              </a:path>
            </a:pathLst>
          </a:custGeom>
          <a:solidFill>
            <a:schemeClr val="accent2"/>
          </a:solidFill>
          <a:ln w="603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" name="Graphic 11">
            <a:extLst>
              <a:ext uri="{FF2B5EF4-FFF2-40B4-BE49-F238E27FC236}">
                <a16:creationId xmlns:a16="http://schemas.microsoft.com/office/drawing/2014/main" id="{C5B55FC3-961D-4325-82F1-DE92B0D04E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62662" y="821124"/>
            <a:ext cx="91138" cy="91138"/>
          </a:xfrm>
          <a:custGeom>
            <a:avLst/>
            <a:gdLst>
              <a:gd name="connsiteX0" fmla="*/ 91138 w 91138"/>
              <a:gd name="connsiteY0" fmla="*/ 45569 h 91138"/>
              <a:gd name="connsiteX1" fmla="*/ 45569 w 91138"/>
              <a:gd name="connsiteY1" fmla="*/ 91138 h 91138"/>
              <a:gd name="connsiteX2" fmla="*/ 0 w 91138"/>
              <a:gd name="connsiteY2" fmla="*/ 45569 h 91138"/>
              <a:gd name="connsiteX3" fmla="*/ 45569 w 91138"/>
              <a:gd name="connsiteY3" fmla="*/ 0 h 91138"/>
              <a:gd name="connsiteX4" fmla="*/ 91138 w 91138"/>
              <a:gd name="connsiteY4" fmla="*/ 45569 h 9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138" h="91138">
                <a:moveTo>
                  <a:pt x="91138" y="45569"/>
                </a:moveTo>
                <a:cubicBezTo>
                  <a:pt x="91138" y="70736"/>
                  <a:pt x="70736" y="91138"/>
                  <a:pt x="45569" y="91138"/>
                </a:cubicBezTo>
                <a:cubicBezTo>
                  <a:pt x="20402" y="91138"/>
                  <a:pt x="0" y="70736"/>
                  <a:pt x="0" y="45569"/>
                </a:cubicBezTo>
                <a:cubicBezTo>
                  <a:pt x="0" y="20402"/>
                  <a:pt x="20402" y="0"/>
                  <a:pt x="45569" y="0"/>
                </a:cubicBezTo>
                <a:cubicBezTo>
                  <a:pt x="70736" y="0"/>
                  <a:pt x="91138" y="20402"/>
                  <a:pt x="91138" y="45569"/>
                </a:cubicBezTo>
                <a:close/>
              </a:path>
            </a:pathLst>
          </a:custGeom>
          <a:solidFill>
            <a:schemeClr val="accent2"/>
          </a:solidFill>
          <a:ln w="422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7" name="Graphic 13">
            <a:extLst>
              <a:ext uri="{FF2B5EF4-FFF2-40B4-BE49-F238E27FC236}">
                <a16:creationId xmlns:a16="http://schemas.microsoft.com/office/drawing/2014/main" id="{4C8AB332-D09E-4F28-943C-DABDD4716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88342" y="1336268"/>
            <a:ext cx="127714" cy="127714"/>
          </a:xfrm>
          <a:custGeom>
            <a:avLst/>
            <a:gdLst>
              <a:gd name="connsiteX0" fmla="*/ 63857 w 127714"/>
              <a:gd name="connsiteY0" fmla="*/ 18874 h 127714"/>
              <a:gd name="connsiteX1" fmla="*/ 108840 w 127714"/>
              <a:gd name="connsiteY1" fmla="*/ 63857 h 127714"/>
              <a:gd name="connsiteX2" fmla="*/ 63857 w 127714"/>
              <a:gd name="connsiteY2" fmla="*/ 108840 h 127714"/>
              <a:gd name="connsiteX3" fmla="*/ 18874 w 127714"/>
              <a:gd name="connsiteY3" fmla="*/ 63857 h 127714"/>
              <a:gd name="connsiteX4" fmla="*/ 63857 w 127714"/>
              <a:gd name="connsiteY4" fmla="*/ 18874 h 127714"/>
              <a:gd name="connsiteX5" fmla="*/ 63857 w 127714"/>
              <a:gd name="connsiteY5" fmla="*/ 0 h 127714"/>
              <a:gd name="connsiteX6" fmla="*/ 0 w 127714"/>
              <a:gd name="connsiteY6" fmla="*/ 63857 h 127714"/>
              <a:gd name="connsiteX7" fmla="*/ 63857 w 127714"/>
              <a:gd name="connsiteY7" fmla="*/ 127714 h 127714"/>
              <a:gd name="connsiteX8" fmla="*/ 127714 w 127714"/>
              <a:gd name="connsiteY8" fmla="*/ 63857 h 127714"/>
              <a:gd name="connsiteX9" fmla="*/ 63857 w 127714"/>
              <a:gd name="connsiteY9" fmla="*/ 0 h 1277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7714" h="127714">
                <a:moveTo>
                  <a:pt x="63857" y="18874"/>
                </a:moveTo>
                <a:cubicBezTo>
                  <a:pt x="88700" y="18874"/>
                  <a:pt x="108840" y="39014"/>
                  <a:pt x="108840" y="63857"/>
                </a:cubicBezTo>
                <a:cubicBezTo>
                  <a:pt x="108840" y="88700"/>
                  <a:pt x="88700" y="108840"/>
                  <a:pt x="63857" y="108840"/>
                </a:cubicBezTo>
                <a:cubicBezTo>
                  <a:pt x="39014" y="108840"/>
                  <a:pt x="18874" y="88700"/>
                  <a:pt x="18874" y="63857"/>
                </a:cubicBezTo>
                <a:cubicBezTo>
                  <a:pt x="18898" y="39024"/>
                  <a:pt x="39024" y="18898"/>
                  <a:pt x="63857" y="18874"/>
                </a:cubicBezTo>
                <a:moveTo>
                  <a:pt x="63857" y="0"/>
                </a:moveTo>
                <a:cubicBezTo>
                  <a:pt x="28590" y="0"/>
                  <a:pt x="0" y="28590"/>
                  <a:pt x="0" y="63857"/>
                </a:cubicBezTo>
                <a:cubicBezTo>
                  <a:pt x="0" y="99124"/>
                  <a:pt x="28590" y="127714"/>
                  <a:pt x="63857" y="127714"/>
                </a:cubicBezTo>
                <a:cubicBezTo>
                  <a:pt x="99124" y="127714"/>
                  <a:pt x="127714" y="99124"/>
                  <a:pt x="127714" y="63857"/>
                </a:cubicBezTo>
                <a:cubicBezTo>
                  <a:pt x="127714" y="28590"/>
                  <a:pt x="99124" y="0"/>
                  <a:pt x="63857" y="0"/>
                </a:cubicBezTo>
                <a:close/>
              </a:path>
            </a:pathLst>
          </a:custGeom>
          <a:solidFill>
            <a:schemeClr val="accent2"/>
          </a:solidFill>
          <a:ln w="61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5EAE83F-980E-97FA-AAF8-0396BC2FE9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04682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9672762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89575E1-3389-451A-A5F7-27854C25C5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4293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3CCC5C-D88E-40FB-B30B-23DCDBD01D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"/>
            <a:ext cx="4167268" cy="685800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18BAE5C-9452-1E69-F29B-96177DC6B4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591344"/>
            <a:ext cx="3200400" cy="5585619"/>
          </a:xfrm>
        </p:spPr>
        <p:txBody>
          <a:bodyPr>
            <a:normAutofit/>
          </a:bodyPr>
          <a:lstStyle/>
          <a:p>
            <a:r>
              <a:rPr lang="fi-FI">
                <a:solidFill>
                  <a:srgbClr val="FFFFFF"/>
                </a:solidFill>
                <a:cs typeface="Calibri Light"/>
              </a:rPr>
              <a:t>Thank you!</a:t>
            </a:r>
            <a:endParaRPr lang="fi-FI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95CA2A-A5BC-315D-A1C8-5B1D51484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 panose="020F0502020204030204"/>
              </a:rPr>
              <a:t>Jenni </a:t>
            </a:r>
            <a:r>
              <a:rPr lang="fi-FI" dirty="0" err="1">
                <a:cs typeface="Calibri" panose="020F0502020204030204"/>
              </a:rPr>
              <a:t>Decandia</a:t>
            </a:r>
            <a:endParaRPr lang="fi-FI">
              <a:cs typeface="Calibri" panose="020F0502020204030204"/>
            </a:endParaRPr>
          </a:p>
          <a:p>
            <a:pPr marL="0" indent="0">
              <a:buNone/>
            </a:pPr>
            <a:r>
              <a:rPr lang="fi-FI" dirty="0">
                <a:cs typeface="Calibri" panose="020F0502020204030204"/>
                <a:hlinkClick r:id="rId2"/>
              </a:rPr>
              <a:t>jenni.decandia@orivesi.fi</a:t>
            </a:r>
            <a:endParaRPr lang="fi-FI" dirty="0">
              <a:cs typeface="Calibri" panose="020F0502020204030204"/>
            </a:endParaRPr>
          </a:p>
          <a:p>
            <a:pPr marL="0" indent="0">
              <a:buNone/>
            </a:pPr>
            <a:r>
              <a:rPr lang="fi-FI" dirty="0">
                <a:cs typeface="Calibri" panose="020F0502020204030204"/>
              </a:rPr>
              <a:t>+358 40 1339 034</a:t>
            </a:r>
          </a:p>
        </p:txBody>
      </p:sp>
    </p:spTree>
    <p:extLst>
      <p:ext uri="{BB962C8B-B14F-4D97-AF65-F5344CB8AC3E}">
        <p14:creationId xmlns:p14="http://schemas.microsoft.com/office/powerpoint/2010/main" val="1469510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03ED483-23B9-8BF0-8F22-9336028A9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6977" y="1153572"/>
            <a:ext cx="3690257" cy="4461163"/>
          </a:xfrm>
        </p:spPr>
        <p:txBody>
          <a:bodyPr>
            <a:normAutofit/>
          </a:bodyPr>
          <a:lstStyle/>
          <a:p>
            <a:r>
              <a:rPr lang="fi-FI" sz="2000" b="1" dirty="0">
                <a:solidFill>
                  <a:srgbClr val="FFFFFF"/>
                </a:solidFill>
              </a:rPr>
              <a:t>Key </a:t>
            </a:r>
            <a:r>
              <a:rPr lang="fi-FI" sz="2000" b="1" err="1">
                <a:solidFill>
                  <a:srgbClr val="FFFFFF"/>
                </a:solidFill>
              </a:rPr>
              <a:t>Principles</a:t>
            </a:r>
            <a:r>
              <a:rPr lang="fi-FI" sz="2000" b="1" dirty="0">
                <a:solidFill>
                  <a:srgbClr val="FFFFFF"/>
                </a:solidFill>
              </a:rPr>
              <a:t> to </a:t>
            </a:r>
            <a:r>
              <a:rPr lang="fi-FI" sz="2000" b="1" err="1">
                <a:solidFill>
                  <a:srgbClr val="FFFFFF"/>
                </a:solidFill>
              </a:rPr>
              <a:t>Integrate</a:t>
            </a:r>
            <a:r>
              <a:rPr lang="fi-FI" sz="2000" b="1" dirty="0">
                <a:solidFill>
                  <a:srgbClr val="FFFFFF"/>
                </a:solidFill>
              </a:rPr>
              <a:t> Digital Technologies into </a:t>
            </a:r>
            <a:r>
              <a:rPr lang="fi-FI" sz="2000" b="1" err="1">
                <a:solidFill>
                  <a:srgbClr val="FFFFFF"/>
                </a:solidFill>
              </a:rPr>
              <a:t>Teaching</a:t>
            </a:r>
            <a:r>
              <a:rPr lang="fi-FI" sz="2000" b="1" dirty="0">
                <a:solidFill>
                  <a:srgbClr val="FFFFFF"/>
                </a:solidFill>
              </a:rPr>
              <a:t> and Learning</a:t>
            </a:r>
            <a:endParaRPr lang="fi-FI" sz="2000" b="1" dirty="0">
              <a:solidFill>
                <a:srgbClr val="FFFFFF"/>
              </a:solidFill>
              <a:cs typeface="Calibri Light"/>
            </a:endParaRPr>
          </a:p>
          <a:p>
            <a:endParaRPr lang="fi-FI" sz="1800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0746BBF-3309-339B-C2BD-1593FFC0B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74522" y="958737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Technology </a:t>
            </a:r>
            <a:r>
              <a:rPr lang="fi-FI" err="1"/>
              <a:t>can</a:t>
            </a:r>
            <a:r>
              <a:rPr lang="fi-FI" dirty="0"/>
              <a:t> </a:t>
            </a:r>
            <a:r>
              <a:rPr lang="fi-FI" err="1"/>
              <a:t>be</a:t>
            </a:r>
            <a:r>
              <a:rPr lang="fi-FI" b="1" dirty="0"/>
              <a:t> a </a:t>
            </a:r>
            <a:r>
              <a:rPr lang="fi-FI" b="1" err="1"/>
              <a:t>powerful</a:t>
            </a:r>
            <a:r>
              <a:rPr lang="fi-FI" b="1" dirty="0"/>
              <a:t> </a:t>
            </a:r>
            <a:r>
              <a:rPr lang="fi-FI" b="1" err="1"/>
              <a:t>tool</a:t>
            </a:r>
            <a:r>
              <a:rPr lang="fi-FI" dirty="0"/>
              <a:t> for </a:t>
            </a:r>
            <a:r>
              <a:rPr lang="fi-FI" err="1"/>
              <a:t>enhancing</a:t>
            </a:r>
            <a:r>
              <a:rPr lang="fi-FI" dirty="0"/>
              <a:t> </a:t>
            </a:r>
            <a:r>
              <a:rPr lang="fi-FI" err="1"/>
              <a:t>teaching</a:t>
            </a:r>
            <a:r>
              <a:rPr lang="fi-FI" dirty="0"/>
              <a:t> and </a:t>
            </a:r>
            <a:r>
              <a:rPr lang="fi-FI" err="1"/>
              <a:t>learning</a:t>
            </a:r>
            <a:r>
              <a:rPr lang="fi-FI" dirty="0"/>
              <a:t>.</a:t>
            </a:r>
          </a:p>
          <a:p>
            <a:r>
              <a:rPr lang="fi-FI" dirty="0"/>
              <a:t>By </a:t>
            </a:r>
            <a:r>
              <a:rPr lang="fi-FI" dirty="0" err="1"/>
              <a:t>using</a:t>
            </a:r>
            <a:r>
              <a:rPr lang="fi-FI" dirty="0"/>
              <a:t> </a:t>
            </a:r>
            <a:r>
              <a:rPr lang="fi-FI" dirty="0" err="1"/>
              <a:t>technology</a:t>
            </a:r>
            <a:r>
              <a:rPr lang="fi-FI" dirty="0"/>
              <a:t> </a:t>
            </a:r>
            <a:r>
              <a:rPr lang="fi-FI" dirty="0" err="1"/>
              <a:t>effectively</a:t>
            </a:r>
            <a:r>
              <a:rPr lang="fi-FI" dirty="0"/>
              <a:t>, </a:t>
            </a:r>
            <a:r>
              <a:rPr lang="fi-FI" dirty="0" err="1"/>
              <a:t>educators</a:t>
            </a:r>
            <a:r>
              <a:rPr lang="fi-FI" dirty="0"/>
              <a:t>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provide</a:t>
            </a:r>
            <a:r>
              <a:rPr lang="fi-FI" dirty="0"/>
              <a:t> </a:t>
            </a:r>
            <a:r>
              <a:rPr lang="fi-FI" dirty="0" err="1"/>
              <a:t>students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b="1" dirty="0" err="1"/>
              <a:t>new</a:t>
            </a:r>
            <a:r>
              <a:rPr lang="fi-FI" b="1" dirty="0"/>
              <a:t> and </a:t>
            </a:r>
            <a:r>
              <a:rPr lang="fi-FI" b="1" dirty="0" err="1"/>
              <a:t>innovative</a:t>
            </a:r>
            <a:r>
              <a:rPr lang="fi-FI" b="1" dirty="0"/>
              <a:t> </a:t>
            </a:r>
            <a:r>
              <a:rPr lang="fi-FI" b="1" dirty="0" err="1"/>
              <a:t>opportunities</a:t>
            </a:r>
            <a:r>
              <a:rPr lang="fi-FI" b="1" dirty="0"/>
              <a:t> for </a:t>
            </a:r>
            <a:r>
              <a:rPr lang="fi-FI" b="1" dirty="0" err="1"/>
              <a:t>learning</a:t>
            </a:r>
            <a:r>
              <a:rPr lang="fi-FI" dirty="0"/>
              <a:t>.</a:t>
            </a:r>
          </a:p>
          <a:p>
            <a:r>
              <a:rPr lang="fi-FI" dirty="0"/>
              <a:t>Technology </a:t>
            </a:r>
            <a:r>
              <a:rPr lang="fi-FI" dirty="0" err="1"/>
              <a:t>can</a:t>
            </a:r>
            <a:r>
              <a:rPr lang="fi-FI" dirty="0"/>
              <a:t> help </a:t>
            </a:r>
            <a:r>
              <a:rPr lang="fi-FI" dirty="0" err="1"/>
              <a:t>students</a:t>
            </a:r>
            <a:r>
              <a:rPr lang="fi-FI" dirty="0"/>
              <a:t> </a:t>
            </a:r>
            <a:r>
              <a:rPr lang="fi-FI" dirty="0" err="1"/>
              <a:t>develop</a:t>
            </a:r>
            <a:r>
              <a:rPr lang="fi-FI" dirty="0"/>
              <a:t> </a:t>
            </a:r>
            <a:r>
              <a:rPr lang="fi-FI" dirty="0" err="1"/>
              <a:t>important</a:t>
            </a:r>
            <a:r>
              <a:rPr lang="fi-FI" dirty="0"/>
              <a:t> </a:t>
            </a:r>
            <a:r>
              <a:rPr lang="fi-FI" b="1" dirty="0"/>
              <a:t>21st </a:t>
            </a:r>
            <a:r>
              <a:rPr lang="fi-FI" b="1" dirty="0" err="1"/>
              <a:t>century</a:t>
            </a:r>
            <a:r>
              <a:rPr lang="fi-FI" b="1" dirty="0"/>
              <a:t> </a:t>
            </a:r>
            <a:r>
              <a:rPr lang="fi-FI" b="1" dirty="0" err="1"/>
              <a:t>skills</a:t>
            </a:r>
            <a:r>
              <a:rPr lang="fi-FI" dirty="0"/>
              <a:t>.</a:t>
            </a:r>
          </a:p>
          <a:p>
            <a:r>
              <a:rPr lang="fi-FI" dirty="0"/>
              <a:t>Technology </a:t>
            </a:r>
            <a:r>
              <a:rPr lang="fi-FI" dirty="0" err="1"/>
              <a:t>can</a:t>
            </a:r>
            <a:r>
              <a:rPr lang="fi-FI" dirty="0"/>
              <a:t> </a:t>
            </a:r>
            <a:r>
              <a:rPr lang="fi-FI" dirty="0" err="1"/>
              <a:t>prepare</a:t>
            </a:r>
            <a:r>
              <a:rPr lang="fi-FI" dirty="0"/>
              <a:t> </a:t>
            </a:r>
            <a:r>
              <a:rPr lang="fi-FI" dirty="0" err="1"/>
              <a:t>students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b="1" dirty="0" err="1"/>
              <a:t>future</a:t>
            </a:r>
            <a:r>
              <a:rPr lang="fi-FI" b="1" dirty="0"/>
              <a:t> of </a:t>
            </a:r>
            <a:r>
              <a:rPr lang="fi-FI" b="1" dirty="0" err="1"/>
              <a:t>work</a:t>
            </a:r>
            <a:r>
              <a:rPr lang="fi-FI" dirty="0"/>
              <a:t>.</a:t>
            </a:r>
          </a:p>
          <a:p>
            <a:pPr marL="0" indent="0">
              <a:buNone/>
            </a:pPr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425427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603ED483-23B9-8BF0-8F22-9336028A96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fi-FI" sz="3100" b="1" dirty="0"/>
              <a:t>Key </a:t>
            </a:r>
            <a:r>
              <a:rPr lang="fi-FI" sz="3100" b="1" err="1"/>
              <a:t>Principles</a:t>
            </a:r>
            <a:r>
              <a:rPr lang="fi-FI" sz="3100" b="1" dirty="0"/>
              <a:t> to </a:t>
            </a:r>
            <a:r>
              <a:rPr lang="fi-FI" sz="3100" b="1" err="1"/>
              <a:t>Integrate</a:t>
            </a:r>
            <a:r>
              <a:rPr lang="fi-FI" sz="3100" b="1" dirty="0"/>
              <a:t> Digital Technologies into </a:t>
            </a:r>
            <a:r>
              <a:rPr lang="fi-FI" sz="3100" b="1" err="1"/>
              <a:t>Teaching</a:t>
            </a:r>
            <a:r>
              <a:rPr lang="fi-FI" sz="3100" b="1" dirty="0"/>
              <a:t> and Learning</a:t>
            </a:r>
            <a:endParaRPr lang="fi-FI" sz="3100" b="1" dirty="0">
              <a:cs typeface="Calibri Ligh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DADFC5EC-2544-669E-5585-321F33A6AB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6939010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582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0C54CD4-C041-250D-5E4F-ED4FD2AEA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fi-FI" sz="3100" b="1" dirty="0">
                <a:ea typeface="+mj-lt"/>
                <a:cs typeface="+mj-lt"/>
              </a:rPr>
              <a:t>Technology </a:t>
            </a:r>
            <a:r>
              <a:rPr lang="fi-FI" sz="3100" b="1" err="1">
                <a:ea typeface="+mj-lt"/>
                <a:cs typeface="+mj-lt"/>
              </a:rPr>
              <a:t>should</a:t>
            </a:r>
            <a:r>
              <a:rPr lang="fi-FI" sz="3100" b="1" dirty="0">
                <a:ea typeface="+mj-lt"/>
                <a:cs typeface="+mj-lt"/>
              </a:rPr>
              <a:t> </a:t>
            </a:r>
            <a:r>
              <a:rPr lang="fi-FI" sz="3100" b="1" err="1">
                <a:ea typeface="+mj-lt"/>
                <a:cs typeface="+mj-lt"/>
              </a:rPr>
              <a:t>be</a:t>
            </a:r>
            <a:r>
              <a:rPr lang="fi-FI" sz="3100" b="1" dirty="0">
                <a:ea typeface="+mj-lt"/>
                <a:cs typeface="+mj-lt"/>
              </a:rPr>
              <a:t> </a:t>
            </a:r>
            <a:r>
              <a:rPr lang="fi-FI" sz="3100" b="1" err="1">
                <a:ea typeface="+mj-lt"/>
                <a:cs typeface="+mj-lt"/>
              </a:rPr>
              <a:t>used</a:t>
            </a:r>
            <a:r>
              <a:rPr lang="fi-FI" sz="3100" b="1" dirty="0">
                <a:ea typeface="+mj-lt"/>
                <a:cs typeface="+mj-lt"/>
              </a:rPr>
              <a:t> to </a:t>
            </a:r>
            <a:r>
              <a:rPr lang="fi-FI" sz="3100" b="1" err="1">
                <a:ea typeface="+mj-lt"/>
                <a:cs typeface="+mj-lt"/>
              </a:rPr>
              <a:t>enhance</a:t>
            </a:r>
            <a:r>
              <a:rPr lang="fi-FI" sz="3100" b="1" dirty="0">
                <a:ea typeface="+mj-lt"/>
                <a:cs typeface="+mj-lt"/>
              </a:rPr>
              <a:t> </a:t>
            </a:r>
            <a:r>
              <a:rPr lang="fi-FI" sz="3100" b="1" err="1">
                <a:ea typeface="+mj-lt"/>
                <a:cs typeface="+mj-lt"/>
              </a:rPr>
              <a:t>student</a:t>
            </a:r>
            <a:r>
              <a:rPr lang="fi-FI" sz="3100" b="1" dirty="0">
                <a:ea typeface="+mj-lt"/>
                <a:cs typeface="+mj-lt"/>
              </a:rPr>
              <a:t> </a:t>
            </a:r>
            <a:r>
              <a:rPr lang="fi-FI" sz="3100" b="1" err="1">
                <a:ea typeface="+mj-lt"/>
                <a:cs typeface="+mj-lt"/>
              </a:rPr>
              <a:t>engagement</a:t>
            </a:r>
            <a:endParaRPr lang="fi-FI" sz="3100" b="1" err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5BFE1DC1-11A8-BFD7-12BA-07068E1DF26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8045794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5159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FF8D2E5-2C4E-47B1-930B-6C82B7C31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0C54CD4-C041-250D-5E4F-ED4FD2AEA9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1312"/>
            <a:ext cx="10506456" cy="1010264"/>
          </a:xfrm>
        </p:spPr>
        <p:txBody>
          <a:bodyPr anchor="ctr">
            <a:normAutofit/>
          </a:bodyPr>
          <a:lstStyle/>
          <a:p>
            <a:r>
              <a:rPr lang="fi-FI" sz="3100" b="1" dirty="0">
                <a:ea typeface="+mj-lt"/>
                <a:cs typeface="+mj-lt"/>
              </a:rPr>
              <a:t>Technology </a:t>
            </a:r>
            <a:r>
              <a:rPr lang="fi-FI" sz="3100" b="1" err="1">
                <a:ea typeface="+mj-lt"/>
                <a:cs typeface="+mj-lt"/>
              </a:rPr>
              <a:t>should</a:t>
            </a:r>
            <a:r>
              <a:rPr lang="fi-FI" sz="3100" b="1" dirty="0">
                <a:ea typeface="+mj-lt"/>
                <a:cs typeface="+mj-lt"/>
              </a:rPr>
              <a:t> </a:t>
            </a:r>
            <a:r>
              <a:rPr lang="fi-FI" sz="3100" b="1" err="1">
                <a:ea typeface="+mj-lt"/>
                <a:cs typeface="+mj-lt"/>
              </a:rPr>
              <a:t>be</a:t>
            </a:r>
            <a:r>
              <a:rPr lang="fi-FI" sz="3100" b="1" dirty="0">
                <a:ea typeface="+mj-lt"/>
                <a:cs typeface="+mj-lt"/>
              </a:rPr>
              <a:t> </a:t>
            </a:r>
            <a:r>
              <a:rPr lang="fi-FI" sz="3100" b="1" err="1">
                <a:ea typeface="+mj-lt"/>
                <a:cs typeface="+mj-lt"/>
              </a:rPr>
              <a:t>used</a:t>
            </a:r>
            <a:r>
              <a:rPr lang="fi-FI" sz="3100" b="1" dirty="0">
                <a:ea typeface="+mj-lt"/>
                <a:cs typeface="+mj-lt"/>
              </a:rPr>
              <a:t> to </a:t>
            </a:r>
            <a:r>
              <a:rPr lang="fi-FI" sz="3100" b="1" err="1">
                <a:ea typeface="+mj-lt"/>
                <a:cs typeface="+mj-lt"/>
              </a:rPr>
              <a:t>enhance</a:t>
            </a:r>
            <a:r>
              <a:rPr lang="fi-FI" sz="3100" b="1" dirty="0">
                <a:ea typeface="+mj-lt"/>
                <a:cs typeface="+mj-lt"/>
              </a:rPr>
              <a:t> </a:t>
            </a:r>
            <a:r>
              <a:rPr lang="fi-FI" sz="3100" b="1" err="1">
                <a:ea typeface="+mj-lt"/>
                <a:cs typeface="+mj-lt"/>
              </a:rPr>
              <a:t>student</a:t>
            </a:r>
            <a:r>
              <a:rPr lang="fi-FI" sz="3100" b="1" dirty="0">
                <a:ea typeface="+mj-lt"/>
                <a:cs typeface="+mj-lt"/>
              </a:rPr>
              <a:t> </a:t>
            </a:r>
            <a:r>
              <a:rPr lang="fi-FI" sz="3100" b="1" err="1">
                <a:ea typeface="+mj-lt"/>
                <a:cs typeface="+mj-lt"/>
              </a:rPr>
              <a:t>engagement</a:t>
            </a:r>
            <a:endParaRPr lang="fi-FI" sz="3100" b="1" err="1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01E4ADA-0EA9-4930-846E-3C11E8BED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7618"/>
            <a:ext cx="128016" cy="63141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38086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669D8CCD-E4DB-2F81-C856-D8E94BA92B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38556393"/>
              </p:ext>
            </p:extLst>
          </p:nvPr>
        </p:nvGraphicFramePr>
        <p:xfrm>
          <a:off x="838200" y="1650222"/>
          <a:ext cx="10506456" cy="4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009461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CCFC4E3-F911-E2F5-2D9B-F51100E77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3700">
                <a:solidFill>
                  <a:srgbClr val="FFFFFF"/>
                </a:solidFill>
                <a:ea typeface="+mj-lt"/>
                <a:cs typeface="+mj-lt"/>
              </a:rPr>
              <a:t>Technology should be used to improve communication</a:t>
            </a:r>
            <a:endParaRPr lang="fi-FI" sz="3700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703E7CC-D952-8CF4-284D-95E5D4266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indent="0">
              <a:buNone/>
            </a:pPr>
            <a:r>
              <a:rPr lang="fi-FI" dirty="0" err="1">
                <a:ea typeface="+mn-lt"/>
                <a:cs typeface="+mn-lt"/>
              </a:rPr>
              <a:t>Use</a:t>
            </a:r>
            <a:r>
              <a:rPr lang="fi-FI" dirty="0">
                <a:ea typeface="+mn-lt"/>
                <a:cs typeface="+mn-lt"/>
              </a:rPr>
              <a:t> </a:t>
            </a:r>
            <a:r>
              <a:rPr lang="fi-FI" dirty="0" err="1">
                <a:ea typeface="+mn-lt"/>
                <a:cs typeface="+mn-lt"/>
              </a:rPr>
              <a:t>technology</a:t>
            </a:r>
            <a:r>
              <a:rPr lang="fi-FI" dirty="0">
                <a:ea typeface="+mn-lt"/>
                <a:cs typeface="+mn-lt"/>
              </a:rPr>
              <a:t> to:</a:t>
            </a:r>
          </a:p>
          <a:p>
            <a:pPr marL="0" indent="0">
              <a:buNone/>
            </a:pPr>
            <a:endParaRPr lang="fi-FI" dirty="0">
              <a:ea typeface="+mn-lt"/>
              <a:cs typeface="+mn-lt"/>
            </a:endParaRPr>
          </a:p>
          <a:p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improve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communication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between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teachers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and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students</a:t>
            </a:r>
            <a:endParaRPr lang="fi-FI" b="1">
              <a:solidFill>
                <a:schemeClr val="accent2"/>
              </a:solidFill>
              <a:cs typeface="Calibri" panose="020F0502020204030204"/>
            </a:endParaRPr>
          </a:p>
          <a:p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promote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collaboration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and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communication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among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students</a:t>
            </a:r>
            <a:endParaRPr lang="fi-FI" b="1">
              <a:solidFill>
                <a:schemeClr val="accent2"/>
              </a:solidFill>
              <a:cs typeface="Calibri" panose="020F0502020204030204"/>
            </a:endParaRPr>
          </a:p>
          <a:p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connect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students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with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experts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from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around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the</a:t>
            </a:r>
            <a:r>
              <a:rPr lang="fi-FI" b="1" dirty="0">
                <a:solidFill>
                  <a:schemeClr val="accent2"/>
                </a:solidFill>
                <a:ea typeface="+mn-lt"/>
                <a:cs typeface="+mn-lt"/>
              </a:rPr>
              <a:t> </a:t>
            </a:r>
            <a:r>
              <a:rPr lang="fi-FI" b="1" err="1">
                <a:solidFill>
                  <a:schemeClr val="accent2"/>
                </a:solidFill>
                <a:ea typeface="+mn-lt"/>
                <a:cs typeface="+mn-lt"/>
              </a:rPr>
              <a:t>world</a:t>
            </a:r>
            <a:endParaRPr lang="fi-FI" b="1" err="1">
              <a:solidFill>
                <a:schemeClr val="accent2"/>
              </a:solidFill>
              <a:cs typeface="Calibri"/>
            </a:endParaRPr>
          </a:p>
          <a:p>
            <a:endParaRPr lang="fi-FI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6437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DA1F35B-C8F7-4A5A-9339-7DA4D785B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Arc 10">
            <a:extLst>
              <a:ext uri="{FF2B5EF4-FFF2-40B4-BE49-F238E27FC236}">
                <a16:creationId xmlns:a16="http://schemas.microsoft.com/office/drawing/2014/main" id="{B2D4AD41-40DA-4A81-92F5-B6E3BA1ED82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746107">
            <a:off x="8175088" y="457951"/>
            <a:ext cx="2987899" cy="2987899"/>
          </a:xfrm>
          <a:prstGeom prst="arc">
            <a:avLst>
              <a:gd name="adj1" fmla="val 14612914"/>
              <a:gd name="adj2" fmla="val 0"/>
            </a:avLst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CCFC4E3-F911-E2F5-2D9B-F51100E77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b="1" dirty="0">
                <a:ea typeface="+mj-lt"/>
                <a:cs typeface="+mj-lt"/>
              </a:rPr>
              <a:t>Technology </a:t>
            </a:r>
            <a:r>
              <a:rPr lang="fi-FI" b="1" dirty="0" err="1">
                <a:ea typeface="+mj-lt"/>
                <a:cs typeface="+mj-lt"/>
              </a:rPr>
              <a:t>should</a:t>
            </a:r>
            <a:r>
              <a:rPr lang="fi-FI" b="1" dirty="0">
                <a:ea typeface="+mj-lt"/>
                <a:cs typeface="+mj-lt"/>
              </a:rPr>
              <a:t> </a:t>
            </a:r>
            <a:r>
              <a:rPr lang="fi-FI" b="1" dirty="0" err="1">
                <a:ea typeface="+mj-lt"/>
                <a:cs typeface="+mj-lt"/>
              </a:rPr>
              <a:t>be</a:t>
            </a:r>
            <a:r>
              <a:rPr lang="fi-FI" b="1" dirty="0">
                <a:ea typeface="+mj-lt"/>
                <a:cs typeface="+mj-lt"/>
              </a:rPr>
              <a:t> </a:t>
            </a:r>
            <a:r>
              <a:rPr lang="fi-FI" b="1" dirty="0" err="1">
                <a:ea typeface="+mj-lt"/>
                <a:cs typeface="+mj-lt"/>
              </a:rPr>
              <a:t>used</a:t>
            </a:r>
            <a:r>
              <a:rPr lang="fi-FI" b="1" dirty="0">
                <a:ea typeface="+mj-lt"/>
                <a:cs typeface="+mj-lt"/>
              </a:rPr>
              <a:t> to </a:t>
            </a:r>
            <a:br>
              <a:rPr lang="fi-FI" b="1" dirty="0">
                <a:ea typeface="+mj-lt"/>
                <a:cs typeface="+mj-lt"/>
              </a:rPr>
            </a:br>
            <a:r>
              <a:rPr lang="fi-FI" b="1" dirty="0" err="1">
                <a:ea typeface="+mj-lt"/>
                <a:cs typeface="+mj-lt"/>
              </a:rPr>
              <a:t>improve</a:t>
            </a:r>
            <a:r>
              <a:rPr lang="fi-FI" b="1" dirty="0">
                <a:ea typeface="+mj-lt"/>
                <a:cs typeface="+mj-lt"/>
              </a:rPr>
              <a:t> </a:t>
            </a:r>
            <a:r>
              <a:rPr lang="fi-FI" b="1" dirty="0" err="1">
                <a:ea typeface="+mj-lt"/>
                <a:cs typeface="+mj-lt"/>
              </a:rPr>
              <a:t>communication</a:t>
            </a:r>
            <a:endParaRPr lang="fi-FI" b="1" dirty="0" err="1">
              <a:cs typeface="Calibri Light" panose="020F0302020204030204"/>
            </a:endParaRP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C33C6D76-34F6-E77C-7262-64D982528B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585519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25276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D84D2F1-4CF2-CC0B-8B1A-7525B1AC7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fi-FI" sz="3700" dirty="0">
                <a:solidFill>
                  <a:srgbClr val="FFFFFF"/>
                </a:solidFill>
                <a:ea typeface="+mj-lt"/>
                <a:cs typeface="+mj-lt"/>
              </a:rPr>
              <a:t>New </a:t>
            </a:r>
            <a:r>
              <a:rPr lang="fi-FI" sz="3700" dirty="0" err="1">
                <a:solidFill>
                  <a:srgbClr val="FFFFFF"/>
                </a:solidFill>
                <a:ea typeface="+mj-lt"/>
                <a:cs typeface="+mj-lt"/>
              </a:rPr>
              <a:t>opportunities</a:t>
            </a:r>
            <a:r>
              <a:rPr lang="fi-FI" sz="3700" dirty="0">
                <a:solidFill>
                  <a:srgbClr val="FFFFFF"/>
                </a:solidFill>
                <a:ea typeface="+mj-lt"/>
                <a:cs typeface="+mj-lt"/>
              </a:rPr>
              <a:t> for </a:t>
            </a:r>
            <a:r>
              <a:rPr lang="fi-FI" sz="3700" dirty="0" err="1">
                <a:solidFill>
                  <a:srgbClr val="FFFFFF"/>
                </a:solidFill>
                <a:ea typeface="+mj-lt"/>
                <a:cs typeface="+mj-lt"/>
              </a:rPr>
              <a:t>learning</a:t>
            </a:r>
            <a:endParaRPr lang="fi-FI" sz="3700" dirty="0" err="1">
              <a:solidFill>
                <a:srgbClr val="FFFFFF"/>
              </a:solidFill>
              <a:cs typeface="Calibri Light"/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Sisällön paikkamerkki 2">
            <a:extLst>
              <a:ext uri="{FF2B5EF4-FFF2-40B4-BE49-F238E27FC236}">
                <a16:creationId xmlns:a16="http://schemas.microsoft.com/office/drawing/2014/main" id="{C3BF562D-1C3D-8960-3CA9-31B112171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err="1"/>
              <a:t>Use</a:t>
            </a:r>
            <a:r>
              <a:rPr lang="fi-FI"/>
              <a:t> </a:t>
            </a:r>
            <a:r>
              <a:rPr lang="fi-FI" err="1"/>
              <a:t>technology</a:t>
            </a:r>
            <a:r>
              <a:rPr lang="fi-FI"/>
              <a:t> to </a:t>
            </a:r>
            <a:r>
              <a:rPr lang="fi-FI" err="1"/>
              <a:t>provide</a:t>
            </a:r>
            <a:r>
              <a:rPr lang="fi-FI"/>
              <a:t> </a:t>
            </a:r>
            <a:r>
              <a:rPr lang="fi-FI" err="1"/>
              <a:t>students</a:t>
            </a:r>
            <a:r>
              <a:rPr lang="fi-FI"/>
              <a:t> </a:t>
            </a:r>
            <a:r>
              <a:rPr lang="fi-FI" err="1"/>
              <a:t>with</a:t>
            </a:r>
            <a:r>
              <a:rPr lang="fi-FI"/>
              <a:t> </a:t>
            </a:r>
            <a:r>
              <a:rPr lang="fi-FI" err="1"/>
              <a:t>access</a:t>
            </a:r>
            <a:r>
              <a:rPr lang="fi-FI"/>
              <a:t> to </a:t>
            </a:r>
            <a:r>
              <a:rPr lang="fi-FI" err="1"/>
              <a:t>new</a:t>
            </a:r>
            <a:r>
              <a:rPr lang="fi-FI"/>
              <a:t> and </a:t>
            </a:r>
            <a:r>
              <a:rPr lang="fi-FI" err="1"/>
              <a:t>innovative</a:t>
            </a:r>
            <a:r>
              <a:rPr lang="fi-FI"/>
              <a:t> </a:t>
            </a:r>
            <a:r>
              <a:rPr lang="fi-FI" err="1"/>
              <a:t>learning</a:t>
            </a:r>
            <a:r>
              <a:rPr lang="fi-FI"/>
              <a:t> </a:t>
            </a:r>
            <a:r>
              <a:rPr lang="fi-FI" err="1"/>
              <a:t>experiences</a:t>
            </a:r>
            <a:r>
              <a:rPr lang="fi-FI"/>
              <a:t>.</a:t>
            </a:r>
          </a:p>
          <a:p>
            <a:r>
              <a:rPr lang="fi-FI" err="1"/>
              <a:t>Use</a:t>
            </a:r>
            <a:r>
              <a:rPr lang="fi-FI"/>
              <a:t> </a:t>
            </a:r>
            <a:r>
              <a:rPr lang="fi-FI" err="1"/>
              <a:t>technology</a:t>
            </a:r>
            <a:r>
              <a:rPr lang="fi-FI"/>
              <a:t> to help </a:t>
            </a:r>
            <a:r>
              <a:rPr lang="fi-FI" err="1"/>
              <a:t>students</a:t>
            </a:r>
            <a:r>
              <a:rPr lang="fi-FI"/>
              <a:t> </a:t>
            </a:r>
            <a:r>
              <a:rPr lang="fi-FI" err="1"/>
              <a:t>develop</a:t>
            </a:r>
            <a:r>
              <a:rPr lang="fi-FI"/>
              <a:t> </a:t>
            </a:r>
            <a:r>
              <a:rPr lang="fi-FI" err="1"/>
              <a:t>important</a:t>
            </a:r>
            <a:r>
              <a:rPr lang="fi-FI"/>
              <a:t> 21st </a:t>
            </a:r>
            <a:r>
              <a:rPr lang="fi-FI" err="1"/>
              <a:t>century</a:t>
            </a:r>
            <a:r>
              <a:rPr lang="fi-FI"/>
              <a:t> </a:t>
            </a:r>
            <a:r>
              <a:rPr lang="fi-FI" err="1"/>
              <a:t>skills</a:t>
            </a:r>
            <a:r>
              <a:rPr lang="fi-FI"/>
              <a:t>.</a:t>
            </a:r>
          </a:p>
          <a:p>
            <a:r>
              <a:rPr lang="fi-FI" err="1"/>
              <a:t>Prepare</a:t>
            </a:r>
            <a:r>
              <a:rPr lang="fi-FI"/>
              <a:t> </a:t>
            </a:r>
            <a:r>
              <a:rPr lang="fi-FI" err="1"/>
              <a:t>students</a:t>
            </a:r>
            <a:r>
              <a:rPr lang="fi-FI"/>
              <a:t> for </a:t>
            </a:r>
            <a:r>
              <a:rPr lang="fi-FI" err="1"/>
              <a:t>the</a:t>
            </a:r>
            <a:r>
              <a:rPr lang="fi-FI"/>
              <a:t> </a:t>
            </a:r>
            <a:r>
              <a:rPr lang="fi-FI" err="1"/>
              <a:t>future</a:t>
            </a:r>
            <a:r>
              <a:rPr lang="fi-FI"/>
              <a:t> of </a:t>
            </a:r>
            <a:r>
              <a:rPr lang="fi-FI" err="1"/>
              <a:t>work</a:t>
            </a:r>
            <a:r>
              <a:rPr lang="fi-FI"/>
              <a:t>.</a:t>
            </a:r>
          </a:p>
          <a:p>
            <a:endParaRPr lang="fi-FI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90501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B867FF-FC45-48F7-8104-F89BE5490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BB56887-D0D5-4F0C-9E19-7247EB83C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D84D2F1-4CF2-CC0B-8B1A-7525B1AC7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 dirty="0">
                <a:ea typeface="+mj-lt"/>
                <a:cs typeface="+mj-lt"/>
              </a:rPr>
              <a:t>New </a:t>
            </a:r>
            <a:r>
              <a:rPr lang="fi-FI" dirty="0" err="1">
                <a:ea typeface="+mj-lt"/>
                <a:cs typeface="+mj-lt"/>
              </a:rPr>
              <a:t>opportunities</a:t>
            </a:r>
            <a:r>
              <a:rPr lang="fi-FI" dirty="0">
                <a:ea typeface="+mj-lt"/>
                <a:cs typeface="+mj-lt"/>
              </a:rPr>
              <a:t> for </a:t>
            </a:r>
            <a:r>
              <a:rPr lang="fi-FI" dirty="0" err="1">
                <a:ea typeface="+mj-lt"/>
                <a:cs typeface="+mj-lt"/>
              </a:rPr>
              <a:t>learning</a:t>
            </a:r>
            <a:endParaRPr lang="fi-FI" dirty="0" err="1"/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3BF562D-1C3D-8960-3CA9-31B112171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sz="2600">
                <a:ea typeface="+mn-lt"/>
                <a:cs typeface="+mn-lt"/>
              </a:rPr>
              <a:t>Technology </a:t>
            </a:r>
            <a:r>
              <a:rPr lang="fi-FI" sz="2600" err="1">
                <a:ea typeface="+mn-lt"/>
                <a:cs typeface="+mn-lt"/>
              </a:rPr>
              <a:t>can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be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used</a:t>
            </a:r>
            <a:r>
              <a:rPr lang="fi-FI" sz="2600">
                <a:ea typeface="+mn-lt"/>
                <a:cs typeface="+mn-lt"/>
              </a:rPr>
              <a:t> to </a:t>
            </a:r>
            <a:r>
              <a:rPr lang="fi-FI" sz="2600" err="1">
                <a:ea typeface="+mn-lt"/>
                <a:cs typeface="+mn-lt"/>
              </a:rPr>
              <a:t>provide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students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with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access</a:t>
            </a:r>
            <a:r>
              <a:rPr lang="fi-FI" sz="2600">
                <a:ea typeface="+mn-lt"/>
                <a:cs typeface="+mn-lt"/>
              </a:rPr>
              <a:t> to </a:t>
            </a:r>
            <a:r>
              <a:rPr lang="fi-FI" sz="2600" err="1">
                <a:ea typeface="+mn-lt"/>
                <a:cs typeface="+mn-lt"/>
              </a:rPr>
              <a:t>new</a:t>
            </a:r>
            <a:r>
              <a:rPr lang="fi-FI" sz="2600">
                <a:ea typeface="+mn-lt"/>
                <a:cs typeface="+mn-lt"/>
              </a:rPr>
              <a:t> and </a:t>
            </a:r>
            <a:r>
              <a:rPr lang="fi-FI" sz="2600" err="1">
                <a:ea typeface="+mn-lt"/>
                <a:cs typeface="+mn-lt"/>
              </a:rPr>
              <a:t>innovative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learning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experiences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that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would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not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be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possible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without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technology</a:t>
            </a:r>
            <a:r>
              <a:rPr lang="fi-FI" sz="2600">
                <a:ea typeface="+mn-lt"/>
                <a:cs typeface="+mn-lt"/>
              </a:rPr>
              <a:t>. </a:t>
            </a:r>
            <a:endParaRPr lang="fi-FI" sz="2600"/>
          </a:p>
          <a:p>
            <a:r>
              <a:rPr lang="fi-FI" sz="2600">
                <a:ea typeface="+mn-lt"/>
                <a:cs typeface="+mn-lt"/>
              </a:rPr>
              <a:t>For </a:t>
            </a:r>
            <a:r>
              <a:rPr lang="fi-FI" sz="2600" err="1">
                <a:ea typeface="+mn-lt"/>
                <a:cs typeface="+mn-lt"/>
              </a:rPr>
              <a:t>example</a:t>
            </a:r>
            <a:r>
              <a:rPr lang="fi-FI" sz="2600">
                <a:ea typeface="+mn-lt"/>
                <a:cs typeface="+mn-lt"/>
              </a:rPr>
              <a:t>, </a:t>
            </a:r>
            <a:r>
              <a:rPr lang="fi-FI" sz="2600" err="1">
                <a:ea typeface="+mn-lt"/>
                <a:cs typeface="+mn-lt"/>
              </a:rPr>
              <a:t>students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can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use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virtual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reality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headsets</a:t>
            </a:r>
            <a:r>
              <a:rPr lang="fi-FI" sz="2600">
                <a:ea typeface="+mn-lt"/>
                <a:cs typeface="+mn-lt"/>
              </a:rPr>
              <a:t> to </a:t>
            </a:r>
            <a:r>
              <a:rPr lang="fi-FI" sz="2600" err="1">
                <a:ea typeface="+mn-lt"/>
                <a:cs typeface="+mn-lt"/>
              </a:rPr>
              <a:t>experience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different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cultures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or</a:t>
            </a:r>
            <a:r>
              <a:rPr lang="fi-FI" sz="2600">
                <a:ea typeface="+mn-lt"/>
                <a:cs typeface="+mn-lt"/>
              </a:rPr>
              <a:t> to </a:t>
            </a:r>
            <a:r>
              <a:rPr lang="fi-FI" sz="2600" err="1">
                <a:ea typeface="+mn-lt"/>
                <a:cs typeface="+mn-lt"/>
              </a:rPr>
              <a:t>travel</a:t>
            </a:r>
            <a:r>
              <a:rPr lang="fi-FI" sz="2600">
                <a:ea typeface="+mn-lt"/>
                <a:cs typeface="+mn-lt"/>
              </a:rPr>
              <a:t> to </a:t>
            </a:r>
            <a:r>
              <a:rPr lang="fi-FI" sz="2600" err="1">
                <a:ea typeface="+mn-lt"/>
                <a:cs typeface="+mn-lt"/>
              </a:rPr>
              <a:t>different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parts</a:t>
            </a:r>
            <a:r>
              <a:rPr lang="fi-FI" sz="2600">
                <a:ea typeface="+mn-lt"/>
                <a:cs typeface="+mn-lt"/>
              </a:rPr>
              <a:t> of </a:t>
            </a:r>
            <a:r>
              <a:rPr lang="fi-FI" sz="2600" err="1">
                <a:ea typeface="+mn-lt"/>
                <a:cs typeface="+mn-lt"/>
              </a:rPr>
              <a:t>the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world</a:t>
            </a:r>
            <a:r>
              <a:rPr lang="fi-FI" sz="2600">
                <a:ea typeface="+mn-lt"/>
                <a:cs typeface="+mn-lt"/>
              </a:rPr>
              <a:t>. </a:t>
            </a:r>
          </a:p>
          <a:p>
            <a:r>
              <a:rPr lang="fi-FI" sz="2600">
                <a:ea typeface="+mn-lt"/>
                <a:cs typeface="+mn-lt"/>
              </a:rPr>
              <a:t>Technology </a:t>
            </a:r>
            <a:r>
              <a:rPr lang="fi-FI" sz="2600" err="1">
                <a:ea typeface="+mn-lt"/>
                <a:cs typeface="+mn-lt"/>
              </a:rPr>
              <a:t>can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also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be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used</a:t>
            </a:r>
            <a:r>
              <a:rPr lang="fi-FI" sz="2600">
                <a:ea typeface="+mn-lt"/>
                <a:cs typeface="+mn-lt"/>
              </a:rPr>
              <a:t> to help </a:t>
            </a:r>
            <a:r>
              <a:rPr lang="fi-FI" sz="2600" err="1">
                <a:ea typeface="+mn-lt"/>
                <a:cs typeface="+mn-lt"/>
              </a:rPr>
              <a:t>students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develop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important</a:t>
            </a:r>
            <a:r>
              <a:rPr lang="fi-FI" sz="2600">
                <a:ea typeface="+mn-lt"/>
                <a:cs typeface="+mn-lt"/>
              </a:rPr>
              <a:t> 21st </a:t>
            </a:r>
            <a:r>
              <a:rPr lang="fi-FI" sz="2600" err="1">
                <a:ea typeface="+mn-lt"/>
                <a:cs typeface="+mn-lt"/>
              </a:rPr>
              <a:t>century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skills</a:t>
            </a:r>
            <a:r>
              <a:rPr lang="fi-FI" sz="2600">
                <a:ea typeface="+mn-lt"/>
                <a:cs typeface="+mn-lt"/>
              </a:rPr>
              <a:t>, </a:t>
            </a:r>
            <a:r>
              <a:rPr lang="fi-FI" sz="2600" err="1">
                <a:ea typeface="+mn-lt"/>
                <a:cs typeface="+mn-lt"/>
              </a:rPr>
              <a:t>such</a:t>
            </a:r>
            <a:r>
              <a:rPr lang="fi-FI" sz="2600">
                <a:ea typeface="+mn-lt"/>
                <a:cs typeface="+mn-lt"/>
              </a:rPr>
              <a:t> as </a:t>
            </a:r>
            <a:r>
              <a:rPr lang="fi-FI" sz="2600" err="1">
                <a:ea typeface="+mn-lt"/>
                <a:cs typeface="+mn-lt"/>
              </a:rPr>
              <a:t>critical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thinking</a:t>
            </a:r>
            <a:r>
              <a:rPr lang="fi-FI" sz="2600">
                <a:ea typeface="+mn-lt"/>
                <a:cs typeface="+mn-lt"/>
              </a:rPr>
              <a:t>, </a:t>
            </a:r>
            <a:r>
              <a:rPr lang="fi-FI" sz="2600" err="1">
                <a:ea typeface="+mn-lt"/>
                <a:cs typeface="+mn-lt"/>
              </a:rPr>
              <a:t>problem-solving</a:t>
            </a:r>
            <a:r>
              <a:rPr lang="fi-FI" sz="2600">
                <a:ea typeface="+mn-lt"/>
                <a:cs typeface="+mn-lt"/>
              </a:rPr>
              <a:t>, and </a:t>
            </a:r>
            <a:r>
              <a:rPr lang="fi-FI" sz="2600" err="1">
                <a:ea typeface="+mn-lt"/>
                <a:cs typeface="+mn-lt"/>
              </a:rPr>
              <a:t>creativity</a:t>
            </a:r>
            <a:r>
              <a:rPr lang="fi-FI" sz="2600">
                <a:ea typeface="+mn-lt"/>
                <a:cs typeface="+mn-lt"/>
              </a:rPr>
              <a:t>. </a:t>
            </a:r>
          </a:p>
          <a:p>
            <a:r>
              <a:rPr lang="fi-FI" sz="2600" err="1">
                <a:ea typeface="+mn-lt"/>
                <a:cs typeface="+mn-lt"/>
              </a:rPr>
              <a:t>Additionally</a:t>
            </a:r>
            <a:r>
              <a:rPr lang="fi-FI" sz="2600">
                <a:ea typeface="+mn-lt"/>
                <a:cs typeface="+mn-lt"/>
              </a:rPr>
              <a:t>, </a:t>
            </a:r>
            <a:r>
              <a:rPr lang="fi-FI" sz="2600" err="1">
                <a:ea typeface="+mn-lt"/>
                <a:cs typeface="+mn-lt"/>
              </a:rPr>
              <a:t>technology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can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be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used</a:t>
            </a:r>
            <a:r>
              <a:rPr lang="fi-FI" sz="2600">
                <a:ea typeface="+mn-lt"/>
                <a:cs typeface="+mn-lt"/>
              </a:rPr>
              <a:t> to </a:t>
            </a:r>
            <a:r>
              <a:rPr lang="fi-FI" sz="2600" err="1">
                <a:ea typeface="+mn-lt"/>
                <a:cs typeface="+mn-lt"/>
              </a:rPr>
              <a:t>prepare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students</a:t>
            </a:r>
            <a:r>
              <a:rPr lang="fi-FI" sz="2600">
                <a:ea typeface="+mn-lt"/>
                <a:cs typeface="+mn-lt"/>
              </a:rPr>
              <a:t> for </a:t>
            </a:r>
            <a:r>
              <a:rPr lang="fi-FI" sz="2600" err="1">
                <a:ea typeface="+mn-lt"/>
                <a:cs typeface="+mn-lt"/>
              </a:rPr>
              <a:t>the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future</a:t>
            </a:r>
            <a:r>
              <a:rPr lang="fi-FI" sz="2600">
                <a:ea typeface="+mn-lt"/>
                <a:cs typeface="+mn-lt"/>
              </a:rPr>
              <a:t> of </a:t>
            </a:r>
            <a:r>
              <a:rPr lang="fi-FI" sz="2600" err="1">
                <a:ea typeface="+mn-lt"/>
                <a:cs typeface="+mn-lt"/>
              </a:rPr>
              <a:t>work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by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giving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them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the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skills</a:t>
            </a:r>
            <a:r>
              <a:rPr lang="fi-FI" sz="2600">
                <a:ea typeface="+mn-lt"/>
                <a:cs typeface="+mn-lt"/>
              </a:rPr>
              <a:t> and </a:t>
            </a:r>
            <a:r>
              <a:rPr lang="fi-FI" sz="2600" err="1">
                <a:ea typeface="+mn-lt"/>
                <a:cs typeface="+mn-lt"/>
              </a:rPr>
              <a:t>knowledge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they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need</a:t>
            </a:r>
            <a:r>
              <a:rPr lang="fi-FI" sz="2600">
                <a:ea typeface="+mn-lt"/>
                <a:cs typeface="+mn-lt"/>
              </a:rPr>
              <a:t> to </a:t>
            </a:r>
            <a:r>
              <a:rPr lang="fi-FI" sz="2600" err="1">
                <a:ea typeface="+mn-lt"/>
                <a:cs typeface="+mn-lt"/>
              </a:rPr>
              <a:t>succeed</a:t>
            </a:r>
            <a:r>
              <a:rPr lang="fi-FI" sz="2600">
                <a:ea typeface="+mn-lt"/>
                <a:cs typeface="+mn-lt"/>
              </a:rPr>
              <a:t> in </a:t>
            </a:r>
            <a:r>
              <a:rPr lang="fi-FI" sz="2600" err="1">
                <a:ea typeface="+mn-lt"/>
                <a:cs typeface="+mn-lt"/>
              </a:rPr>
              <a:t>the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digital</a:t>
            </a:r>
            <a:r>
              <a:rPr lang="fi-FI" sz="2600">
                <a:ea typeface="+mn-lt"/>
                <a:cs typeface="+mn-lt"/>
              </a:rPr>
              <a:t> </a:t>
            </a:r>
            <a:r>
              <a:rPr lang="fi-FI" sz="2600" err="1">
                <a:ea typeface="+mn-lt"/>
                <a:cs typeface="+mn-lt"/>
              </a:rPr>
              <a:t>economy</a:t>
            </a:r>
            <a:r>
              <a:rPr lang="fi-FI" sz="2600">
                <a:ea typeface="+mn-lt"/>
                <a:cs typeface="+mn-lt"/>
              </a:rPr>
              <a:t>.</a:t>
            </a:r>
            <a:endParaRPr lang="fi-FI" sz="2600">
              <a:cs typeface="Calibri"/>
            </a:endParaRPr>
          </a:p>
          <a:p>
            <a:endParaRPr lang="fi-FI" sz="26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3186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5" baseType="lpstr">
      <vt:lpstr>Office-teema</vt:lpstr>
      <vt:lpstr>Key Principles to Integrate Digital Technologies into Teaching and Learning</vt:lpstr>
      <vt:lpstr>Key Principles to Integrate Digital Technologies into Teaching and Learning </vt:lpstr>
      <vt:lpstr>Key Principles to Integrate Digital Technologies into Teaching and Learning</vt:lpstr>
      <vt:lpstr>Technology should be used to enhance student engagement</vt:lpstr>
      <vt:lpstr>Technology should be used to enhance student engagement</vt:lpstr>
      <vt:lpstr>Technology should be used to improve communication</vt:lpstr>
      <vt:lpstr>Technology should be used to  improve communication</vt:lpstr>
      <vt:lpstr>New opportunities for learning</vt:lpstr>
      <vt:lpstr>New opportunities for learning</vt:lpstr>
      <vt:lpstr>Aligned with the goals of instruction</vt:lpstr>
      <vt:lpstr>Aligned with the goals of instruction</vt:lpstr>
      <vt:lpstr>Technology should be used in a way that is aligned with the goals of instruction</vt:lpstr>
      <vt:lpstr>Conclusion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145</cp:revision>
  <dcterms:created xsi:type="dcterms:W3CDTF">2023-11-20T03:43:30Z</dcterms:created>
  <dcterms:modified xsi:type="dcterms:W3CDTF">2023-11-20T04:21:16Z</dcterms:modified>
</cp:coreProperties>
</file>