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8" r:id="rId5"/>
    <p:sldId id="260" r:id="rId6"/>
    <p:sldId id="267" r:id="rId7"/>
    <p:sldId id="269" r:id="rId8"/>
    <p:sldId id="262" r:id="rId9"/>
    <p:sldId id="265" r:id="rId10"/>
    <p:sldId id="263" r:id="rId11"/>
    <p:sldId id="261" r:id="rId12"/>
    <p:sldId id="264" r:id="rId13"/>
    <p:sldId id="266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E8163B-49B2-47D7-990F-A0BB80FE5EAE}" v="4" dt="2020-04-03T06:32:04.4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nja J Saastamoinen" userId="S::ronja.saastamoinen@edu.savonia.fi::bcdae74e-39cf-47ed-98c9-42659ddb4255" providerId="AD" clId="Web-{9A2BDFBE-FAF8-DB97-10DC-AD77E87FDC15}"/>
    <pc:docChg chg="addSld delSld">
      <pc:chgData name="Ronja J Saastamoinen" userId="S::ronja.saastamoinen@edu.savonia.fi::bcdae74e-39cf-47ed-98c9-42659ddb4255" providerId="AD" clId="Web-{9A2BDFBE-FAF8-DB97-10DC-AD77E87FDC15}" dt="2020-03-09T18:44:20.831" v="2"/>
      <pc:docMkLst>
        <pc:docMk/>
      </pc:docMkLst>
      <pc:sldChg chg="new del">
        <pc:chgData name="Ronja J Saastamoinen" userId="S::ronja.saastamoinen@edu.savonia.fi::bcdae74e-39cf-47ed-98c9-42659ddb4255" providerId="AD" clId="Web-{9A2BDFBE-FAF8-DB97-10DC-AD77E87FDC15}" dt="2020-03-09T18:44:12.706" v="1"/>
        <pc:sldMkLst>
          <pc:docMk/>
          <pc:sldMk cId="1818446604" sldId="269"/>
        </pc:sldMkLst>
      </pc:sldChg>
      <pc:sldChg chg="new">
        <pc:chgData name="Ronja J Saastamoinen" userId="S::ronja.saastamoinen@edu.savonia.fi::bcdae74e-39cf-47ed-98c9-42659ddb4255" providerId="AD" clId="Web-{9A2BDFBE-FAF8-DB97-10DC-AD77E87FDC15}" dt="2020-03-09T18:44:20.831" v="2"/>
        <pc:sldMkLst>
          <pc:docMk/>
          <pc:sldMk cId="3041371352" sldId="269"/>
        </pc:sldMkLst>
      </pc:sldChg>
    </pc:docChg>
  </pc:docChgLst>
  <pc:docChgLst>
    <pc:chgData name="Ronja J Saastamoinen" userId="S::ronja.saastamoinen@edu.savonia.fi::bcdae74e-39cf-47ed-98c9-42659ddb4255" providerId="AD" clId="Web-{AE925736-4E90-1245-D602-A5064CBC318B}"/>
    <pc:docChg chg="modSld">
      <pc:chgData name="Ronja J Saastamoinen" userId="S::ronja.saastamoinen@edu.savonia.fi::bcdae74e-39cf-47ed-98c9-42659ddb4255" providerId="AD" clId="Web-{AE925736-4E90-1245-D602-A5064CBC318B}" dt="2020-03-01T17:28:10.486" v="0" actId="14100"/>
      <pc:docMkLst>
        <pc:docMk/>
      </pc:docMkLst>
      <pc:sldChg chg="modSp">
        <pc:chgData name="Ronja J Saastamoinen" userId="S::ronja.saastamoinen@edu.savonia.fi::bcdae74e-39cf-47ed-98c9-42659ddb4255" providerId="AD" clId="Web-{AE925736-4E90-1245-D602-A5064CBC318B}" dt="2020-03-01T17:28:10.486" v="0" actId="14100"/>
        <pc:sldMkLst>
          <pc:docMk/>
          <pc:sldMk cId="2083272074" sldId="257"/>
        </pc:sldMkLst>
        <pc:graphicFrameChg chg="mod">
          <ac:chgData name="Ronja J Saastamoinen" userId="S::ronja.saastamoinen@edu.savonia.fi::bcdae74e-39cf-47ed-98c9-42659ddb4255" providerId="AD" clId="Web-{AE925736-4E90-1245-D602-A5064CBC318B}" dt="2020-03-01T17:28:10.486" v="0" actId="14100"/>
          <ac:graphicFrameMkLst>
            <pc:docMk/>
            <pc:sldMk cId="2083272074" sldId="257"/>
            <ac:graphicFrameMk id="4" creationId="{91237569-3A28-4E47-8733-983D9E0360D8}"/>
          </ac:graphicFrameMkLst>
        </pc:graphicFrameChg>
      </pc:sldChg>
    </pc:docChg>
  </pc:docChgLst>
  <pc:docChgLst>
    <pc:chgData name="Katja A Katainen" userId="S::katja.katainen@edu.savonia.fi::5fc8f618-a5f2-4401-835f-fd3b855fba18" providerId="AD" clId="Web-{3555F65E-1843-D6CB-DCEC-31B093F8A93F}"/>
    <pc:docChg chg="modSld">
      <pc:chgData name="Katja A Katainen" userId="S::katja.katainen@edu.savonia.fi::5fc8f618-a5f2-4401-835f-fd3b855fba18" providerId="AD" clId="Web-{3555F65E-1843-D6CB-DCEC-31B093F8A93F}" dt="2020-02-24T11:57:17.930" v="8" actId="20577"/>
      <pc:docMkLst>
        <pc:docMk/>
      </pc:docMkLst>
      <pc:sldChg chg="modSp">
        <pc:chgData name="Katja A Katainen" userId="S::katja.katainen@edu.savonia.fi::5fc8f618-a5f2-4401-835f-fd3b855fba18" providerId="AD" clId="Web-{3555F65E-1843-D6CB-DCEC-31B093F8A93F}" dt="2020-02-24T11:57:14.945" v="6" actId="20577"/>
        <pc:sldMkLst>
          <pc:docMk/>
          <pc:sldMk cId="782385677" sldId="256"/>
        </pc:sldMkLst>
        <pc:spChg chg="mod">
          <ac:chgData name="Katja A Katainen" userId="S::katja.katainen@edu.savonia.fi::5fc8f618-a5f2-4401-835f-fd3b855fba18" providerId="AD" clId="Web-{3555F65E-1843-D6CB-DCEC-31B093F8A93F}" dt="2020-02-24T11:57:14.945" v="6" actId="20577"/>
          <ac:spMkLst>
            <pc:docMk/>
            <pc:sldMk cId="782385677" sldId="256"/>
            <ac:spMk id="3" creationId="{00000000-0000-0000-0000-000000000000}"/>
          </ac:spMkLst>
        </pc:spChg>
      </pc:sldChg>
    </pc:docChg>
  </pc:docChgLst>
  <pc:docChgLst>
    <pc:chgData name="Katja A Katainen" userId="S::katja.katainen@edu.savonia.fi::5fc8f618-a5f2-4401-835f-fd3b855fba18" providerId="AD" clId="Web-{94088E34-9A65-2FAA-C26F-DD5F308F3CB7}"/>
    <pc:docChg chg="addSld delSld modSld sldOrd addMainMaster delMainMaster">
      <pc:chgData name="Katja A Katainen" userId="S::katja.katainen@edu.savonia.fi::5fc8f618-a5f2-4401-835f-fd3b855fba18" providerId="AD" clId="Web-{94088E34-9A65-2FAA-C26F-DD5F308F3CB7}" dt="2020-02-18T16:28:35.018" v="152" actId="20577"/>
      <pc:docMkLst>
        <pc:docMk/>
      </pc:docMkLst>
      <pc:sldChg chg="modSp mod modClrScheme chgLayout">
        <pc:chgData name="Katja A Katainen" userId="S::katja.katainen@edu.savonia.fi::5fc8f618-a5f2-4401-835f-fd3b855fba18" providerId="AD" clId="Web-{94088E34-9A65-2FAA-C26F-DD5F308F3CB7}" dt="2020-02-18T14:48:00.914" v="11" actId="20577"/>
        <pc:sldMkLst>
          <pc:docMk/>
          <pc:sldMk cId="782385677" sldId="256"/>
        </pc:sldMkLst>
        <pc:spChg chg="mod ord">
          <ac:chgData name="Katja A Katainen" userId="S::katja.katainen@edu.savonia.fi::5fc8f618-a5f2-4401-835f-fd3b855fba18" providerId="AD" clId="Web-{94088E34-9A65-2FAA-C26F-DD5F308F3CB7}" dt="2020-02-18T14:46:49.868" v="8"/>
          <ac:spMkLst>
            <pc:docMk/>
            <pc:sldMk cId="782385677" sldId="256"/>
            <ac:spMk id="2" creationId="{00000000-0000-0000-0000-000000000000}"/>
          </ac:spMkLst>
        </pc:spChg>
        <pc:spChg chg="mod ord">
          <ac:chgData name="Katja A Katainen" userId="S::katja.katainen@edu.savonia.fi::5fc8f618-a5f2-4401-835f-fd3b855fba18" providerId="AD" clId="Web-{94088E34-9A65-2FAA-C26F-DD5F308F3CB7}" dt="2020-02-18T14:48:00.914" v="11" actId="20577"/>
          <ac:spMkLst>
            <pc:docMk/>
            <pc:sldMk cId="782385677" sldId="256"/>
            <ac:spMk id="3" creationId="{00000000-0000-0000-0000-000000000000}"/>
          </ac:spMkLst>
        </pc:spChg>
      </pc:sldChg>
      <pc:sldChg chg="addSp modSp mod modClrScheme chgLayout">
        <pc:chgData name="Katja A Katainen" userId="S::katja.katainen@edu.savonia.fi::5fc8f618-a5f2-4401-835f-fd3b855fba18" providerId="AD" clId="Web-{94088E34-9A65-2FAA-C26F-DD5F308F3CB7}" dt="2020-02-18T14:48:38.742" v="31" actId="20577"/>
        <pc:sldMkLst>
          <pc:docMk/>
          <pc:sldMk cId="2083272074" sldId="257"/>
        </pc:sldMkLst>
        <pc:spChg chg="mod ord">
          <ac:chgData name="Katja A Katainen" userId="S::katja.katainen@edu.savonia.fi::5fc8f618-a5f2-4401-835f-fd3b855fba18" providerId="AD" clId="Web-{94088E34-9A65-2FAA-C26F-DD5F308F3CB7}" dt="2020-02-18T14:48:38.742" v="31" actId="20577"/>
          <ac:spMkLst>
            <pc:docMk/>
            <pc:sldMk cId="2083272074" sldId="257"/>
            <ac:spMk id="2" creationId="{4C33A5E8-FF73-4981-8740-38D3D7432654}"/>
          </ac:spMkLst>
        </pc:spChg>
        <pc:spChg chg="mod ord">
          <ac:chgData name="Katja A Katainen" userId="S::katja.katainen@edu.savonia.fi::5fc8f618-a5f2-4401-835f-fd3b855fba18" providerId="AD" clId="Web-{94088E34-9A65-2FAA-C26F-DD5F308F3CB7}" dt="2020-02-18T14:46:49.868" v="8"/>
          <ac:spMkLst>
            <pc:docMk/>
            <pc:sldMk cId="2083272074" sldId="257"/>
            <ac:spMk id="3" creationId="{80D9FFF5-6F02-4212-A529-FEF3599D9510}"/>
          </ac:spMkLst>
        </pc:spChg>
        <pc:graphicFrameChg chg="add">
          <ac:chgData name="Katja A Katainen" userId="S::katja.katainen@edu.savonia.fi::5fc8f618-a5f2-4401-835f-fd3b855fba18" providerId="AD" clId="Web-{94088E34-9A65-2FAA-C26F-DD5F308F3CB7}" dt="2020-02-18T14:48:25.164" v="13"/>
          <ac:graphicFrameMkLst>
            <pc:docMk/>
            <pc:sldMk cId="2083272074" sldId="257"/>
            <ac:graphicFrameMk id="4" creationId="{91237569-3A28-4E47-8733-983D9E0360D8}"/>
          </ac:graphicFrameMkLst>
        </pc:graphicFrameChg>
      </pc:sldChg>
      <pc:sldChg chg="modSp new">
        <pc:chgData name="Katja A Katainen" userId="S::katja.katainen@edu.savonia.fi::5fc8f618-a5f2-4401-835f-fd3b855fba18" providerId="AD" clId="Web-{94088E34-9A65-2FAA-C26F-DD5F308F3CB7}" dt="2020-02-18T16:28:35.018" v="151" actId="20577"/>
        <pc:sldMkLst>
          <pc:docMk/>
          <pc:sldMk cId="3079689495" sldId="258"/>
        </pc:sldMkLst>
        <pc:spChg chg="mod">
          <ac:chgData name="Katja A Katainen" userId="S::katja.katainen@edu.savonia.fi::5fc8f618-a5f2-4401-835f-fd3b855fba18" providerId="AD" clId="Web-{94088E34-9A65-2FAA-C26F-DD5F308F3CB7}" dt="2020-02-18T16:27:44.909" v="117" actId="20577"/>
          <ac:spMkLst>
            <pc:docMk/>
            <pc:sldMk cId="3079689495" sldId="258"/>
            <ac:spMk id="2" creationId="{EE31665D-C303-4E7D-A0EF-0BC75B547D6B}"/>
          </ac:spMkLst>
        </pc:spChg>
        <pc:spChg chg="mod">
          <ac:chgData name="Katja A Katainen" userId="S::katja.katainen@edu.savonia.fi::5fc8f618-a5f2-4401-835f-fd3b855fba18" providerId="AD" clId="Web-{94088E34-9A65-2FAA-C26F-DD5F308F3CB7}" dt="2020-02-18T16:28:35.018" v="151" actId="20577"/>
          <ac:spMkLst>
            <pc:docMk/>
            <pc:sldMk cId="3079689495" sldId="258"/>
            <ac:spMk id="3" creationId="{B5439659-9AC3-46C6-AEA1-4114000AF9F8}"/>
          </ac:spMkLst>
        </pc:spChg>
      </pc:sldChg>
      <pc:sldChg chg="modSp new del">
        <pc:chgData name="Katja A Katainen" userId="S::katja.katainen@edu.savonia.fi::5fc8f618-a5f2-4401-835f-fd3b855fba18" providerId="AD" clId="Web-{94088E34-9A65-2FAA-C26F-DD5F308F3CB7}" dt="2020-02-18T16:28:22.455" v="135"/>
        <pc:sldMkLst>
          <pc:docMk/>
          <pc:sldMk cId="239869164" sldId="259"/>
        </pc:sldMkLst>
        <pc:spChg chg="mod">
          <ac:chgData name="Katja A Katainen" userId="S::katja.katainen@edu.savonia.fi::5fc8f618-a5f2-4401-835f-fd3b855fba18" providerId="AD" clId="Web-{94088E34-9A65-2FAA-C26F-DD5F308F3CB7}" dt="2020-02-18T14:49:52.446" v="62" actId="20577"/>
          <ac:spMkLst>
            <pc:docMk/>
            <pc:sldMk cId="239869164" sldId="259"/>
            <ac:spMk id="2" creationId="{8527FD47-F4A9-4DDE-B7D5-FD96C1AF729A}"/>
          </ac:spMkLst>
        </pc:spChg>
      </pc:sldChg>
      <pc:sldChg chg="modSp new">
        <pc:chgData name="Katja A Katainen" userId="S::katja.katainen@edu.savonia.fi::5fc8f618-a5f2-4401-835f-fd3b855fba18" providerId="AD" clId="Web-{94088E34-9A65-2FAA-C26F-DD5F308F3CB7}" dt="2020-02-18T14:50:13.992" v="67" actId="20577"/>
        <pc:sldMkLst>
          <pc:docMk/>
          <pc:sldMk cId="2452718376" sldId="260"/>
        </pc:sldMkLst>
        <pc:spChg chg="mod">
          <ac:chgData name="Katja A Katainen" userId="S::katja.katainen@edu.savonia.fi::5fc8f618-a5f2-4401-835f-fd3b855fba18" providerId="AD" clId="Web-{94088E34-9A65-2FAA-C26F-DD5F308F3CB7}" dt="2020-02-18T14:50:13.992" v="67" actId="20577"/>
          <ac:spMkLst>
            <pc:docMk/>
            <pc:sldMk cId="2452718376" sldId="260"/>
            <ac:spMk id="2" creationId="{3D2D5A7F-6269-41A0-AFE9-AD092953CCF1}"/>
          </ac:spMkLst>
        </pc:spChg>
      </pc:sldChg>
      <pc:sldChg chg="modSp new">
        <pc:chgData name="Katja A Katainen" userId="S::katja.katainen@edu.savonia.fi::5fc8f618-a5f2-4401-835f-fd3b855fba18" providerId="AD" clId="Web-{94088E34-9A65-2FAA-C26F-DD5F308F3CB7}" dt="2020-02-18T14:50:51.696" v="79" actId="20577"/>
        <pc:sldMkLst>
          <pc:docMk/>
          <pc:sldMk cId="2697847252" sldId="261"/>
        </pc:sldMkLst>
        <pc:spChg chg="mod">
          <ac:chgData name="Katja A Katainen" userId="S::katja.katainen@edu.savonia.fi::5fc8f618-a5f2-4401-835f-fd3b855fba18" providerId="AD" clId="Web-{94088E34-9A65-2FAA-C26F-DD5F308F3CB7}" dt="2020-02-18T14:50:25.586" v="76" actId="20577"/>
          <ac:spMkLst>
            <pc:docMk/>
            <pc:sldMk cId="2697847252" sldId="261"/>
            <ac:spMk id="2" creationId="{B25A7676-C9EA-4ABA-B72F-6084FF4547B7}"/>
          </ac:spMkLst>
        </pc:spChg>
        <pc:spChg chg="mod">
          <ac:chgData name="Katja A Katainen" userId="S::katja.katainen@edu.savonia.fi::5fc8f618-a5f2-4401-835f-fd3b855fba18" providerId="AD" clId="Web-{94088E34-9A65-2FAA-C26F-DD5F308F3CB7}" dt="2020-02-18T14:50:51.696" v="79" actId="20577"/>
          <ac:spMkLst>
            <pc:docMk/>
            <pc:sldMk cId="2697847252" sldId="261"/>
            <ac:spMk id="3" creationId="{E6332B90-198A-4D56-945D-1121BD845CA7}"/>
          </ac:spMkLst>
        </pc:spChg>
      </pc:sldChg>
      <pc:sldChg chg="modSp new ord">
        <pc:chgData name="Katja A Katainen" userId="S::katja.katainen@edu.savonia.fi::5fc8f618-a5f2-4401-835f-fd3b855fba18" providerId="AD" clId="Web-{94088E34-9A65-2FAA-C26F-DD5F308F3CB7}" dt="2020-02-18T16:16:44.865" v="85"/>
        <pc:sldMkLst>
          <pc:docMk/>
          <pc:sldMk cId="3380210407" sldId="262"/>
        </pc:sldMkLst>
        <pc:spChg chg="mod">
          <ac:chgData name="Katja A Katainen" userId="S::katja.katainen@edu.savonia.fi::5fc8f618-a5f2-4401-835f-fd3b855fba18" providerId="AD" clId="Web-{94088E34-9A65-2FAA-C26F-DD5F308F3CB7}" dt="2020-02-18T14:50:57.477" v="83" actId="20577"/>
          <ac:spMkLst>
            <pc:docMk/>
            <pc:sldMk cId="3380210407" sldId="262"/>
            <ac:spMk id="3" creationId="{BBEF52A3-9CB6-4655-8330-220E67CA794E}"/>
          </ac:spMkLst>
        </pc:spChg>
      </pc:sldChg>
      <pc:sldChg chg="modSp new">
        <pc:chgData name="Katja A Katainen" userId="S::katja.katainen@edu.savonia.fi::5fc8f618-a5f2-4401-835f-fd3b855fba18" providerId="AD" clId="Web-{94088E34-9A65-2FAA-C26F-DD5F308F3CB7}" dt="2020-02-18T16:22:43.551" v="106" actId="20577"/>
        <pc:sldMkLst>
          <pc:docMk/>
          <pc:sldMk cId="1307100738" sldId="263"/>
        </pc:sldMkLst>
        <pc:spChg chg="mod">
          <ac:chgData name="Katja A Katainen" userId="S::katja.katainen@edu.savonia.fi::5fc8f618-a5f2-4401-835f-fd3b855fba18" providerId="AD" clId="Web-{94088E34-9A65-2FAA-C26F-DD5F308F3CB7}" dt="2020-02-18T16:22:43.551" v="106" actId="20577"/>
          <ac:spMkLst>
            <pc:docMk/>
            <pc:sldMk cId="1307100738" sldId="263"/>
            <ac:spMk id="3" creationId="{A9FD0EA9-69CF-4F15-866D-768E71C427E1}"/>
          </ac:spMkLst>
        </pc:spChg>
      </pc:sldChg>
      <pc:sldMasterChg chg="del delSldLayout">
        <pc:chgData name="Katja A Katainen" userId="S::katja.katainen@edu.savonia.fi::5fc8f618-a5f2-4401-835f-fd3b855fba18" providerId="AD" clId="Web-{94088E34-9A65-2FAA-C26F-DD5F308F3CB7}" dt="2020-02-18T14:46:21.477" v="0"/>
        <pc:sldMasterMkLst>
          <pc:docMk/>
          <pc:sldMasterMk cId="1034520112" sldId="2147483648"/>
        </pc:sldMasterMkLst>
        <pc:sldLayoutChg chg="del">
          <pc:chgData name="Katja A Katainen" userId="S::katja.katainen@edu.savonia.fi::5fc8f618-a5f2-4401-835f-fd3b855fba18" providerId="AD" clId="Web-{94088E34-9A65-2FAA-C26F-DD5F308F3CB7}" dt="2020-02-18T14:46:21.477" v="0"/>
          <pc:sldLayoutMkLst>
            <pc:docMk/>
            <pc:sldMasterMk cId="1034520112" sldId="2147483648"/>
            <pc:sldLayoutMk cId="2822443542" sldId="2147483649"/>
          </pc:sldLayoutMkLst>
        </pc:sldLayoutChg>
        <pc:sldLayoutChg chg="del">
          <pc:chgData name="Katja A Katainen" userId="S::katja.katainen@edu.savonia.fi::5fc8f618-a5f2-4401-835f-fd3b855fba18" providerId="AD" clId="Web-{94088E34-9A65-2FAA-C26F-DD5F308F3CB7}" dt="2020-02-18T14:46:21.477" v="0"/>
          <pc:sldLayoutMkLst>
            <pc:docMk/>
            <pc:sldMasterMk cId="1034520112" sldId="2147483648"/>
            <pc:sldLayoutMk cId="191875738" sldId="2147483650"/>
          </pc:sldLayoutMkLst>
        </pc:sldLayoutChg>
        <pc:sldLayoutChg chg="del">
          <pc:chgData name="Katja A Katainen" userId="S::katja.katainen@edu.savonia.fi::5fc8f618-a5f2-4401-835f-fd3b855fba18" providerId="AD" clId="Web-{94088E34-9A65-2FAA-C26F-DD5F308F3CB7}" dt="2020-02-18T14:46:21.477" v="0"/>
          <pc:sldLayoutMkLst>
            <pc:docMk/>
            <pc:sldMasterMk cId="1034520112" sldId="2147483648"/>
            <pc:sldLayoutMk cId="625772058" sldId="2147483651"/>
          </pc:sldLayoutMkLst>
        </pc:sldLayoutChg>
        <pc:sldLayoutChg chg="del">
          <pc:chgData name="Katja A Katainen" userId="S::katja.katainen@edu.savonia.fi::5fc8f618-a5f2-4401-835f-fd3b855fba18" providerId="AD" clId="Web-{94088E34-9A65-2FAA-C26F-DD5F308F3CB7}" dt="2020-02-18T14:46:21.477" v="0"/>
          <pc:sldLayoutMkLst>
            <pc:docMk/>
            <pc:sldMasterMk cId="1034520112" sldId="2147483648"/>
            <pc:sldLayoutMk cId="1368371511" sldId="2147483652"/>
          </pc:sldLayoutMkLst>
        </pc:sldLayoutChg>
        <pc:sldLayoutChg chg="del">
          <pc:chgData name="Katja A Katainen" userId="S::katja.katainen@edu.savonia.fi::5fc8f618-a5f2-4401-835f-fd3b855fba18" providerId="AD" clId="Web-{94088E34-9A65-2FAA-C26F-DD5F308F3CB7}" dt="2020-02-18T14:46:21.477" v="0"/>
          <pc:sldLayoutMkLst>
            <pc:docMk/>
            <pc:sldMasterMk cId="1034520112" sldId="2147483648"/>
            <pc:sldLayoutMk cId="4234365057" sldId="2147483653"/>
          </pc:sldLayoutMkLst>
        </pc:sldLayoutChg>
        <pc:sldLayoutChg chg="del">
          <pc:chgData name="Katja A Katainen" userId="S::katja.katainen@edu.savonia.fi::5fc8f618-a5f2-4401-835f-fd3b855fba18" providerId="AD" clId="Web-{94088E34-9A65-2FAA-C26F-DD5F308F3CB7}" dt="2020-02-18T14:46:21.477" v="0"/>
          <pc:sldLayoutMkLst>
            <pc:docMk/>
            <pc:sldMasterMk cId="1034520112" sldId="2147483648"/>
            <pc:sldLayoutMk cId="323876409" sldId="2147483654"/>
          </pc:sldLayoutMkLst>
        </pc:sldLayoutChg>
        <pc:sldLayoutChg chg="del">
          <pc:chgData name="Katja A Katainen" userId="S::katja.katainen@edu.savonia.fi::5fc8f618-a5f2-4401-835f-fd3b855fba18" providerId="AD" clId="Web-{94088E34-9A65-2FAA-C26F-DD5F308F3CB7}" dt="2020-02-18T14:46:21.477" v="0"/>
          <pc:sldLayoutMkLst>
            <pc:docMk/>
            <pc:sldMasterMk cId="1034520112" sldId="2147483648"/>
            <pc:sldLayoutMk cId="1583615748" sldId="2147483655"/>
          </pc:sldLayoutMkLst>
        </pc:sldLayoutChg>
        <pc:sldLayoutChg chg="del">
          <pc:chgData name="Katja A Katainen" userId="S::katja.katainen@edu.savonia.fi::5fc8f618-a5f2-4401-835f-fd3b855fba18" providerId="AD" clId="Web-{94088E34-9A65-2FAA-C26F-DD5F308F3CB7}" dt="2020-02-18T14:46:21.477" v="0"/>
          <pc:sldLayoutMkLst>
            <pc:docMk/>
            <pc:sldMasterMk cId="1034520112" sldId="2147483648"/>
            <pc:sldLayoutMk cId="3827074677" sldId="2147483656"/>
          </pc:sldLayoutMkLst>
        </pc:sldLayoutChg>
        <pc:sldLayoutChg chg="del">
          <pc:chgData name="Katja A Katainen" userId="S::katja.katainen@edu.savonia.fi::5fc8f618-a5f2-4401-835f-fd3b855fba18" providerId="AD" clId="Web-{94088E34-9A65-2FAA-C26F-DD5F308F3CB7}" dt="2020-02-18T14:46:21.477" v="0"/>
          <pc:sldLayoutMkLst>
            <pc:docMk/>
            <pc:sldMasterMk cId="1034520112" sldId="2147483648"/>
            <pc:sldLayoutMk cId="3139981579" sldId="2147483657"/>
          </pc:sldLayoutMkLst>
        </pc:sldLayoutChg>
        <pc:sldLayoutChg chg="del">
          <pc:chgData name="Katja A Katainen" userId="S::katja.katainen@edu.savonia.fi::5fc8f618-a5f2-4401-835f-fd3b855fba18" providerId="AD" clId="Web-{94088E34-9A65-2FAA-C26F-DD5F308F3CB7}" dt="2020-02-18T14:46:21.477" v="0"/>
          <pc:sldLayoutMkLst>
            <pc:docMk/>
            <pc:sldMasterMk cId="1034520112" sldId="2147483648"/>
            <pc:sldLayoutMk cId="1012034331" sldId="2147483658"/>
          </pc:sldLayoutMkLst>
        </pc:sldLayoutChg>
        <pc:sldLayoutChg chg="del">
          <pc:chgData name="Katja A Katainen" userId="S::katja.katainen@edu.savonia.fi::5fc8f618-a5f2-4401-835f-fd3b855fba18" providerId="AD" clId="Web-{94088E34-9A65-2FAA-C26F-DD5F308F3CB7}" dt="2020-02-18T14:46:21.477" v="0"/>
          <pc:sldLayoutMkLst>
            <pc:docMk/>
            <pc:sldMasterMk cId="1034520112" sldId="2147483648"/>
            <pc:sldLayoutMk cId="3406455356" sldId="2147483659"/>
          </pc:sldLayoutMkLst>
        </pc:sldLayoutChg>
      </pc:sldMasterChg>
      <pc:sldMasterChg chg="add del addSldLayout delSldLayout modSldLayout">
        <pc:chgData name="Katja A Katainen" userId="S::katja.katainen@edu.savonia.fi::5fc8f618-a5f2-4401-835f-fd3b855fba18" providerId="AD" clId="Web-{94088E34-9A65-2FAA-C26F-DD5F308F3CB7}" dt="2020-02-18T14:46:25.164" v="1"/>
        <pc:sldMasterMkLst>
          <pc:docMk/>
          <pc:sldMasterMk cId="3083260145" sldId="2147483660"/>
        </pc:sldMasterMkLst>
        <pc:sldLayoutChg chg="add del mod replId">
          <pc:chgData name="Katja A Katainen" userId="S::katja.katainen@edu.savonia.fi::5fc8f618-a5f2-4401-835f-fd3b855fba18" providerId="AD" clId="Web-{94088E34-9A65-2FAA-C26F-DD5F308F3CB7}" dt="2020-02-18T14:46:25.164" v="1"/>
          <pc:sldLayoutMkLst>
            <pc:docMk/>
            <pc:sldMasterMk cId="3083260145" sldId="2147483660"/>
            <pc:sldLayoutMk cId="2099111585" sldId="2147483661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25.164" v="1"/>
          <pc:sldLayoutMkLst>
            <pc:docMk/>
            <pc:sldMasterMk cId="3083260145" sldId="2147483660"/>
            <pc:sldLayoutMk cId="970821289" sldId="2147483662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25.164" v="1"/>
          <pc:sldLayoutMkLst>
            <pc:docMk/>
            <pc:sldMasterMk cId="3083260145" sldId="2147483660"/>
            <pc:sldLayoutMk cId="1468912955" sldId="2147483663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25.164" v="1"/>
          <pc:sldLayoutMkLst>
            <pc:docMk/>
            <pc:sldMasterMk cId="3083260145" sldId="2147483660"/>
            <pc:sldLayoutMk cId="2848352978" sldId="2147483664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25.164" v="1"/>
          <pc:sldLayoutMkLst>
            <pc:docMk/>
            <pc:sldMasterMk cId="3083260145" sldId="2147483660"/>
            <pc:sldLayoutMk cId="2243912203" sldId="2147483665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25.164" v="1"/>
          <pc:sldLayoutMkLst>
            <pc:docMk/>
            <pc:sldMasterMk cId="3083260145" sldId="2147483660"/>
            <pc:sldLayoutMk cId="3636287573" sldId="2147483666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25.164" v="1"/>
          <pc:sldLayoutMkLst>
            <pc:docMk/>
            <pc:sldMasterMk cId="3083260145" sldId="2147483660"/>
            <pc:sldLayoutMk cId="2672458155" sldId="2147483667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25.164" v="1"/>
          <pc:sldLayoutMkLst>
            <pc:docMk/>
            <pc:sldMasterMk cId="3083260145" sldId="2147483660"/>
            <pc:sldLayoutMk cId="2844157280" sldId="2147483668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25.164" v="1"/>
          <pc:sldLayoutMkLst>
            <pc:docMk/>
            <pc:sldMasterMk cId="3083260145" sldId="2147483660"/>
            <pc:sldLayoutMk cId="3997282150" sldId="2147483669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25.164" v="1"/>
          <pc:sldLayoutMkLst>
            <pc:docMk/>
            <pc:sldMasterMk cId="3083260145" sldId="2147483660"/>
            <pc:sldLayoutMk cId="2567495582" sldId="2147483670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25.164" v="1"/>
          <pc:sldLayoutMkLst>
            <pc:docMk/>
            <pc:sldMasterMk cId="3083260145" sldId="2147483660"/>
            <pc:sldLayoutMk cId="3769861985" sldId="2147483671"/>
          </pc:sldLayoutMkLst>
        </pc:sldLayoutChg>
      </pc:sldMasterChg>
      <pc:sldMasterChg chg="add del addSldLayout delSldLayout modSldLayout">
        <pc:chgData name="Katja A Katainen" userId="S::katja.katainen@edu.savonia.fi::5fc8f618-a5f2-4401-835f-fd3b855fba18" providerId="AD" clId="Web-{94088E34-9A65-2FAA-C26F-DD5F308F3CB7}" dt="2020-02-18T14:46:28.774" v="2"/>
        <pc:sldMasterMkLst>
          <pc:docMk/>
          <pc:sldMasterMk cId="1193221209" sldId="2147483672"/>
        </pc:sldMasterMkLst>
        <pc:sldLayoutChg chg="add del mod replId">
          <pc:chgData name="Katja A Katainen" userId="S::katja.katainen@edu.savonia.fi::5fc8f618-a5f2-4401-835f-fd3b855fba18" providerId="AD" clId="Web-{94088E34-9A65-2FAA-C26F-DD5F308F3CB7}" dt="2020-02-18T14:46:28.774" v="2"/>
          <pc:sldLayoutMkLst>
            <pc:docMk/>
            <pc:sldMasterMk cId="1193221209" sldId="2147483672"/>
            <pc:sldLayoutMk cId="3196820339" sldId="2147483673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28.774" v="2"/>
          <pc:sldLayoutMkLst>
            <pc:docMk/>
            <pc:sldMasterMk cId="1193221209" sldId="2147483672"/>
            <pc:sldLayoutMk cId="270174444" sldId="2147483674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28.774" v="2"/>
          <pc:sldLayoutMkLst>
            <pc:docMk/>
            <pc:sldMasterMk cId="1193221209" sldId="2147483672"/>
            <pc:sldLayoutMk cId="3300664412" sldId="2147483675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28.774" v="2"/>
          <pc:sldLayoutMkLst>
            <pc:docMk/>
            <pc:sldMasterMk cId="1193221209" sldId="2147483672"/>
            <pc:sldLayoutMk cId="2595844832" sldId="2147483676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28.774" v="2"/>
          <pc:sldLayoutMkLst>
            <pc:docMk/>
            <pc:sldMasterMk cId="1193221209" sldId="2147483672"/>
            <pc:sldLayoutMk cId="1368477248" sldId="2147483677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28.774" v="2"/>
          <pc:sldLayoutMkLst>
            <pc:docMk/>
            <pc:sldMasterMk cId="1193221209" sldId="2147483672"/>
            <pc:sldLayoutMk cId="1618243909" sldId="2147483678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28.774" v="2"/>
          <pc:sldLayoutMkLst>
            <pc:docMk/>
            <pc:sldMasterMk cId="1193221209" sldId="2147483672"/>
            <pc:sldLayoutMk cId="2700495046" sldId="2147483679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28.774" v="2"/>
          <pc:sldLayoutMkLst>
            <pc:docMk/>
            <pc:sldMasterMk cId="1193221209" sldId="2147483672"/>
            <pc:sldLayoutMk cId="3955155434" sldId="2147483680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28.774" v="2"/>
          <pc:sldLayoutMkLst>
            <pc:docMk/>
            <pc:sldMasterMk cId="1193221209" sldId="2147483672"/>
            <pc:sldLayoutMk cId="445270252" sldId="2147483681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28.774" v="2"/>
          <pc:sldLayoutMkLst>
            <pc:docMk/>
            <pc:sldMasterMk cId="1193221209" sldId="2147483672"/>
            <pc:sldLayoutMk cId="2174075728" sldId="2147483682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28.774" v="2"/>
          <pc:sldLayoutMkLst>
            <pc:docMk/>
            <pc:sldMasterMk cId="1193221209" sldId="2147483672"/>
            <pc:sldLayoutMk cId="3667715845" sldId="2147483683"/>
          </pc:sldLayoutMkLst>
        </pc:sldLayoutChg>
      </pc:sldMasterChg>
      <pc:sldMasterChg chg="add del addSldLayout delSldLayout modSldLayout">
        <pc:chgData name="Katja A Katainen" userId="S::katja.katainen@edu.savonia.fi::5fc8f618-a5f2-4401-835f-fd3b855fba18" providerId="AD" clId="Web-{94088E34-9A65-2FAA-C26F-DD5F308F3CB7}" dt="2020-02-18T14:46:32.758" v="3"/>
        <pc:sldMasterMkLst>
          <pc:docMk/>
          <pc:sldMasterMk cId="746295446" sldId="2147483684"/>
        </pc:sldMasterMkLst>
        <pc:sldLayoutChg chg="add del mod replId">
          <pc:chgData name="Katja A Katainen" userId="S::katja.katainen@edu.savonia.fi::5fc8f618-a5f2-4401-835f-fd3b855fba18" providerId="AD" clId="Web-{94088E34-9A65-2FAA-C26F-DD5F308F3CB7}" dt="2020-02-18T14:46:32.758" v="3"/>
          <pc:sldLayoutMkLst>
            <pc:docMk/>
            <pc:sldMasterMk cId="746295446" sldId="2147483684"/>
            <pc:sldLayoutMk cId="2297291834" sldId="2147483685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32.758" v="3"/>
          <pc:sldLayoutMkLst>
            <pc:docMk/>
            <pc:sldMasterMk cId="746295446" sldId="2147483684"/>
            <pc:sldLayoutMk cId="1279577514" sldId="2147483686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32.758" v="3"/>
          <pc:sldLayoutMkLst>
            <pc:docMk/>
            <pc:sldMasterMk cId="746295446" sldId="2147483684"/>
            <pc:sldLayoutMk cId="379312637" sldId="2147483687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32.758" v="3"/>
          <pc:sldLayoutMkLst>
            <pc:docMk/>
            <pc:sldMasterMk cId="746295446" sldId="2147483684"/>
            <pc:sldLayoutMk cId="301362531" sldId="2147483688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32.758" v="3"/>
          <pc:sldLayoutMkLst>
            <pc:docMk/>
            <pc:sldMasterMk cId="746295446" sldId="2147483684"/>
            <pc:sldLayoutMk cId="3939536654" sldId="2147483689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32.758" v="3"/>
          <pc:sldLayoutMkLst>
            <pc:docMk/>
            <pc:sldMasterMk cId="746295446" sldId="2147483684"/>
            <pc:sldLayoutMk cId="280910043" sldId="2147483690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32.758" v="3"/>
          <pc:sldLayoutMkLst>
            <pc:docMk/>
            <pc:sldMasterMk cId="746295446" sldId="2147483684"/>
            <pc:sldLayoutMk cId="3025866756" sldId="2147483691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32.758" v="3"/>
          <pc:sldLayoutMkLst>
            <pc:docMk/>
            <pc:sldMasterMk cId="746295446" sldId="2147483684"/>
            <pc:sldLayoutMk cId="2416323610" sldId="2147483692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32.758" v="3"/>
          <pc:sldLayoutMkLst>
            <pc:docMk/>
            <pc:sldMasterMk cId="746295446" sldId="2147483684"/>
            <pc:sldLayoutMk cId="3389176580" sldId="2147483693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32.758" v="3"/>
          <pc:sldLayoutMkLst>
            <pc:docMk/>
            <pc:sldMasterMk cId="746295446" sldId="2147483684"/>
            <pc:sldLayoutMk cId="157877161" sldId="2147483694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32.758" v="3"/>
          <pc:sldLayoutMkLst>
            <pc:docMk/>
            <pc:sldMasterMk cId="746295446" sldId="2147483684"/>
            <pc:sldLayoutMk cId="206291249" sldId="2147483695"/>
          </pc:sldLayoutMkLst>
        </pc:sldLayoutChg>
      </pc:sldMasterChg>
      <pc:sldMasterChg chg="add del addSldLayout delSldLayout modSldLayout">
        <pc:chgData name="Katja A Katainen" userId="S::katja.katainen@edu.savonia.fi::5fc8f618-a5f2-4401-835f-fd3b855fba18" providerId="AD" clId="Web-{94088E34-9A65-2FAA-C26F-DD5F308F3CB7}" dt="2020-02-18T14:46:38.883" v="4"/>
        <pc:sldMasterMkLst>
          <pc:docMk/>
          <pc:sldMasterMk cId="3949906864" sldId="2147483696"/>
        </pc:sldMasterMkLst>
        <pc:sldLayoutChg chg="add del mod replId">
          <pc:chgData name="Katja A Katainen" userId="S::katja.katainen@edu.savonia.fi::5fc8f618-a5f2-4401-835f-fd3b855fba18" providerId="AD" clId="Web-{94088E34-9A65-2FAA-C26F-DD5F308F3CB7}" dt="2020-02-18T14:46:38.883" v="4"/>
          <pc:sldLayoutMkLst>
            <pc:docMk/>
            <pc:sldMasterMk cId="3949906864" sldId="2147483696"/>
            <pc:sldLayoutMk cId="1465973358" sldId="2147483697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38.883" v="4"/>
          <pc:sldLayoutMkLst>
            <pc:docMk/>
            <pc:sldMasterMk cId="3949906864" sldId="2147483696"/>
            <pc:sldLayoutMk cId="471441023" sldId="2147483698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38.883" v="4"/>
          <pc:sldLayoutMkLst>
            <pc:docMk/>
            <pc:sldMasterMk cId="3949906864" sldId="2147483696"/>
            <pc:sldLayoutMk cId="4063383620" sldId="2147483699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38.883" v="4"/>
          <pc:sldLayoutMkLst>
            <pc:docMk/>
            <pc:sldMasterMk cId="3949906864" sldId="2147483696"/>
            <pc:sldLayoutMk cId="1953870437" sldId="2147483700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38.883" v="4"/>
          <pc:sldLayoutMkLst>
            <pc:docMk/>
            <pc:sldMasterMk cId="3949906864" sldId="2147483696"/>
            <pc:sldLayoutMk cId="389919583" sldId="2147483701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38.883" v="4"/>
          <pc:sldLayoutMkLst>
            <pc:docMk/>
            <pc:sldMasterMk cId="3949906864" sldId="2147483696"/>
            <pc:sldLayoutMk cId="109537127" sldId="2147483702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38.883" v="4"/>
          <pc:sldLayoutMkLst>
            <pc:docMk/>
            <pc:sldMasterMk cId="3949906864" sldId="2147483696"/>
            <pc:sldLayoutMk cId="4204293309" sldId="2147483703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38.883" v="4"/>
          <pc:sldLayoutMkLst>
            <pc:docMk/>
            <pc:sldMasterMk cId="3949906864" sldId="2147483696"/>
            <pc:sldLayoutMk cId="279141506" sldId="2147483704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38.883" v="4"/>
          <pc:sldLayoutMkLst>
            <pc:docMk/>
            <pc:sldMasterMk cId="3949906864" sldId="2147483696"/>
            <pc:sldLayoutMk cId="24477607" sldId="2147483705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38.883" v="4"/>
          <pc:sldLayoutMkLst>
            <pc:docMk/>
            <pc:sldMasterMk cId="3949906864" sldId="2147483696"/>
            <pc:sldLayoutMk cId="4034421986" sldId="2147483706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38.883" v="4"/>
          <pc:sldLayoutMkLst>
            <pc:docMk/>
            <pc:sldMasterMk cId="3949906864" sldId="2147483696"/>
            <pc:sldLayoutMk cId="2276076803" sldId="2147483707"/>
          </pc:sldLayoutMkLst>
        </pc:sldLayoutChg>
      </pc:sldMasterChg>
      <pc:sldMasterChg chg="add del addSldLayout delSldLayout modSldLayout">
        <pc:chgData name="Katja A Katainen" userId="S::katja.katainen@edu.savonia.fi::5fc8f618-a5f2-4401-835f-fd3b855fba18" providerId="AD" clId="Web-{94088E34-9A65-2FAA-C26F-DD5F308F3CB7}" dt="2020-02-18T14:46:40.883" v="5"/>
        <pc:sldMasterMkLst>
          <pc:docMk/>
          <pc:sldMasterMk cId="2979339814" sldId="2147483708"/>
        </pc:sldMasterMkLst>
        <pc:sldLayoutChg chg="add del mod replId">
          <pc:chgData name="Katja A Katainen" userId="S::katja.katainen@edu.savonia.fi::5fc8f618-a5f2-4401-835f-fd3b855fba18" providerId="AD" clId="Web-{94088E34-9A65-2FAA-C26F-DD5F308F3CB7}" dt="2020-02-18T14:46:40.883" v="5"/>
          <pc:sldLayoutMkLst>
            <pc:docMk/>
            <pc:sldMasterMk cId="2979339814" sldId="2147483708"/>
            <pc:sldLayoutMk cId="2963811063" sldId="2147483709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40.883" v="5"/>
          <pc:sldLayoutMkLst>
            <pc:docMk/>
            <pc:sldMasterMk cId="2979339814" sldId="2147483708"/>
            <pc:sldLayoutMk cId="1495520457" sldId="2147483710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40.883" v="5"/>
          <pc:sldLayoutMkLst>
            <pc:docMk/>
            <pc:sldMasterMk cId="2979339814" sldId="2147483708"/>
            <pc:sldLayoutMk cId="4183732129" sldId="2147483711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40.883" v="5"/>
          <pc:sldLayoutMkLst>
            <pc:docMk/>
            <pc:sldMasterMk cId="2979339814" sldId="2147483708"/>
            <pc:sldLayoutMk cId="1319478215" sldId="2147483712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40.883" v="5"/>
          <pc:sldLayoutMkLst>
            <pc:docMk/>
            <pc:sldMasterMk cId="2979339814" sldId="2147483708"/>
            <pc:sldLayoutMk cId="1981134547" sldId="2147483713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40.883" v="5"/>
          <pc:sldLayoutMkLst>
            <pc:docMk/>
            <pc:sldMasterMk cId="2979339814" sldId="2147483708"/>
            <pc:sldLayoutMk cId="1195434828" sldId="2147483714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40.883" v="5"/>
          <pc:sldLayoutMkLst>
            <pc:docMk/>
            <pc:sldMasterMk cId="2979339814" sldId="2147483708"/>
            <pc:sldLayoutMk cId="730624782" sldId="2147483715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40.883" v="5"/>
          <pc:sldLayoutMkLst>
            <pc:docMk/>
            <pc:sldMasterMk cId="2979339814" sldId="2147483708"/>
            <pc:sldLayoutMk cId="59071812" sldId="2147483716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40.883" v="5"/>
          <pc:sldLayoutMkLst>
            <pc:docMk/>
            <pc:sldMasterMk cId="2979339814" sldId="2147483708"/>
            <pc:sldLayoutMk cId="1882683117" sldId="2147483717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40.883" v="5"/>
          <pc:sldLayoutMkLst>
            <pc:docMk/>
            <pc:sldMasterMk cId="2979339814" sldId="2147483708"/>
            <pc:sldLayoutMk cId="1463095742" sldId="2147483718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40.883" v="5"/>
          <pc:sldLayoutMkLst>
            <pc:docMk/>
            <pc:sldMasterMk cId="2979339814" sldId="2147483708"/>
            <pc:sldLayoutMk cId="1687589348" sldId="2147483719"/>
          </pc:sldLayoutMkLst>
        </pc:sldLayoutChg>
      </pc:sldMasterChg>
      <pc:sldMasterChg chg="add del addSldLayout delSldLayout modSldLayout">
        <pc:chgData name="Katja A Katainen" userId="S::katja.katainen@edu.savonia.fi::5fc8f618-a5f2-4401-835f-fd3b855fba18" providerId="AD" clId="Web-{94088E34-9A65-2FAA-C26F-DD5F308F3CB7}" dt="2020-02-18T14:46:45.524" v="6"/>
        <pc:sldMasterMkLst>
          <pc:docMk/>
          <pc:sldMasterMk cId="2216626354" sldId="2147483720"/>
        </pc:sldMasterMkLst>
        <pc:sldLayoutChg chg="add del mod replId">
          <pc:chgData name="Katja A Katainen" userId="S::katja.katainen@edu.savonia.fi::5fc8f618-a5f2-4401-835f-fd3b855fba18" providerId="AD" clId="Web-{94088E34-9A65-2FAA-C26F-DD5F308F3CB7}" dt="2020-02-18T14:46:45.524" v="6"/>
          <pc:sldLayoutMkLst>
            <pc:docMk/>
            <pc:sldMasterMk cId="2216626354" sldId="2147483720"/>
            <pc:sldLayoutMk cId="1390960080" sldId="2147483721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45.524" v="6"/>
          <pc:sldLayoutMkLst>
            <pc:docMk/>
            <pc:sldMasterMk cId="2216626354" sldId="2147483720"/>
            <pc:sldLayoutMk cId="465821505" sldId="2147483722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45.524" v="6"/>
          <pc:sldLayoutMkLst>
            <pc:docMk/>
            <pc:sldMasterMk cId="2216626354" sldId="2147483720"/>
            <pc:sldLayoutMk cId="2820804840" sldId="2147483723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45.524" v="6"/>
          <pc:sldLayoutMkLst>
            <pc:docMk/>
            <pc:sldMasterMk cId="2216626354" sldId="2147483720"/>
            <pc:sldLayoutMk cId="3747797380" sldId="2147483724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45.524" v="6"/>
          <pc:sldLayoutMkLst>
            <pc:docMk/>
            <pc:sldMasterMk cId="2216626354" sldId="2147483720"/>
            <pc:sldLayoutMk cId="3261442134" sldId="2147483725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45.524" v="6"/>
          <pc:sldLayoutMkLst>
            <pc:docMk/>
            <pc:sldMasterMk cId="2216626354" sldId="2147483720"/>
            <pc:sldLayoutMk cId="1436867438" sldId="2147483726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45.524" v="6"/>
          <pc:sldLayoutMkLst>
            <pc:docMk/>
            <pc:sldMasterMk cId="2216626354" sldId="2147483720"/>
            <pc:sldLayoutMk cId="1412075650" sldId="2147483727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45.524" v="6"/>
          <pc:sldLayoutMkLst>
            <pc:docMk/>
            <pc:sldMasterMk cId="2216626354" sldId="2147483720"/>
            <pc:sldLayoutMk cId="221263915" sldId="2147483728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45.524" v="6"/>
          <pc:sldLayoutMkLst>
            <pc:docMk/>
            <pc:sldMasterMk cId="2216626354" sldId="2147483720"/>
            <pc:sldLayoutMk cId="2899873239" sldId="2147483729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45.524" v="6"/>
          <pc:sldLayoutMkLst>
            <pc:docMk/>
            <pc:sldMasterMk cId="2216626354" sldId="2147483720"/>
            <pc:sldLayoutMk cId="4177913107" sldId="2147483730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45.524" v="6"/>
          <pc:sldLayoutMkLst>
            <pc:docMk/>
            <pc:sldMasterMk cId="2216626354" sldId="2147483720"/>
            <pc:sldLayoutMk cId="3372771870" sldId="2147483731"/>
          </pc:sldLayoutMkLst>
        </pc:sldLayoutChg>
      </pc:sldMasterChg>
      <pc:sldMasterChg chg="add del addSldLayout delSldLayout modSldLayout">
        <pc:chgData name="Katja A Katainen" userId="S::katja.katainen@edu.savonia.fi::5fc8f618-a5f2-4401-835f-fd3b855fba18" providerId="AD" clId="Web-{94088E34-9A65-2FAA-C26F-DD5F308F3CB7}" dt="2020-02-18T14:46:47.493" v="7"/>
        <pc:sldMasterMkLst>
          <pc:docMk/>
          <pc:sldMasterMk cId="3417207411" sldId="2147483732"/>
        </pc:sldMasterMkLst>
        <pc:sldLayoutChg chg="add del mod replId">
          <pc:chgData name="Katja A Katainen" userId="S::katja.katainen@edu.savonia.fi::5fc8f618-a5f2-4401-835f-fd3b855fba18" providerId="AD" clId="Web-{94088E34-9A65-2FAA-C26F-DD5F308F3CB7}" dt="2020-02-18T14:46:47.493" v="7"/>
          <pc:sldLayoutMkLst>
            <pc:docMk/>
            <pc:sldMasterMk cId="3417207411" sldId="2147483732"/>
            <pc:sldLayoutMk cId="1304578520" sldId="2147483733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47.493" v="7"/>
          <pc:sldLayoutMkLst>
            <pc:docMk/>
            <pc:sldMasterMk cId="3417207411" sldId="2147483732"/>
            <pc:sldLayoutMk cId="742582040" sldId="2147483734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47.493" v="7"/>
          <pc:sldLayoutMkLst>
            <pc:docMk/>
            <pc:sldMasterMk cId="3417207411" sldId="2147483732"/>
            <pc:sldLayoutMk cId="618957670" sldId="2147483735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47.493" v="7"/>
          <pc:sldLayoutMkLst>
            <pc:docMk/>
            <pc:sldMasterMk cId="3417207411" sldId="2147483732"/>
            <pc:sldLayoutMk cId="2972585675" sldId="2147483736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47.493" v="7"/>
          <pc:sldLayoutMkLst>
            <pc:docMk/>
            <pc:sldMasterMk cId="3417207411" sldId="2147483732"/>
            <pc:sldLayoutMk cId="609322621" sldId="2147483737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47.493" v="7"/>
          <pc:sldLayoutMkLst>
            <pc:docMk/>
            <pc:sldMasterMk cId="3417207411" sldId="2147483732"/>
            <pc:sldLayoutMk cId="2929764264" sldId="2147483738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47.493" v="7"/>
          <pc:sldLayoutMkLst>
            <pc:docMk/>
            <pc:sldMasterMk cId="3417207411" sldId="2147483732"/>
            <pc:sldLayoutMk cId="3061871383" sldId="2147483739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47.493" v="7"/>
          <pc:sldLayoutMkLst>
            <pc:docMk/>
            <pc:sldMasterMk cId="3417207411" sldId="2147483732"/>
            <pc:sldLayoutMk cId="3592835160" sldId="2147483740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47.493" v="7"/>
          <pc:sldLayoutMkLst>
            <pc:docMk/>
            <pc:sldMasterMk cId="3417207411" sldId="2147483732"/>
            <pc:sldLayoutMk cId="4209226398" sldId="2147483741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47.493" v="7"/>
          <pc:sldLayoutMkLst>
            <pc:docMk/>
            <pc:sldMasterMk cId="3417207411" sldId="2147483732"/>
            <pc:sldLayoutMk cId="1516575927" sldId="2147483742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47.493" v="7"/>
          <pc:sldLayoutMkLst>
            <pc:docMk/>
            <pc:sldMasterMk cId="3417207411" sldId="2147483732"/>
            <pc:sldLayoutMk cId="2251639867" sldId="2147483743"/>
          </pc:sldLayoutMkLst>
        </pc:sldLayoutChg>
      </pc:sldMasterChg>
      <pc:sldMasterChg chg="add del addSldLayout delSldLayout modSldLayout">
        <pc:chgData name="Katja A Katainen" userId="S::katja.katainen@edu.savonia.fi::5fc8f618-a5f2-4401-835f-fd3b855fba18" providerId="AD" clId="Web-{94088E34-9A65-2FAA-C26F-DD5F308F3CB7}" dt="2020-02-18T14:46:49.868" v="8"/>
        <pc:sldMasterMkLst>
          <pc:docMk/>
          <pc:sldMasterMk cId="3283191092" sldId="2147483744"/>
        </pc:sldMasterMkLst>
        <pc:sldLayoutChg chg="add del mod replId">
          <pc:chgData name="Katja A Katainen" userId="S::katja.katainen@edu.savonia.fi::5fc8f618-a5f2-4401-835f-fd3b855fba18" providerId="AD" clId="Web-{94088E34-9A65-2FAA-C26F-DD5F308F3CB7}" dt="2020-02-18T14:46:49.868" v="8"/>
          <pc:sldLayoutMkLst>
            <pc:docMk/>
            <pc:sldMasterMk cId="3283191092" sldId="2147483744"/>
            <pc:sldLayoutMk cId="1917674978" sldId="2147483745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49.868" v="8"/>
          <pc:sldLayoutMkLst>
            <pc:docMk/>
            <pc:sldMasterMk cId="3283191092" sldId="2147483744"/>
            <pc:sldLayoutMk cId="2700153259" sldId="2147483746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49.868" v="8"/>
          <pc:sldLayoutMkLst>
            <pc:docMk/>
            <pc:sldMasterMk cId="3283191092" sldId="2147483744"/>
            <pc:sldLayoutMk cId="1062559452" sldId="2147483747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49.868" v="8"/>
          <pc:sldLayoutMkLst>
            <pc:docMk/>
            <pc:sldMasterMk cId="3283191092" sldId="2147483744"/>
            <pc:sldLayoutMk cId="2304060519" sldId="2147483748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49.868" v="8"/>
          <pc:sldLayoutMkLst>
            <pc:docMk/>
            <pc:sldMasterMk cId="3283191092" sldId="2147483744"/>
            <pc:sldLayoutMk cId="371589306" sldId="2147483749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49.868" v="8"/>
          <pc:sldLayoutMkLst>
            <pc:docMk/>
            <pc:sldMasterMk cId="3283191092" sldId="2147483744"/>
            <pc:sldLayoutMk cId="1737717056" sldId="2147483750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49.868" v="8"/>
          <pc:sldLayoutMkLst>
            <pc:docMk/>
            <pc:sldMasterMk cId="3283191092" sldId="2147483744"/>
            <pc:sldLayoutMk cId="763671682" sldId="2147483751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49.868" v="8"/>
          <pc:sldLayoutMkLst>
            <pc:docMk/>
            <pc:sldMasterMk cId="3283191092" sldId="2147483744"/>
            <pc:sldLayoutMk cId="1846296232" sldId="2147483752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49.868" v="8"/>
          <pc:sldLayoutMkLst>
            <pc:docMk/>
            <pc:sldMasterMk cId="3283191092" sldId="2147483744"/>
            <pc:sldLayoutMk cId="2389987322" sldId="2147483753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49.868" v="8"/>
          <pc:sldLayoutMkLst>
            <pc:docMk/>
            <pc:sldMasterMk cId="3283191092" sldId="2147483744"/>
            <pc:sldLayoutMk cId="925687215" sldId="2147483754"/>
          </pc:sldLayoutMkLst>
        </pc:sldLayoutChg>
        <pc:sldLayoutChg chg="add del mod replId">
          <pc:chgData name="Katja A Katainen" userId="S::katja.katainen@edu.savonia.fi::5fc8f618-a5f2-4401-835f-fd3b855fba18" providerId="AD" clId="Web-{94088E34-9A65-2FAA-C26F-DD5F308F3CB7}" dt="2020-02-18T14:46:49.868" v="8"/>
          <pc:sldLayoutMkLst>
            <pc:docMk/>
            <pc:sldMasterMk cId="3283191092" sldId="2147483744"/>
            <pc:sldLayoutMk cId="1380148769" sldId="2147483755"/>
          </pc:sldLayoutMkLst>
        </pc:sldLayoutChg>
      </pc:sldMasterChg>
      <pc:sldMasterChg chg="add addSldLayout modSldLayout">
        <pc:chgData name="Katja A Katainen" userId="S::katja.katainen@edu.savonia.fi::5fc8f618-a5f2-4401-835f-fd3b855fba18" providerId="AD" clId="Web-{94088E34-9A65-2FAA-C26F-DD5F308F3CB7}" dt="2020-02-18T14:46:49.868" v="8"/>
        <pc:sldMasterMkLst>
          <pc:docMk/>
          <pc:sldMasterMk cId="1997929668" sldId="2147483756"/>
        </pc:sldMasterMkLst>
        <pc:sldLayoutChg chg="add mod replId">
          <pc:chgData name="Katja A Katainen" userId="S::katja.katainen@edu.savonia.fi::5fc8f618-a5f2-4401-835f-fd3b855fba18" providerId="AD" clId="Web-{94088E34-9A65-2FAA-C26F-DD5F308F3CB7}" dt="2020-02-18T14:46:49.868" v="8"/>
          <pc:sldLayoutMkLst>
            <pc:docMk/>
            <pc:sldMasterMk cId="1997929668" sldId="2147483756"/>
            <pc:sldLayoutMk cId="726418891" sldId="2147483757"/>
          </pc:sldLayoutMkLst>
        </pc:sldLayoutChg>
        <pc:sldLayoutChg chg="add mod replId">
          <pc:chgData name="Katja A Katainen" userId="S::katja.katainen@edu.savonia.fi::5fc8f618-a5f2-4401-835f-fd3b855fba18" providerId="AD" clId="Web-{94088E34-9A65-2FAA-C26F-DD5F308F3CB7}" dt="2020-02-18T14:46:49.868" v="8"/>
          <pc:sldLayoutMkLst>
            <pc:docMk/>
            <pc:sldMasterMk cId="1997929668" sldId="2147483756"/>
            <pc:sldLayoutMk cId="655024503" sldId="2147483758"/>
          </pc:sldLayoutMkLst>
        </pc:sldLayoutChg>
        <pc:sldLayoutChg chg="add mod replId">
          <pc:chgData name="Katja A Katainen" userId="S::katja.katainen@edu.savonia.fi::5fc8f618-a5f2-4401-835f-fd3b855fba18" providerId="AD" clId="Web-{94088E34-9A65-2FAA-C26F-DD5F308F3CB7}" dt="2020-02-18T14:46:49.868" v="8"/>
          <pc:sldLayoutMkLst>
            <pc:docMk/>
            <pc:sldMasterMk cId="1997929668" sldId="2147483756"/>
            <pc:sldLayoutMk cId="1307118255" sldId="2147483759"/>
          </pc:sldLayoutMkLst>
        </pc:sldLayoutChg>
        <pc:sldLayoutChg chg="add mod replId">
          <pc:chgData name="Katja A Katainen" userId="S::katja.katainen@edu.savonia.fi::5fc8f618-a5f2-4401-835f-fd3b855fba18" providerId="AD" clId="Web-{94088E34-9A65-2FAA-C26F-DD5F308F3CB7}" dt="2020-02-18T14:46:49.868" v="8"/>
          <pc:sldLayoutMkLst>
            <pc:docMk/>
            <pc:sldMasterMk cId="1997929668" sldId="2147483756"/>
            <pc:sldLayoutMk cId="4009577916" sldId="2147483760"/>
          </pc:sldLayoutMkLst>
        </pc:sldLayoutChg>
        <pc:sldLayoutChg chg="add mod replId">
          <pc:chgData name="Katja A Katainen" userId="S::katja.katainen@edu.savonia.fi::5fc8f618-a5f2-4401-835f-fd3b855fba18" providerId="AD" clId="Web-{94088E34-9A65-2FAA-C26F-DD5F308F3CB7}" dt="2020-02-18T14:46:49.868" v="8"/>
          <pc:sldLayoutMkLst>
            <pc:docMk/>
            <pc:sldMasterMk cId="1997929668" sldId="2147483756"/>
            <pc:sldLayoutMk cId="201404532" sldId="2147483761"/>
          </pc:sldLayoutMkLst>
        </pc:sldLayoutChg>
        <pc:sldLayoutChg chg="add mod replId">
          <pc:chgData name="Katja A Katainen" userId="S::katja.katainen@edu.savonia.fi::5fc8f618-a5f2-4401-835f-fd3b855fba18" providerId="AD" clId="Web-{94088E34-9A65-2FAA-C26F-DD5F308F3CB7}" dt="2020-02-18T14:46:49.868" v="8"/>
          <pc:sldLayoutMkLst>
            <pc:docMk/>
            <pc:sldMasterMk cId="1997929668" sldId="2147483756"/>
            <pc:sldLayoutMk cId="3893524042" sldId="2147483762"/>
          </pc:sldLayoutMkLst>
        </pc:sldLayoutChg>
        <pc:sldLayoutChg chg="add mod replId">
          <pc:chgData name="Katja A Katainen" userId="S::katja.katainen@edu.savonia.fi::5fc8f618-a5f2-4401-835f-fd3b855fba18" providerId="AD" clId="Web-{94088E34-9A65-2FAA-C26F-DD5F308F3CB7}" dt="2020-02-18T14:46:49.868" v="8"/>
          <pc:sldLayoutMkLst>
            <pc:docMk/>
            <pc:sldMasterMk cId="1997929668" sldId="2147483756"/>
            <pc:sldLayoutMk cId="844768871" sldId="2147483763"/>
          </pc:sldLayoutMkLst>
        </pc:sldLayoutChg>
        <pc:sldLayoutChg chg="add mod replId">
          <pc:chgData name="Katja A Katainen" userId="S::katja.katainen@edu.savonia.fi::5fc8f618-a5f2-4401-835f-fd3b855fba18" providerId="AD" clId="Web-{94088E34-9A65-2FAA-C26F-DD5F308F3CB7}" dt="2020-02-18T14:46:49.868" v="8"/>
          <pc:sldLayoutMkLst>
            <pc:docMk/>
            <pc:sldMasterMk cId="1997929668" sldId="2147483756"/>
            <pc:sldLayoutMk cId="2226905694" sldId="2147483764"/>
          </pc:sldLayoutMkLst>
        </pc:sldLayoutChg>
        <pc:sldLayoutChg chg="add mod replId">
          <pc:chgData name="Katja A Katainen" userId="S::katja.katainen@edu.savonia.fi::5fc8f618-a5f2-4401-835f-fd3b855fba18" providerId="AD" clId="Web-{94088E34-9A65-2FAA-C26F-DD5F308F3CB7}" dt="2020-02-18T14:46:49.868" v="8"/>
          <pc:sldLayoutMkLst>
            <pc:docMk/>
            <pc:sldMasterMk cId="1997929668" sldId="2147483756"/>
            <pc:sldLayoutMk cId="2056623226" sldId="2147483765"/>
          </pc:sldLayoutMkLst>
        </pc:sldLayoutChg>
        <pc:sldLayoutChg chg="add mod replId">
          <pc:chgData name="Katja A Katainen" userId="S::katja.katainen@edu.savonia.fi::5fc8f618-a5f2-4401-835f-fd3b855fba18" providerId="AD" clId="Web-{94088E34-9A65-2FAA-C26F-DD5F308F3CB7}" dt="2020-02-18T14:46:49.868" v="8"/>
          <pc:sldLayoutMkLst>
            <pc:docMk/>
            <pc:sldMasterMk cId="1997929668" sldId="2147483756"/>
            <pc:sldLayoutMk cId="1075577578" sldId="2147483766"/>
          </pc:sldLayoutMkLst>
        </pc:sldLayoutChg>
        <pc:sldLayoutChg chg="add mod replId">
          <pc:chgData name="Katja A Katainen" userId="S::katja.katainen@edu.savonia.fi::5fc8f618-a5f2-4401-835f-fd3b855fba18" providerId="AD" clId="Web-{94088E34-9A65-2FAA-C26F-DD5F308F3CB7}" dt="2020-02-18T14:46:49.868" v="8"/>
          <pc:sldLayoutMkLst>
            <pc:docMk/>
            <pc:sldMasterMk cId="1997929668" sldId="2147483756"/>
            <pc:sldLayoutMk cId="2279856682" sldId="2147483767"/>
          </pc:sldLayoutMkLst>
        </pc:sldLayoutChg>
      </pc:sldMasterChg>
    </pc:docChg>
  </pc:docChgLst>
  <pc:docChgLst>
    <pc:chgData name="Ronja J Saastamoinen" userId="S::ronja.saastamoinen@edu.savonia.fi::bcdae74e-39cf-47ed-98c9-42659ddb4255" providerId="AD" clId="Web-{CAF22A81-8527-E7A9-601F-6FA1989B8CB4}"/>
    <pc:docChg chg="modSld">
      <pc:chgData name="Ronja J Saastamoinen" userId="S::ronja.saastamoinen@edu.savonia.fi::bcdae74e-39cf-47ed-98c9-42659ddb4255" providerId="AD" clId="Web-{CAF22A81-8527-E7A9-601F-6FA1989B8CB4}" dt="2020-03-12T18:23:11.596" v="59" actId="20577"/>
      <pc:docMkLst>
        <pc:docMk/>
      </pc:docMkLst>
      <pc:sldChg chg="modSp">
        <pc:chgData name="Ronja J Saastamoinen" userId="S::ronja.saastamoinen@edu.savonia.fi::bcdae74e-39cf-47ed-98c9-42659ddb4255" providerId="AD" clId="Web-{CAF22A81-8527-E7A9-601F-6FA1989B8CB4}" dt="2020-03-12T18:23:11.580" v="58" actId="20577"/>
        <pc:sldMkLst>
          <pc:docMk/>
          <pc:sldMk cId="876269487" sldId="265"/>
        </pc:sldMkLst>
        <pc:spChg chg="mod">
          <ac:chgData name="Ronja J Saastamoinen" userId="S::ronja.saastamoinen@edu.savonia.fi::bcdae74e-39cf-47ed-98c9-42659ddb4255" providerId="AD" clId="Web-{CAF22A81-8527-E7A9-601F-6FA1989B8CB4}" dt="2020-03-12T18:23:11.580" v="58" actId="20577"/>
          <ac:spMkLst>
            <pc:docMk/>
            <pc:sldMk cId="876269487" sldId="265"/>
            <ac:spMk id="3" creationId="{07A5FC85-2EAE-424B-9A6F-ED8453D86B41}"/>
          </ac:spMkLst>
        </pc:spChg>
      </pc:sldChg>
    </pc:docChg>
  </pc:docChgLst>
  <pc:docChgLst>
    <pc:chgData name="Katja A Katainen" userId="S::katja.katainen@edu.savonia.fi::5fc8f618-a5f2-4401-835f-fd3b855fba18" providerId="AD" clId="Web-{8B1943A0-0604-49C5-94AD-6826167A5413}"/>
    <pc:docChg chg="addSld modSld">
      <pc:chgData name="Katja A Katainen" userId="S::katja.katainen@edu.savonia.fi::5fc8f618-a5f2-4401-835f-fd3b855fba18" providerId="AD" clId="Web-{8B1943A0-0604-49C5-94AD-6826167A5413}" dt="2020-02-05T09:07:51.609" v="10"/>
      <pc:docMkLst>
        <pc:docMk/>
      </pc:docMkLst>
      <pc:sldChg chg="modSp">
        <pc:chgData name="Katja A Katainen" userId="S::katja.katainen@edu.savonia.fi::5fc8f618-a5f2-4401-835f-fd3b855fba18" providerId="AD" clId="Web-{8B1943A0-0604-49C5-94AD-6826167A5413}" dt="2020-02-05T09:07:49.578" v="7" actId="20577"/>
        <pc:sldMkLst>
          <pc:docMk/>
          <pc:sldMk cId="782385677" sldId="256"/>
        </pc:sldMkLst>
        <pc:spChg chg="mod">
          <ac:chgData name="Katja A Katainen" userId="S::katja.katainen@edu.savonia.fi::5fc8f618-a5f2-4401-835f-fd3b855fba18" providerId="AD" clId="Web-{8B1943A0-0604-49C5-94AD-6826167A5413}" dt="2020-02-05T09:07:49.578" v="7" actId="20577"/>
          <ac:spMkLst>
            <pc:docMk/>
            <pc:sldMk cId="782385677" sldId="256"/>
            <ac:spMk id="2" creationId="{00000000-0000-0000-0000-000000000000}"/>
          </ac:spMkLst>
        </pc:spChg>
      </pc:sldChg>
      <pc:sldChg chg="new">
        <pc:chgData name="Katja A Katainen" userId="S::katja.katainen@edu.savonia.fi::5fc8f618-a5f2-4401-835f-fd3b855fba18" providerId="AD" clId="Web-{8B1943A0-0604-49C5-94AD-6826167A5413}" dt="2020-02-05T09:07:51.609" v="10"/>
        <pc:sldMkLst>
          <pc:docMk/>
          <pc:sldMk cId="2083272074" sldId="257"/>
        </pc:sldMkLst>
      </pc:sldChg>
    </pc:docChg>
  </pc:docChgLst>
  <pc:docChgLst>
    <pc:chgData name="Katja A Katainen" userId="S::katja.katainen@edu.savonia.fi::5fc8f618-a5f2-4401-835f-fd3b855fba18" providerId="AD" clId="Web-{2824BC51-AE6A-9B90-D4C5-C22477ED2C9D}"/>
    <pc:docChg chg="modSld">
      <pc:chgData name="Katja A Katainen" userId="S::katja.katainen@edu.savonia.fi::5fc8f618-a5f2-4401-835f-fd3b855fba18" providerId="AD" clId="Web-{2824BC51-AE6A-9B90-D4C5-C22477ED2C9D}" dt="2020-03-06T10:02:51.162" v="3" actId="1076"/>
      <pc:docMkLst>
        <pc:docMk/>
      </pc:docMkLst>
      <pc:sldChg chg="modSp">
        <pc:chgData name="Katja A Katainen" userId="S::katja.katainen@edu.savonia.fi::5fc8f618-a5f2-4401-835f-fd3b855fba18" providerId="AD" clId="Web-{2824BC51-AE6A-9B90-D4C5-C22477ED2C9D}" dt="2020-03-06T10:02:51.162" v="3" actId="1076"/>
        <pc:sldMkLst>
          <pc:docMk/>
          <pc:sldMk cId="3079689495" sldId="258"/>
        </pc:sldMkLst>
        <pc:spChg chg="mod">
          <ac:chgData name="Katja A Katainen" userId="S::katja.katainen@edu.savonia.fi::5fc8f618-a5f2-4401-835f-fd3b855fba18" providerId="AD" clId="Web-{2824BC51-AE6A-9B90-D4C5-C22477ED2C9D}" dt="2020-03-06T10:02:48.974" v="2" actId="1076"/>
          <ac:spMkLst>
            <pc:docMk/>
            <pc:sldMk cId="3079689495" sldId="258"/>
            <ac:spMk id="11" creationId="{B0E7EA60-AF57-4B60-A75A-EBDCEC90EE9D}"/>
          </ac:spMkLst>
        </pc:spChg>
        <pc:spChg chg="mod">
          <ac:chgData name="Katja A Katainen" userId="S::katja.katainen@edu.savonia.fi::5fc8f618-a5f2-4401-835f-fd3b855fba18" providerId="AD" clId="Web-{2824BC51-AE6A-9B90-D4C5-C22477ED2C9D}" dt="2020-03-06T10:02:51.162" v="3" actId="1076"/>
          <ac:spMkLst>
            <pc:docMk/>
            <pc:sldMk cId="3079689495" sldId="258"/>
            <ac:spMk id="12" creationId="{32BBF0DE-9D0C-4B10-802E-C1708AEEC769}"/>
          </ac:spMkLst>
        </pc:spChg>
      </pc:sldChg>
    </pc:docChg>
  </pc:docChgLst>
  <pc:docChgLst>
    <pc:chgData name="Ronja J Saastamoinen" userId="bcdae74e-39cf-47ed-98c9-42659ddb4255" providerId="ADAL" clId="{56F57A58-01C3-46A1-839C-FC46988D7943}"/>
    <pc:docChg chg="undo custSel mod addSld delSld modSld">
      <pc:chgData name="Ronja J Saastamoinen" userId="bcdae74e-39cf-47ed-98c9-42659ddb4255" providerId="ADAL" clId="{56F57A58-01C3-46A1-839C-FC46988D7943}" dt="2020-03-09T18:53:21.632" v="7988"/>
      <pc:docMkLst>
        <pc:docMk/>
      </pc:docMkLst>
      <pc:sldChg chg="addSp delSp modSp">
        <pc:chgData name="Ronja J Saastamoinen" userId="bcdae74e-39cf-47ed-98c9-42659ddb4255" providerId="ADAL" clId="{56F57A58-01C3-46A1-839C-FC46988D7943}" dt="2020-03-03T18:43:31.710" v="2929" actId="478"/>
        <pc:sldMkLst>
          <pc:docMk/>
          <pc:sldMk cId="782385677" sldId="256"/>
        </pc:sldMkLst>
        <pc:picChg chg="add del mod">
          <ac:chgData name="Ronja J Saastamoinen" userId="bcdae74e-39cf-47ed-98c9-42659ddb4255" providerId="ADAL" clId="{56F57A58-01C3-46A1-839C-FC46988D7943}" dt="2020-03-03T18:43:31.710" v="2929" actId="478"/>
          <ac:picMkLst>
            <pc:docMk/>
            <pc:sldMk cId="782385677" sldId="256"/>
            <ac:picMk id="5" creationId="{48D66064-2186-49F0-BB84-FCED6B3D4F46}"/>
          </ac:picMkLst>
        </pc:picChg>
      </pc:sldChg>
      <pc:sldChg chg="addSp delSp modSp">
        <pc:chgData name="Ronja J Saastamoinen" userId="bcdae74e-39cf-47ed-98c9-42659ddb4255" providerId="ADAL" clId="{56F57A58-01C3-46A1-839C-FC46988D7943}" dt="2020-03-05T17:40:53.652" v="7893" actId="1076"/>
        <pc:sldMkLst>
          <pc:docMk/>
          <pc:sldMk cId="2083272074" sldId="257"/>
        </pc:sldMkLst>
        <pc:spChg chg="mod">
          <ac:chgData name="Ronja J Saastamoinen" userId="bcdae74e-39cf-47ed-98c9-42659ddb4255" providerId="ADAL" clId="{56F57A58-01C3-46A1-839C-FC46988D7943}" dt="2020-03-01T17:40:24.853" v="303" actId="122"/>
          <ac:spMkLst>
            <pc:docMk/>
            <pc:sldMk cId="2083272074" sldId="257"/>
            <ac:spMk id="2" creationId="{4C33A5E8-FF73-4981-8740-38D3D7432654}"/>
          </ac:spMkLst>
        </pc:spChg>
        <pc:graphicFrameChg chg="mod">
          <ac:chgData name="Ronja J Saastamoinen" userId="bcdae74e-39cf-47ed-98c9-42659ddb4255" providerId="ADAL" clId="{56F57A58-01C3-46A1-839C-FC46988D7943}" dt="2020-03-05T17:40:53.652" v="7893" actId="1076"/>
          <ac:graphicFrameMkLst>
            <pc:docMk/>
            <pc:sldMk cId="2083272074" sldId="257"/>
            <ac:graphicFrameMk id="4" creationId="{91237569-3A28-4E47-8733-983D9E0360D8}"/>
          </ac:graphicFrameMkLst>
        </pc:graphicFrameChg>
        <pc:picChg chg="add del mod">
          <ac:chgData name="Ronja J Saastamoinen" userId="bcdae74e-39cf-47ed-98c9-42659ddb4255" providerId="ADAL" clId="{56F57A58-01C3-46A1-839C-FC46988D7943}" dt="2020-03-05T17:40:02.637" v="7884"/>
          <ac:picMkLst>
            <pc:docMk/>
            <pc:sldMk cId="2083272074" sldId="257"/>
            <ac:picMk id="5122" creationId="{2A0582C5-D4F0-4766-8A52-AAA790886F3B}"/>
          </ac:picMkLst>
        </pc:picChg>
        <pc:picChg chg="add del mod">
          <ac:chgData name="Ronja J Saastamoinen" userId="bcdae74e-39cf-47ed-98c9-42659ddb4255" providerId="ADAL" clId="{56F57A58-01C3-46A1-839C-FC46988D7943}" dt="2020-03-05T17:40:25.287" v="7888"/>
          <ac:picMkLst>
            <pc:docMk/>
            <pc:sldMk cId="2083272074" sldId="257"/>
            <ac:picMk id="5124" creationId="{E1F9A160-946C-4612-B7D6-A134D4065023}"/>
          </ac:picMkLst>
        </pc:picChg>
      </pc:sldChg>
      <pc:sldChg chg="addSp delSp modSp mod setBg">
        <pc:chgData name="Ronja J Saastamoinen" userId="bcdae74e-39cf-47ed-98c9-42659ddb4255" providerId="ADAL" clId="{56F57A58-01C3-46A1-839C-FC46988D7943}" dt="2020-03-05T17:38:50.400" v="7879" actId="122"/>
        <pc:sldMkLst>
          <pc:docMk/>
          <pc:sldMk cId="3079689495" sldId="258"/>
        </pc:sldMkLst>
        <pc:spChg chg="mod">
          <ac:chgData name="Ronja J Saastamoinen" userId="bcdae74e-39cf-47ed-98c9-42659ddb4255" providerId="ADAL" clId="{56F57A58-01C3-46A1-839C-FC46988D7943}" dt="2020-03-02T16:51:42.719" v="494" actId="1076"/>
          <ac:spMkLst>
            <pc:docMk/>
            <pc:sldMk cId="3079689495" sldId="258"/>
            <ac:spMk id="2" creationId="{EE31665D-C303-4E7D-A0EF-0BC75B547D6B}"/>
          </ac:spMkLst>
        </pc:spChg>
        <pc:spChg chg="mod ord">
          <ac:chgData name="Ronja J Saastamoinen" userId="bcdae74e-39cf-47ed-98c9-42659ddb4255" providerId="ADAL" clId="{56F57A58-01C3-46A1-839C-FC46988D7943}" dt="2020-03-02T16:52:05.691" v="497" actId="14100"/>
          <ac:spMkLst>
            <pc:docMk/>
            <pc:sldMk cId="3079689495" sldId="258"/>
            <ac:spMk id="3" creationId="{B5439659-9AC3-46C6-AEA1-4114000AF9F8}"/>
          </ac:spMkLst>
        </pc:spChg>
        <pc:spChg chg="add del mod">
          <ac:chgData name="Ronja J Saastamoinen" userId="bcdae74e-39cf-47ed-98c9-42659ddb4255" providerId="ADAL" clId="{56F57A58-01C3-46A1-839C-FC46988D7943}" dt="2020-03-02T16:52:09.898" v="500"/>
          <ac:spMkLst>
            <pc:docMk/>
            <pc:sldMk cId="3079689495" sldId="258"/>
            <ac:spMk id="4" creationId="{30B93F5C-99FB-45EA-B257-067964E77320}"/>
          </ac:spMkLst>
        </pc:spChg>
        <pc:spChg chg="add del mod">
          <ac:chgData name="Ronja J Saastamoinen" userId="bcdae74e-39cf-47ed-98c9-42659ddb4255" providerId="ADAL" clId="{56F57A58-01C3-46A1-839C-FC46988D7943}" dt="2020-03-01T17:35:13.478" v="23" actId="478"/>
          <ac:spMkLst>
            <pc:docMk/>
            <pc:sldMk cId="3079689495" sldId="258"/>
            <ac:spMk id="4" creationId="{38E18C84-AF53-4232-8B15-AFEE10EBBAA1}"/>
          </ac:spMkLst>
        </pc:spChg>
        <pc:spChg chg="add del mod">
          <ac:chgData name="Ronja J Saastamoinen" userId="bcdae74e-39cf-47ed-98c9-42659ddb4255" providerId="ADAL" clId="{56F57A58-01C3-46A1-839C-FC46988D7943}" dt="2020-03-01T17:35:13.478" v="25"/>
          <ac:spMkLst>
            <pc:docMk/>
            <pc:sldMk cId="3079689495" sldId="258"/>
            <ac:spMk id="5" creationId="{4038176C-6E5A-4945-9C40-414F8948BE51}"/>
          </ac:spMkLst>
        </pc:spChg>
        <pc:spChg chg="add mod">
          <ac:chgData name="Ronja J Saastamoinen" userId="bcdae74e-39cf-47ed-98c9-42659ddb4255" providerId="ADAL" clId="{56F57A58-01C3-46A1-839C-FC46988D7943}" dt="2020-03-03T18:31:09.558" v="2809" actId="1076"/>
          <ac:spMkLst>
            <pc:docMk/>
            <pc:sldMk cId="3079689495" sldId="258"/>
            <ac:spMk id="5" creationId="{D2D5A972-E2ED-4354-A5F5-0D447FDC9012}"/>
          </ac:spMkLst>
        </pc:spChg>
        <pc:spChg chg="add del mod">
          <ac:chgData name="Ronja J Saastamoinen" userId="bcdae74e-39cf-47ed-98c9-42659ddb4255" providerId="ADAL" clId="{56F57A58-01C3-46A1-839C-FC46988D7943}" dt="2020-03-02T16:51:06.690" v="489" actId="478"/>
          <ac:spMkLst>
            <pc:docMk/>
            <pc:sldMk cId="3079689495" sldId="258"/>
            <ac:spMk id="6" creationId="{6E42BDA7-655E-48CC-B623-5B9AA0A10AD0}"/>
          </ac:spMkLst>
        </pc:spChg>
        <pc:spChg chg="add mod">
          <ac:chgData name="Ronja J Saastamoinen" userId="bcdae74e-39cf-47ed-98c9-42659ddb4255" providerId="ADAL" clId="{56F57A58-01C3-46A1-839C-FC46988D7943}" dt="2020-03-03T18:31:12.872" v="2810" actId="1076"/>
          <ac:spMkLst>
            <pc:docMk/>
            <pc:sldMk cId="3079689495" sldId="258"/>
            <ac:spMk id="7" creationId="{5E430E45-9432-468C-B484-458A32CC7428}"/>
          </ac:spMkLst>
        </pc:spChg>
        <pc:spChg chg="add mod">
          <ac:chgData name="Ronja J Saastamoinen" userId="bcdae74e-39cf-47ed-98c9-42659ddb4255" providerId="ADAL" clId="{56F57A58-01C3-46A1-839C-FC46988D7943}" dt="2020-03-03T18:31:16.801" v="2811" actId="1076"/>
          <ac:spMkLst>
            <pc:docMk/>
            <pc:sldMk cId="3079689495" sldId="258"/>
            <ac:spMk id="8" creationId="{001BF27D-0A9E-40C6-959D-082F433337F0}"/>
          </ac:spMkLst>
        </pc:spChg>
        <pc:spChg chg="add mod">
          <ac:chgData name="Ronja J Saastamoinen" userId="bcdae74e-39cf-47ed-98c9-42659ddb4255" providerId="ADAL" clId="{56F57A58-01C3-46A1-839C-FC46988D7943}" dt="2020-03-05T17:38:50.400" v="7879" actId="122"/>
          <ac:spMkLst>
            <pc:docMk/>
            <pc:sldMk cId="3079689495" sldId="258"/>
            <ac:spMk id="9" creationId="{B2E771D6-5A2A-4338-9D11-D967BEC961B2}"/>
          </ac:spMkLst>
        </pc:spChg>
        <pc:spChg chg="add mod">
          <ac:chgData name="Ronja J Saastamoinen" userId="bcdae74e-39cf-47ed-98c9-42659ddb4255" providerId="ADAL" clId="{56F57A58-01C3-46A1-839C-FC46988D7943}" dt="2020-03-03T18:32:26.933" v="2827" actId="1076"/>
          <ac:spMkLst>
            <pc:docMk/>
            <pc:sldMk cId="3079689495" sldId="258"/>
            <ac:spMk id="10" creationId="{3200EE35-3371-4D38-8507-AAB7347A8985}"/>
          </ac:spMkLst>
        </pc:spChg>
        <pc:spChg chg="add mod">
          <ac:chgData name="Ronja J Saastamoinen" userId="bcdae74e-39cf-47ed-98c9-42659ddb4255" providerId="ADAL" clId="{56F57A58-01C3-46A1-839C-FC46988D7943}" dt="2020-03-02T17:24:18.574" v="1635" actId="207"/>
          <ac:spMkLst>
            <pc:docMk/>
            <pc:sldMk cId="3079689495" sldId="258"/>
            <ac:spMk id="11" creationId="{B0E7EA60-AF57-4B60-A75A-EBDCEC90EE9D}"/>
          </ac:spMkLst>
        </pc:spChg>
        <pc:spChg chg="add mod">
          <ac:chgData name="Ronja J Saastamoinen" userId="bcdae74e-39cf-47ed-98c9-42659ddb4255" providerId="ADAL" clId="{56F57A58-01C3-46A1-839C-FC46988D7943}" dt="2020-03-02T17:24:11.760" v="1634" actId="207"/>
          <ac:spMkLst>
            <pc:docMk/>
            <pc:sldMk cId="3079689495" sldId="258"/>
            <ac:spMk id="12" creationId="{32BBF0DE-9D0C-4B10-802E-C1708AEEC769}"/>
          </ac:spMkLst>
        </pc:spChg>
        <pc:spChg chg="add mod">
          <ac:chgData name="Ronja J Saastamoinen" userId="bcdae74e-39cf-47ed-98c9-42659ddb4255" providerId="ADAL" clId="{56F57A58-01C3-46A1-839C-FC46988D7943}" dt="2020-03-03T18:31:30.261" v="2813" actId="1076"/>
          <ac:spMkLst>
            <pc:docMk/>
            <pc:sldMk cId="3079689495" sldId="258"/>
            <ac:spMk id="13" creationId="{F169A9A9-AEB5-4D65-8939-8C94E1F9B237}"/>
          </ac:spMkLst>
        </pc:spChg>
        <pc:spChg chg="add del mod">
          <ac:chgData name="Ronja J Saastamoinen" userId="bcdae74e-39cf-47ed-98c9-42659ddb4255" providerId="ADAL" clId="{56F57A58-01C3-46A1-839C-FC46988D7943}" dt="2020-03-02T17:26:43.261" v="1706"/>
          <ac:spMkLst>
            <pc:docMk/>
            <pc:sldMk cId="3079689495" sldId="258"/>
            <ac:spMk id="14" creationId="{E1E258A4-BE81-4CB1-948C-C3719FE67591}"/>
          </ac:spMkLst>
        </pc:spChg>
        <pc:spChg chg="add mod">
          <ac:chgData name="Ronja J Saastamoinen" userId="bcdae74e-39cf-47ed-98c9-42659ddb4255" providerId="ADAL" clId="{56F57A58-01C3-46A1-839C-FC46988D7943}" dt="2020-03-03T18:31:43.750" v="2817" actId="1076"/>
          <ac:spMkLst>
            <pc:docMk/>
            <pc:sldMk cId="3079689495" sldId="258"/>
            <ac:spMk id="15" creationId="{1CB24C69-0A78-4879-94FE-348B8458DD06}"/>
          </ac:spMkLst>
        </pc:spChg>
        <pc:spChg chg="add del mod">
          <ac:chgData name="Ronja J Saastamoinen" userId="bcdae74e-39cf-47ed-98c9-42659ddb4255" providerId="ADAL" clId="{56F57A58-01C3-46A1-839C-FC46988D7943}" dt="2020-03-02T17:28:12.722" v="1770"/>
          <ac:spMkLst>
            <pc:docMk/>
            <pc:sldMk cId="3079689495" sldId="258"/>
            <ac:spMk id="16" creationId="{05376A56-F796-4D1A-9861-BA83BA391E4A}"/>
          </ac:spMkLst>
        </pc:spChg>
        <pc:spChg chg="add mod">
          <ac:chgData name="Ronja J Saastamoinen" userId="bcdae74e-39cf-47ed-98c9-42659ddb4255" providerId="ADAL" clId="{56F57A58-01C3-46A1-839C-FC46988D7943}" dt="2020-03-03T18:31:32.985" v="2814" actId="1076"/>
          <ac:spMkLst>
            <pc:docMk/>
            <pc:sldMk cId="3079689495" sldId="258"/>
            <ac:spMk id="17" creationId="{DC3B16D8-E7CE-48B5-B314-2C1A2EB6C551}"/>
          </ac:spMkLst>
        </pc:spChg>
        <pc:spChg chg="add">
          <ac:chgData name="Ronja J Saastamoinen" userId="bcdae74e-39cf-47ed-98c9-42659ddb4255" providerId="ADAL" clId="{56F57A58-01C3-46A1-839C-FC46988D7943}" dt="2020-03-01T17:34:48.670" v="18" actId="26606"/>
          <ac:spMkLst>
            <pc:docMk/>
            <pc:sldMk cId="3079689495" sldId="258"/>
            <ac:spMk id="73" creationId="{E9271C28-7496-4447-8541-7B39F5E9480A}"/>
          </ac:spMkLst>
        </pc:spChg>
        <pc:picChg chg="add mod">
          <ac:chgData name="Ronja J Saastamoinen" userId="bcdae74e-39cf-47ed-98c9-42659ddb4255" providerId="ADAL" clId="{56F57A58-01C3-46A1-839C-FC46988D7943}" dt="2020-03-03T18:31:39.730" v="2816" actId="688"/>
          <ac:picMkLst>
            <pc:docMk/>
            <pc:sldMk cId="3079689495" sldId="258"/>
            <ac:picMk id="6" creationId="{68209E96-1654-4FDB-B3C5-A471D3DC8AE4}"/>
          </ac:picMkLst>
        </pc:picChg>
        <pc:picChg chg="add mod">
          <ac:chgData name="Ronja J Saastamoinen" userId="bcdae74e-39cf-47ed-98c9-42659ddb4255" providerId="ADAL" clId="{56F57A58-01C3-46A1-839C-FC46988D7943}" dt="2020-03-03T18:32:30.542" v="2828" actId="1076"/>
          <ac:picMkLst>
            <pc:docMk/>
            <pc:sldMk cId="3079689495" sldId="258"/>
            <ac:picMk id="16" creationId="{762F5244-A65B-4DCD-BBFF-02C2724AD662}"/>
          </ac:picMkLst>
        </pc:picChg>
        <pc:picChg chg="add mod">
          <ac:chgData name="Ronja J Saastamoinen" userId="bcdae74e-39cf-47ed-98c9-42659ddb4255" providerId="ADAL" clId="{56F57A58-01C3-46A1-839C-FC46988D7943}" dt="2020-03-03T18:33:14.734" v="2834" actId="1076"/>
          <ac:picMkLst>
            <pc:docMk/>
            <pc:sldMk cId="3079689495" sldId="258"/>
            <ac:picMk id="19" creationId="{0D3E3327-3FB6-46E5-95BB-3BAE54665C58}"/>
          </ac:picMkLst>
        </pc:picChg>
        <pc:picChg chg="add mod">
          <ac:chgData name="Ronja J Saastamoinen" userId="bcdae74e-39cf-47ed-98c9-42659ddb4255" providerId="ADAL" clId="{56F57A58-01C3-46A1-839C-FC46988D7943}" dt="2020-03-03T18:33:41.313" v="2839" actId="1076"/>
          <ac:picMkLst>
            <pc:docMk/>
            <pc:sldMk cId="3079689495" sldId="258"/>
            <ac:picMk id="21" creationId="{B28DD724-FDAD-4BA8-9987-6E0CFF032AED}"/>
          </ac:picMkLst>
        </pc:picChg>
        <pc:picChg chg="add del mod">
          <ac:chgData name="Ronja J Saastamoinen" userId="bcdae74e-39cf-47ed-98c9-42659ddb4255" providerId="ADAL" clId="{56F57A58-01C3-46A1-839C-FC46988D7943}" dt="2020-03-01T17:33:48.909" v="11"/>
          <ac:picMkLst>
            <pc:docMk/>
            <pc:sldMk cId="3079689495" sldId="258"/>
            <ac:picMk id="1026" creationId="{32B2F954-875D-4AE8-A8BD-100DFDF591D7}"/>
          </ac:picMkLst>
        </pc:picChg>
        <pc:picChg chg="add mod">
          <ac:chgData name="Ronja J Saastamoinen" userId="bcdae74e-39cf-47ed-98c9-42659ddb4255" providerId="ADAL" clId="{56F57A58-01C3-46A1-839C-FC46988D7943}" dt="2020-03-03T18:33:01.086" v="2831" actId="1076"/>
          <ac:picMkLst>
            <pc:docMk/>
            <pc:sldMk cId="3079689495" sldId="258"/>
            <ac:picMk id="1028" creationId="{8F86BA41-AF90-476A-ABAE-5F44ED14A9D4}"/>
          </ac:picMkLst>
        </pc:picChg>
        <pc:picChg chg="add del mod">
          <ac:chgData name="Ronja J Saastamoinen" userId="bcdae74e-39cf-47ed-98c9-42659ddb4255" providerId="ADAL" clId="{56F57A58-01C3-46A1-839C-FC46988D7943}" dt="2020-03-03T18:30:27.987" v="2804" actId="478"/>
          <ac:picMkLst>
            <pc:docMk/>
            <pc:sldMk cId="3079689495" sldId="258"/>
            <ac:picMk id="2050" creationId="{826300DF-A0B3-4552-AF91-43C2992C7D5E}"/>
          </ac:picMkLst>
        </pc:picChg>
        <pc:picChg chg="add del mod">
          <ac:chgData name="Ronja J Saastamoinen" userId="bcdae74e-39cf-47ed-98c9-42659ddb4255" providerId="ADAL" clId="{56F57A58-01C3-46A1-839C-FC46988D7943}" dt="2020-03-03T18:30:27.260" v="2803" actId="478"/>
          <ac:picMkLst>
            <pc:docMk/>
            <pc:sldMk cId="3079689495" sldId="258"/>
            <ac:picMk id="2052" creationId="{A67B7F39-834B-4CCE-B329-A0B29F9896B0}"/>
          </ac:picMkLst>
        </pc:picChg>
        <pc:picChg chg="add del mod">
          <ac:chgData name="Ronja J Saastamoinen" userId="bcdae74e-39cf-47ed-98c9-42659ddb4255" providerId="ADAL" clId="{56F57A58-01C3-46A1-839C-FC46988D7943}" dt="2020-03-03T18:30:26.533" v="2802" actId="478"/>
          <ac:picMkLst>
            <pc:docMk/>
            <pc:sldMk cId="3079689495" sldId="258"/>
            <ac:picMk id="2054" creationId="{A1F851A5-87A4-4F48-8515-88E7803F692C}"/>
          </ac:picMkLst>
        </pc:picChg>
        <pc:picChg chg="add del mod">
          <ac:chgData name="Ronja J Saastamoinen" userId="bcdae74e-39cf-47ed-98c9-42659ddb4255" providerId="ADAL" clId="{56F57A58-01C3-46A1-839C-FC46988D7943}" dt="2020-03-03T18:30:20.639" v="2797" actId="478"/>
          <ac:picMkLst>
            <pc:docMk/>
            <pc:sldMk cId="3079689495" sldId="258"/>
            <ac:picMk id="2056" creationId="{56C12FC5-C90C-4D1A-AF90-581FAC450B79}"/>
          </ac:picMkLst>
        </pc:picChg>
        <pc:picChg chg="add del mod">
          <ac:chgData name="Ronja J Saastamoinen" userId="bcdae74e-39cf-47ed-98c9-42659ddb4255" providerId="ADAL" clId="{56F57A58-01C3-46A1-839C-FC46988D7943}" dt="2020-03-03T18:30:21.727" v="2798" actId="478"/>
          <ac:picMkLst>
            <pc:docMk/>
            <pc:sldMk cId="3079689495" sldId="258"/>
            <ac:picMk id="2058" creationId="{7C1CEF82-FC00-49E6-9F10-86E3E4310468}"/>
          </ac:picMkLst>
        </pc:picChg>
        <pc:picChg chg="add del mod">
          <ac:chgData name="Ronja J Saastamoinen" userId="bcdae74e-39cf-47ed-98c9-42659ddb4255" providerId="ADAL" clId="{56F57A58-01C3-46A1-839C-FC46988D7943}" dt="2020-03-03T18:30:23.175" v="2799" actId="478"/>
          <ac:picMkLst>
            <pc:docMk/>
            <pc:sldMk cId="3079689495" sldId="258"/>
            <ac:picMk id="2060" creationId="{D7F77294-0FE8-4E37-A576-85B080C94662}"/>
          </ac:picMkLst>
        </pc:picChg>
        <pc:picChg chg="add del mod">
          <ac:chgData name="Ronja J Saastamoinen" userId="bcdae74e-39cf-47ed-98c9-42659ddb4255" providerId="ADAL" clId="{56F57A58-01C3-46A1-839C-FC46988D7943}" dt="2020-03-03T18:30:24.015" v="2800" actId="478"/>
          <ac:picMkLst>
            <pc:docMk/>
            <pc:sldMk cId="3079689495" sldId="258"/>
            <ac:picMk id="2062" creationId="{B4149381-2ACF-4D5B-8EE3-06B842A71CD2}"/>
          </ac:picMkLst>
        </pc:picChg>
        <pc:picChg chg="add del mod">
          <ac:chgData name="Ronja J Saastamoinen" userId="bcdae74e-39cf-47ed-98c9-42659ddb4255" providerId="ADAL" clId="{56F57A58-01C3-46A1-839C-FC46988D7943}" dt="2020-03-03T18:30:25.167" v="2801" actId="478"/>
          <ac:picMkLst>
            <pc:docMk/>
            <pc:sldMk cId="3079689495" sldId="258"/>
            <ac:picMk id="2064" creationId="{1C55B870-E89B-45D9-AC5E-B3F893F796BA}"/>
          </ac:picMkLst>
        </pc:picChg>
        <pc:picChg chg="add mod">
          <ac:chgData name="Ronja J Saastamoinen" userId="bcdae74e-39cf-47ed-98c9-42659ddb4255" providerId="ADAL" clId="{56F57A58-01C3-46A1-839C-FC46988D7943}" dt="2020-03-05T17:38:19.278" v="7862" actId="1076"/>
          <ac:picMkLst>
            <pc:docMk/>
            <pc:sldMk cId="3079689495" sldId="258"/>
            <ac:picMk id="4098" creationId="{C4D1C947-2F63-4ACA-ACAB-0B39CDE1FC2A}"/>
          </ac:picMkLst>
        </pc:picChg>
      </pc:sldChg>
      <pc:sldChg chg="addSp delSp modSp">
        <pc:chgData name="Ronja J Saastamoinen" userId="bcdae74e-39cf-47ed-98c9-42659ddb4255" providerId="ADAL" clId="{56F57A58-01C3-46A1-839C-FC46988D7943}" dt="2020-03-03T19:11:20.329" v="3543" actId="207"/>
        <pc:sldMkLst>
          <pc:docMk/>
          <pc:sldMk cId="2452718376" sldId="260"/>
        </pc:sldMkLst>
        <pc:spChg chg="mod">
          <ac:chgData name="Ronja J Saastamoinen" userId="bcdae74e-39cf-47ed-98c9-42659ddb4255" providerId="ADAL" clId="{56F57A58-01C3-46A1-839C-FC46988D7943}" dt="2020-03-01T17:40:17.118" v="302" actId="20577"/>
          <ac:spMkLst>
            <pc:docMk/>
            <pc:sldMk cId="2452718376" sldId="260"/>
            <ac:spMk id="2" creationId="{3D2D5A7F-6269-41A0-AFE9-AD092953CCF1}"/>
          </ac:spMkLst>
        </pc:spChg>
        <pc:spChg chg="mod">
          <ac:chgData name="Ronja J Saastamoinen" userId="bcdae74e-39cf-47ed-98c9-42659ddb4255" providerId="ADAL" clId="{56F57A58-01C3-46A1-839C-FC46988D7943}" dt="2020-03-03T19:11:20.329" v="3543" actId="207"/>
          <ac:spMkLst>
            <pc:docMk/>
            <pc:sldMk cId="2452718376" sldId="260"/>
            <ac:spMk id="3" creationId="{171F8B5A-FF89-4B31-A355-B37D7F21A929}"/>
          </ac:spMkLst>
        </pc:spChg>
        <pc:spChg chg="add del mod">
          <ac:chgData name="Ronja J Saastamoinen" userId="bcdae74e-39cf-47ed-98c9-42659ddb4255" providerId="ADAL" clId="{56F57A58-01C3-46A1-839C-FC46988D7943}" dt="2020-03-03T18:39:43.559" v="2866"/>
          <ac:spMkLst>
            <pc:docMk/>
            <pc:sldMk cId="2452718376" sldId="260"/>
            <ac:spMk id="14" creationId="{A30E52E1-985C-4D7D-B29C-834EF22AC199}"/>
          </ac:spMkLst>
        </pc:spChg>
        <pc:picChg chg="add del mod">
          <ac:chgData name="Ronja J Saastamoinen" userId="bcdae74e-39cf-47ed-98c9-42659ddb4255" providerId="ADAL" clId="{56F57A58-01C3-46A1-839C-FC46988D7943}" dt="2020-03-03T18:35:38.507" v="2843"/>
          <ac:picMkLst>
            <pc:docMk/>
            <pc:sldMk cId="2452718376" sldId="260"/>
            <ac:picMk id="5" creationId="{F01FC9F6-068C-438D-A6C4-DC1CE9331547}"/>
          </ac:picMkLst>
        </pc:picChg>
        <pc:picChg chg="add mod">
          <ac:chgData name="Ronja J Saastamoinen" userId="bcdae74e-39cf-47ed-98c9-42659ddb4255" providerId="ADAL" clId="{56F57A58-01C3-46A1-839C-FC46988D7943}" dt="2020-03-03T18:36:03.562" v="2846" actId="1076"/>
          <ac:picMkLst>
            <pc:docMk/>
            <pc:sldMk cId="2452718376" sldId="260"/>
            <ac:picMk id="7" creationId="{AA4E27BB-61FE-4B17-BA49-FF74A08A8A40}"/>
          </ac:picMkLst>
        </pc:picChg>
        <pc:picChg chg="add mod">
          <ac:chgData name="Ronja J Saastamoinen" userId="bcdae74e-39cf-47ed-98c9-42659ddb4255" providerId="ADAL" clId="{56F57A58-01C3-46A1-839C-FC46988D7943}" dt="2020-03-03T18:36:05.870" v="2847" actId="1076"/>
          <ac:picMkLst>
            <pc:docMk/>
            <pc:sldMk cId="2452718376" sldId="260"/>
            <ac:picMk id="9" creationId="{C96D89A3-0020-4371-A82C-BA3A80B8ECDB}"/>
          </ac:picMkLst>
        </pc:picChg>
        <pc:picChg chg="add mod">
          <ac:chgData name="Ronja J Saastamoinen" userId="bcdae74e-39cf-47ed-98c9-42659ddb4255" providerId="ADAL" clId="{56F57A58-01C3-46A1-839C-FC46988D7943}" dt="2020-03-03T18:36:36.733" v="2851" actId="1076"/>
          <ac:picMkLst>
            <pc:docMk/>
            <pc:sldMk cId="2452718376" sldId="260"/>
            <ac:picMk id="11" creationId="{B9438C41-6839-49AD-A9B6-AF1442FA498B}"/>
          </ac:picMkLst>
        </pc:picChg>
        <pc:picChg chg="add mod">
          <ac:chgData name="Ronja J Saastamoinen" userId="bcdae74e-39cf-47ed-98c9-42659ddb4255" providerId="ADAL" clId="{56F57A58-01C3-46A1-839C-FC46988D7943}" dt="2020-03-03T18:39:24.750" v="2863" actId="1076"/>
          <ac:picMkLst>
            <pc:docMk/>
            <pc:sldMk cId="2452718376" sldId="260"/>
            <ac:picMk id="13" creationId="{AFC0CF5E-DD6E-4C4D-B5BB-1F0F367568CD}"/>
          </ac:picMkLst>
        </pc:picChg>
        <pc:picChg chg="add del mod">
          <ac:chgData name="Ronja J Saastamoinen" userId="bcdae74e-39cf-47ed-98c9-42659ddb4255" providerId="ADAL" clId="{56F57A58-01C3-46A1-839C-FC46988D7943}" dt="2020-03-02T17:04:34.760" v="1195"/>
          <ac:picMkLst>
            <pc:docMk/>
            <pc:sldMk cId="2452718376" sldId="260"/>
            <ac:picMk id="1026" creationId="{F2BEC234-98D6-484C-A0FC-491A9939831A}"/>
          </ac:picMkLst>
        </pc:picChg>
        <pc:picChg chg="add mod">
          <ac:chgData name="Ronja J Saastamoinen" userId="bcdae74e-39cf-47ed-98c9-42659ddb4255" providerId="ADAL" clId="{56F57A58-01C3-46A1-839C-FC46988D7943}" dt="2020-03-03T18:27:00.864" v="2785" actId="1076"/>
          <ac:picMkLst>
            <pc:docMk/>
            <pc:sldMk cId="2452718376" sldId="260"/>
            <ac:picMk id="1028" creationId="{B1CA181A-DC4C-4FA0-8188-8BED3FBCE092}"/>
          </ac:picMkLst>
        </pc:picChg>
      </pc:sldChg>
      <pc:sldChg chg="addSp delSp modSp">
        <pc:chgData name="Ronja J Saastamoinen" userId="bcdae74e-39cf-47ed-98c9-42659ddb4255" providerId="ADAL" clId="{56F57A58-01C3-46A1-839C-FC46988D7943}" dt="2020-03-03T18:58:06.870" v="3317" actId="1076"/>
        <pc:sldMkLst>
          <pc:docMk/>
          <pc:sldMk cId="2697847252" sldId="261"/>
        </pc:sldMkLst>
        <pc:spChg chg="mod">
          <ac:chgData name="Ronja J Saastamoinen" userId="bcdae74e-39cf-47ed-98c9-42659ddb4255" providerId="ADAL" clId="{56F57A58-01C3-46A1-839C-FC46988D7943}" dt="2020-03-03T18:52:49.436" v="3038" actId="20577"/>
          <ac:spMkLst>
            <pc:docMk/>
            <pc:sldMk cId="2697847252" sldId="261"/>
            <ac:spMk id="2" creationId="{B25A7676-C9EA-4ABA-B72F-6084FF4547B7}"/>
          </ac:spMkLst>
        </pc:spChg>
        <pc:spChg chg="mod">
          <ac:chgData name="Ronja J Saastamoinen" userId="bcdae74e-39cf-47ed-98c9-42659ddb4255" providerId="ADAL" clId="{56F57A58-01C3-46A1-839C-FC46988D7943}" dt="2020-03-02T17:45:49.288" v="2506" actId="20577"/>
          <ac:spMkLst>
            <pc:docMk/>
            <pc:sldMk cId="2697847252" sldId="261"/>
            <ac:spMk id="3" creationId="{E6332B90-198A-4D56-945D-1121BD845CA7}"/>
          </ac:spMkLst>
        </pc:spChg>
        <pc:spChg chg="add mod">
          <ac:chgData name="Ronja J Saastamoinen" userId="bcdae74e-39cf-47ed-98c9-42659ddb4255" providerId="ADAL" clId="{56F57A58-01C3-46A1-839C-FC46988D7943}" dt="2020-03-01T17:51:00.489" v="354" actId="20577"/>
          <ac:spMkLst>
            <pc:docMk/>
            <pc:sldMk cId="2697847252" sldId="261"/>
            <ac:spMk id="4" creationId="{690B3EB1-A26C-4030-A888-DF850DD8B3D3}"/>
          </ac:spMkLst>
        </pc:spChg>
        <pc:spChg chg="add mod">
          <ac:chgData name="Ronja J Saastamoinen" userId="bcdae74e-39cf-47ed-98c9-42659ddb4255" providerId="ADAL" clId="{56F57A58-01C3-46A1-839C-FC46988D7943}" dt="2020-03-03T18:57:53.142" v="3315" actId="1076"/>
          <ac:spMkLst>
            <pc:docMk/>
            <pc:sldMk cId="2697847252" sldId="261"/>
            <ac:spMk id="5" creationId="{3A570CA9-FDB4-45E5-9527-C6FB9B24BE27}"/>
          </ac:spMkLst>
        </pc:spChg>
        <pc:spChg chg="add mod">
          <ac:chgData name="Ronja J Saastamoinen" userId="bcdae74e-39cf-47ed-98c9-42659ddb4255" providerId="ADAL" clId="{56F57A58-01C3-46A1-839C-FC46988D7943}" dt="2020-03-03T18:57:12.978" v="3309" actId="1076"/>
          <ac:spMkLst>
            <pc:docMk/>
            <pc:sldMk cId="2697847252" sldId="261"/>
            <ac:spMk id="6" creationId="{62E85A2A-1A86-461F-A023-EF6EB2DB4223}"/>
          </ac:spMkLst>
        </pc:spChg>
        <pc:spChg chg="add mod">
          <ac:chgData name="Ronja J Saastamoinen" userId="bcdae74e-39cf-47ed-98c9-42659ddb4255" providerId="ADAL" clId="{56F57A58-01C3-46A1-839C-FC46988D7943}" dt="2020-03-03T18:58:06.870" v="3317" actId="1076"/>
          <ac:spMkLst>
            <pc:docMk/>
            <pc:sldMk cId="2697847252" sldId="261"/>
            <ac:spMk id="7" creationId="{A9A199F2-059B-415C-BB96-C73D60A9B209}"/>
          </ac:spMkLst>
        </pc:spChg>
        <pc:picChg chg="add del mod">
          <ac:chgData name="Ronja J Saastamoinen" userId="bcdae74e-39cf-47ed-98c9-42659ddb4255" providerId="ADAL" clId="{56F57A58-01C3-46A1-839C-FC46988D7943}" dt="2020-03-03T18:46:52.636" v="2955"/>
          <ac:picMkLst>
            <pc:docMk/>
            <pc:sldMk cId="2697847252" sldId="261"/>
            <ac:picMk id="9" creationId="{E18BAEB2-68F5-4C07-A48A-EF4FE8EC9DB7}"/>
          </ac:picMkLst>
        </pc:picChg>
        <pc:picChg chg="add mod">
          <ac:chgData name="Ronja J Saastamoinen" userId="bcdae74e-39cf-47ed-98c9-42659ddb4255" providerId="ADAL" clId="{56F57A58-01C3-46A1-839C-FC46988D7943}" dt="2020-03-03T18:52:55.404" v="3039" actId="1076"/>
          <ac:picMkLst>
            <pc:docMk/>
            <pc:sldMk cId="2697847252" sldId="261"/>
            <ac:picMk id="11" creationId="{8CCE57FE-E13D-428F-80A9-E3D31CFFB0AB}"/>
          </ac:picMkLst>
        </pc:picChg>
        <pc:picChg chg="add mod">
          <ac:chgData name="Ronja J Saastamoinen" userId="bcdae74e-39cf-47ed-98c9-42659ddb4255" providerId="ADAL" clId="{56F57A58-01C3-46A1-839C-FC46988D7943}" dt="2020-03-01T17:50:18.118" v="326" actId="1076"/>
          <ac:picMkLst>
            <pc:docMk/>
            <pc:sldMk cId="2697847252" sldId="261"/>
            <ac:picMk id="2050" creationId="{5AC93FD9-3156-4F07-BF6C-84857AC8DD0B}"/>
          </ac:picMkLst>
        </pc:picChg>
      </pc:sldChg>
      <pc:sldChg chg="addSp modSp">
        <pc:chgData name="Ronja J Saastamoinen" userId="bcdae74e-39cf-47ed-98c9-42659ddb4255" providerId="ADAL" clId="{56F57A58-01C3-46A1-839C-FC46988D7943}" dt="2020-03-05T17:30:00.636" v="7557" actId="1076"/>
        <pc:sldMkLst>
          <pc:docMk/>
          <pc:sldMk cId="3380210407" sldId="262"/>
        </pc:sldMkLst>
        <pc:spChg chg="mod">
          <ac:chgData name="Ronja J Saastamoinen" userId="bcdae74e-39cf-47ed-98c9-42659ddb4255" providerId="ADAL" clId="{56F57A58-01C3-46A1-839C-FC46988D7943}" dt="2020-03-01T17:40:31.651" v="305" actId="122"/>
          <ac:spMkLst>
            <pc:docMk/>
            <pc:sldMk cId="3380210407" sldId="262"/>
            <ac:spMk id="2" creationId="{B3A5B562-EE8C-4E7E-9E4E-E7FBB666E619}"/>
          </ac:spMkLst>
        </pc:spChg>
        <pc:spChg chg="mod">
          <ac:chgData name="Ronja J Saastamoinen" userId="bcdae74e-39cf-47ed-98c9-42659ddb4255" providerId="ADAL" clId="{56F57A58-01C3-46A1-839C-FC46988D7943}" dt="2020-03-04T18:23:02.425" v="4859" actId="20577"/>
          <ac:spMkLst>
            <pc:docMk/>
            <pc:sldMk cId="3380210407" sldId="262"/>
            <ac:spMk id="3" creationId="{BBEF52A3-9CB6-4655-8330-220E67CA794E}"/>
          </ac:spMkLst>
        </pc:spChg>
        <pc:spChg chg="add mod">
          <ac:chgData name="Ronja J Saastamoinen" userId="bcdae74e-39cf-47ed-98c9-42659ddb4255" providerId="ADAL" clId="{56F57A58-01C3-46A1-839C-FC46988D7943}" dt="2020-03-05T17:30:00.636" v="7557" actId="1076"/>
          <ac:spMkLst>
            <pc:docMk/>
            <pc:sldMk cId="3380210407" sldId="262"/>
            <ac:spMk id="4" creationId="{2D0BD77D-C09E-47E0-8AC3-CA1CC0600049}"/>
          </ac:spMkLst>
        </pc:spChg>
        <pc:picChg chg="add mod">
          <ac:chgData name="Ronja J Saastamoinen" userId="bcdae74e-39cf-47ed-98c9-42659ddb4255" providerId="ADAL" clId="{56F57A58-01C3-46A1-839C-FC46988D7943}" dt="2020-03-04T18:22:39.243" v="4828" actId="1076"/>
          <ac:picMkLst>
            <pc:docMk/>
            <pc:sldMk cId="3380210407" sldId="262"/>
            <ac:picMk id="5" creationId="{8EFDBFF9-9829-4FFC-9986-34BF73DFB17B}"/>
          </ac:picMkLst>
        </pc:picChg>
        <pc:picChg chg="add mod">
          <ac:chgData name="Ronja J Saastamoinen" userId="bcdae74e-39cf-47ed-98c9-42659ddb4255" providerId="ADAL" clId="{56F57A58-01C3-46A1-839C-FC46988D7943}" dt="2020-03-05T17:27:59.648" v="7427" actId="1076"/>
          <ac:picMkLst>
            <pc:docMk/>
            <pc:sldMk cId="3380210407" sldId="262"/>
            <ac:picMk id="2050" creationId="{3913C138-00C0-4722-BD1A-E81CF3FE2A1E}"/>
          </ac:picMkLst>
        </pc:picChg>
      </pc:sldChg>
      <pc:sldChg chg="addSp modSp">
        <pc:chgData name="Ronja J Saastamoinen" userId="bcdae74e-39cf-47ed-98c9-42659ddb4255" providerId="ADAL" clId="{56F57A58-01C3-46A1-839C-FC46988D7943}" dt="2020-03-04T18:45:36.592" v="6437" actId="20577"/>
        <pc:sldMkLst>
          <pc:docMk/>
          <pc:sldMk cId="1307100738" sldId="263"/>
        </pc:sldMkLst>
        <pc:spChg chg="mod">
          <ac:chgData name="Ronja J Saastamoinen" userId="bcdae74e-39cf-47ed-98c9-42659ddb4255" providerId="ADAL" clId="{56F57A58-01C3-46A1-839C-FC46988D7943}" dt="2020-03-01T17:40:40.889" v="307" actId="122"/>
          <ac:spMkLst>
            <pc:docMk/>
            <pc:sldMk cId="1307100738" sldId="263"/>
            <ac:spMk id="2" creationId="{AB768BFD-6175-4BD8-9456-A83E014A3C98}"/>
          </ac:spMkLst>
        </pc:spChg>
        <pc:spChg chg="mod">
          <ac:chgData name="Ronja J Saastamoinen" userId="bcdae74e-39cf-47ed-98c9-42659ddb4255" providerId="ADAL" clId="{56F57A58-01C3-46A1-839C-FC46988D7943}" dt="2020-03-04T18:45:36.592" v="6437" actId="20577"/>
          <ac:spMkLst>
            <pc:docMk/>
            <pc:sldMk cId="1307100738" sldId="263"/>
            <ac:spMk id="3" creationId="{A9FD0EA9-69CF-4F15-866D-768E71C427E1}"/>
          </ac:spMkLst>
        </pc:spChg>
        <pc:picChg chg="add mod">
          <ac:chgData name="Ronja J Saastamoinen" userId="bcdae74e-39cf-47ed-98c9-42659ddb4255" providerId="ADAL" clId="{56F57A58-01C3-46A1-839C-FC46988D7943}" dt="2020-03-04T18:43:40.600" v="6341" actId="1076"/>
          <ac:picMkLst>
            <pc:docMk/>
            <pc:sldMk cId="1307100738" sldId="263"/>
            <ac:picMk id="5" creationId="{F4B7C070-9F71-46B3-8980-055D2BB15E81}"/>
          </ac:picMkLst>
        </pc:picChg>
        <pc:picChg chg="add mod">
          <ac:chgData name="Ronja J Saastamoinen" userId="bcdae74e-39cf-47ed-98c9-42659ddb4255" providerId="ADAL" clId="{56F57A58-01C3-46A1-839C-FC46988D7943}" dt="2020-03-04T18:44:08.271" v="6344" actId="1076"/>
          <ac:picMkLst>
            <pc:docMk/>
            <pc:sldMk cId="1307100738" sldId="263"/>
            <ac:picMk id="7" creationId="{B5C36132-D842-49E3-ACE6-EF61D11CAA48}"/>
          </ac:picMkLst>
        </pc:picChg>
      </pc:sldChg>
      <pc:sldChg chg="addSp modSp add">
        <pc:chgData name="Ronja J Saastamoinen" userId="bcdae74e-39cf-47ed-98c9-42659ddb4255" providerId="ADAL" clId="{56F57A58-01C3-46A1-839C-FC46988D7943}" dt="2020-03-03T19:23:49.820" v="4162" actId="27636"/>
        <pc:sldMkLst>
          <pc:docMk/>
          <pc:sldMk cId="1575503886" sldId="264"/>
        </pc:sldMkLst>
        <pc:spChg chg="mod">
          <ac:chgData name="Ronja J Saastamoinen" userId="bcdae74e-39cf-47ed-98c9-42659ddb4255" providerId="ADAL" clId="{56F57A58-01C3-46A1-839C-FC46988D7943}" dt="2020-03-01T17:40:48.708" v="309" actId="122"/>
          <ac:spMkLst>
            <pc:docMk/>
            <pc:sldMk cId="1575503886" sldId="264"/>
            <ac:spMk id="2" creationId="{06DD580C-AAA5-4E4C-B825-0968187C40C9}"/>
          </ac:spMkLst>
        </pc:spChg>
        <pc:spChg chg="mod">
          <ac:chgData name="Ronja J Saastamoinen" userId="bcdae74e-39cf-47ed-98c9-42659ddb4255" providerId="ADAL" clId="{56F57A58-01C3-46A1-839C-FC46988D7943}" dt="2020-03-03T19:23:49.820" v="4162" actId="27636"/>
          <ac:spMkLst>
            <pc:docMk/>
            <pc:sldMk cId="1575503886" sldId="264"/>
            <ac:spMk id="3" creationId="{D3AF276D-014A-4062-8058-5CD0B7E12F46}"/>
          </ac:spMkLst>
        </pc:spChg>
        <pc:spChg chg="add mod">
          <ac:chgData name="Ronja J Saastamoinen" userId="bcdae74e-39cf-47ed-98c9-42659ddb4255" providerId="ADAL" clId="{56F57A58-01C3-46A1-839C-FC46988D7943}" dt="2020-03-03T19:22:23.685" v="4127" actId="1076"/>
          <ac:spMkLst>
            <pc:docMk/>
            <pc:sldMk cId="1575503886" sldId="264"/>
            <ac:spMk id="6" creationId="{CEF0F08F-560A-401C-B0E6-5FC6C4664995}"/>
          </ac:spMkLst>
        </pc:spChg>
        <pc:picChg chg="add mod">
          <ac:chgData name="Ronja J Saastamoinen" userId="bcdae74e-39cf-47ed-98c9-42659ddb4255" providerId="ADAL" clId="{56F57A58-01C3-46A1-839C-FC46988D7943}" dt="2020-03-03T19:21:08.626" v="4043" actId="1076"/>
          <ac:picMkLst>
            <pc:docMk/>
            <pc:sldMk cId="1575503886" sldId="264"/>
            <ac:picMk id="5" creationId="{FAB230A5-9CB6-49A9-9C59-133597998895}"/>
          </ac:picMkLst>
        </pc:picChg>
      </pc:sldChg>
      <pc:sldChg chg="addSp delSp modSp add">
        <pc:chgData name="Ronja J Saastamoinen" userId="bcdae74e-39cf-47ed-98c9-42659ddb4255" providerId="ADAL" clId="{56F57A58-01C3-46A1-839C-FC46988D7943}" dt="2020-03-05T17:24:28.196" v="7423" actId="20577"/>
        <pc:sldMkLst>
          <pc:docMk/>
          <pc:sldMk cId="876269487" sldId="265"/>
        </pc:sldMkLst>
        <pc:spChg chg="mod">
          <ac:chgData name="Ronja J Saastamoinen" userId="bcdae74e-39cf-47ed-98c9-42659ddb4255" providerId="ADAL" clId="{56F57A58-01C3-46A1-839C-FC46988D7943}" dt="2020-03-04T18:53:29.751" v="7064" actId="14100"/>
          <ac:spMkLst>
            <pc:docMk/>
            <pc:sldMk cId="876269487" sldId="265"/>
            <ac:spMk id="2" creationId="{E1EAB865-E549-4FAA-BDC8-DD8A4169C5EA}"/>
          </ac:spMkLst>
        </pc:spChg>
        <pc:spChg chg="mod">
          <ac:chgData name="Ronja J Saastamoinen" userId="bcdae74e-39cf-47ed-98c9-42659ddb4255" providerId="ADAL" clId="{56F57A58-01C3-46A1-839C-FC46988D7943}" dt="2020-03-05T17:24:28.196" v="7423" actId="20577"/>
          <ac:spMkLst>
            <pc:docMk/>
            <pc:sldMk cId="876269487" sldId="265"/>
            <ac:spMk id="3" creationId="{07A5FC85-2EAE-424B-9A6F-ED8453D86B41}"/>
          </ac:spMkLst>
        </pc:spChg>
        <pc:picChg chg="add del mod">
          <ac:chgData name="Ronja J Saastamoinen" userId="bcdae74e-39cf-47ed-98c9-42659ddb4255" providerId="ADAL" clId="{56F57A58-01C3-46A1-839C-FC46988D7943}" dt="2020-03-04T18:53:30.512" v="7065"/>
          <ac:picMkLst>
            <pc:docMk/>
            <pc:sldMk cId="876269487" sldId="265"/>
            <ac:picMk id="1026" creationId="{88CFA2CA-9C50-4E7C-9EF6-6B08CEA7E23E}"/>
          </ac:picMkLst>
        </pc:picChg>
        <pc:picChg chg="add mod">
          <ac:chgData name="Ronja J Saastamoinen" userId="bcdae74e-39cf-47ed-98c9-42659ddb4255" providerId="ADAL" clId="{56F57A58-01C3-46A1-839C-FC46988D7943}" dt="2020-03-04T18:53:44.067" v="7070" actId="1076"/>
          <ac:picMkLst>
            <pc:docMk/>
            <pc:sldMk cId="876269487" sldId="265"/>
            <ac:picMk id="1028" creationId="{F7F2258D-9CCB-4934-B3F9-9CAF74F48641}"/>
          </ac:picMkLst>
        </pc:picChg>
        <pc:picChg chg="add mod">
          <ac:chgData name="Ronja J Saastamoinen" userId="bcdae74e-39cf-47ed-98c9-42659ddb4255" providerId="ADAL" clId="{56F57A58-01C3-46A1-839C-FC46988D7943}" dt="2020-03-04T18:55:22.861" v="7074" actId="14100"/>
          <ac:picMkLst>
            <pc:docMk/>
            <pc:sldMk cId="876269487" sldId="265"/>
            <ac:picMk id="1030" creationId="{A33FB5C2-2A23-4ECF-9A36-32980D9B3AE0}"/>
          </ac:picMkLst>
        </pc:picChg>
      </pc:sldChg>
      <pc:sldChg chg="modSp add">
        <pc:chgData name="Ronja J Saastamoinen" userId="bcdae74e-39cf-47ed-98c9-42659ddb4255" providerId="ADAL" clId="{56F57A58-01C3-46A1-839C-FC46988D7943}" dt="2020-03-09T18:53:21.632" v="7988"/>
        <pc:sldMkLst>
          <pc:docMk/>
          <pc:sldMk cId="3003084711" sldId="266"/>
        </pc:sldMkLst>
        <pc:spChg chg="mod">
          <ac:chgData name="Ronja J Saastamoinen" userId="bcdae74e-39cf-47ed-98c9-42659ddb4255" providerId="ADAL" clId="{56F57A58-01C3-46A1-839C-FC46988D7943}" dt="2020-03-03T19:26:13.130" v="4260" actId="14100"/>
          <ac:spMkLst>
            <pc:docMk/>
            <pc:sldMk cId="3003084711" sldId="266"/>
            <ac:spMk id="2" creationId="{73D4B500-98F4-42D1-AAC4-CE388E8DF0C4}"/>
          </ac:spMkLst>
        </pc:spChg>
        <pc:spChg chg="mod">
          <ac:chgData name="Ronja J Saastamoinen" userId="bcdae74e-39cf-47ed-98c9-42659ddb4255" providerId="ADAL" clId="{56F57A58-01C3-46A1-839C-FC46988D7943}" dt="2020-03-09T18:53:21.632" v="7988"/>
          <ac:spMkLst>
            <pc:docMk/>
            <pc:sldMk cId="3003084711" sldId="266"/>
            <ac:spMk id="3" creationId="{7B19FAEC-0B75-4209-908E-D37BEFB45A58}"/>
          </ac:spMkLst>
        </pc:spChg>
      </pc:sldChg>
      <pc:sldChg chg="addSp delSp modSp add">
        <pc:chgData name="Ronja J Saastamoinen" userId="bcdae74e-39cf-47ed-98c9-42659ddb4255" providerId="ADAL" clId="{56F57A58-01C3-46A1-839C-FC46988D7943}" dt="2020-03-03T19:09:10.631" v="3531" actId="1076"/>
        <pc:sldMkLst>
          <pc:docMk/>
          <pc:sldMk cId="1867639896" sldId="267"/>
        </pc:sldMkLst>
        <pc:spChg chg="mod">
          <ac:chgData name="Ronja J Saastamoinen" userId="bcdae74e-39cf-47ed-98c9-42659ddb4255" providerId="ADAL" clId="{56F57A58-01C3-46A1-839C-FC46988D7943}" dt="2020-03-02T17:35:56.855" v="2197" actId="20577"/>
          <ac:spMkLst>
            <pc:docMk/>
            <pc:sldMk cId="1867639896" sldId="267"/>
            <ac:spMk id="2" creationId="{D70EFEC2-991D-4A6D-9788-97C82A301D1C}"/>
          </ac:spMkLst>
        </pc:spChg>
        <pc:spChg chg="mod">
          <ac:chgData name="Ronja J Saastamoinen" userId="bcdae74e-39cf-47ed-98c9-42659ddb4255" providerId="ADAL" clId="{56F57A58-01C3-46A1-839C-FC46988D7943}" dt="2020-03-03T18:41:24.414" v="2921" actId="113"/>
          <ac:spMkLst>
            <pc:docMk/>
            <pc:sldMk cId="1867639896" sldId="267"/>
            <ac:spMk id="3" creationId="{133DE13E-2579-4D13-952D-7DF2D56CD0A7}"/>
          </ac:spMkLst>
        </pc:spChg>
        <pc:spChg chg="add del mod">
          <ac:chgData name="Ronja J Saastamoinen" userId="bcdae74e-39cf-47ed-98c9-42659ddb4255" providerId="ADAL" clId="{56F57A58-01C3-46A1-839C-FC46988D7943}" dt="2020-03-02T17:36:47.019" v="2246"/>
          <ac:spMkLst>
            <pc:docMk/>
            <pc:sldMk cId="1867639896" sldId="267"/>
            <ac:spMk id="4" creationId="{AB6C23AF-7E57-4177-84D3-CA1BA95E55F9}"/>
          </ac:spMkLst>
        </pc:spChg>
        <pc:spChg chg="add del mod">
          <ac:chgData name="Ronja J Saastamoinen" userId="bcdae74e-39cf-47ed-98c9-42659ddb4255" providerId="ADAL" clId="{56F57A58-01C3-46A1-839C-FC46988D7943}" dt="2020-03-02T17:37:03.166" v="2255"/>
          <ac:spMkLst>
            <pc:docMk/>
            <pc:sldMk cId="1867639896" sldId="267"/>
            <ac:spMk id="5" creationId="{30ED3FAF-3EA0-4E2C-AF48-4C4AA77E7178}"/>
          </ac:spMkLst>
        </pc:spChg>
        <pc:spChg chg="add mod">
          <ac:chgData name="Ronja J Saastamoinen" userId="bcdae74e-39cf-47ed-98c9-42659ddb4255" providerId="ADAL" clId="{56F57A58-01C3-46A1-839C-FC46988D7943}" dt="2020-03-03T19:08:40.631" v="3523" actId="1076"/>
          <ac:spMkLst>
            <pc:docMk/>
            <pc:sldMk cId="1867639896" sldId="267"/>
            <ac:spMk id="6" creationId="{1E868E7F-DD07-4E3F-94FC-FA56803D8E7E}"/>
          </ac:spMkLst>
        </pc:spChg>
        <pc:spChg chg="add mod">
          <ac:chgData name="Ronja J Saastamoinen" userId="bcdae74e-39cf-47ed-98c9-42659ddb4255" providerId="ADAL" clId="{56F57A58-01C3-46A1-839C-FC46988D7943}" dt="2020-03-03T19:09:08.338" v="3530" actId="1076"/>
          <ac:spMkLst>
            <pc:docMk/>
            <pc:sldMk cId="1867639896" sldId="267"/>
            <ac:spMk id="7" creationId="{7C88AB68-61EB-499A-8F45-5440E5DC9746}"/>
          </ac:spMkLst>
        </pc:spChg>
        <pc:spChg chg="add mod">
          <ac:chgData name="Ronja J Saastamoinen" userId="bcdae74e-39cf-47ed-98c9-42659ddb4255" providerId="ADAL" clId="{56F57A58-01C3-46A1-839C-FC46988D7943}" dt="2020-03-03T19:08:58.958" v="3527" actId="1076"/>
          <ac:spMkLst>
            <pc:docMk/>
            <pc:sldMk cId="1867639896" sldId="267"/>
            <ac:spMk id="8" creationId="{A29D1BA6-8EBC-4541-BE28-D89107A89AA5}"/>
          </ac:spMkLst>
        </pc:spChg>
        <pc:spChg chg="add mod">
          <ac:chgData name="Ronja J Saastamoinen" userId="bcdae74e-39cf-47ed-98c9-42659ddb4255" providerId="ADAL" clId="{56F57A58-01C3-46A1-839C-FC46988D7943}" dt="2020-03-03T19:08:51.539" v="3525" actId="1076"/>
          <ac:spMkLst>
            <pc:docMk/>
            <pc:sldMk cId="1867639896" sldId="267"/>
            <ac:spMk id="9" creationId="{5B22D197-4BDB-43FC-B90A-91BEB078A697}"/>
          </ac:spMkLst>
        </pc:spChg>
        <pc:spChg chg="add mod">
          <ac:chgData name="Ronja J Saastamoinen" userId="bcdae74e-39cf-47ed-98c9-42659ddb4255" providerId="ADAL" clId="{56F57A58-01C3-46A1-839C-FC46988D7943}" dt="2020-03-03T19:08:37.338" v="3522" actId="1076"/>
          <ac:spMkLst>
            <pc:docMk/>
            <pc:sldMk cId="1867639896" sldId="267"/>
            <ac:spMk id="10" creationId="{EDBB8553-4541-4B70-883F-94EF22EC7295}"/>
          </ac:spMkLst>
        </pc:spChg>
        <pc:spChg chg="add mod">
          <ac:chgData name="Ronja J Saastamoinen" userId="bcdae74e-39cf-47ed-98c9-42659ddb4255" providerId="ADAL" clId="{56F57A58-01C3-46A1-839C-FC46988D7943}" dt="2020-03-03T19:08:31.698" v="3521" actId="1076"/>
          <ac:spMkLst>
            <pc:docMk/>
            <pc:sldMk cId="1867639896" sldId="267"/>
            <ac:spMk id="17" creationId="{4A210EB1-94E0-4867-9433-6BCBC76B37B4}"/>
          </ac:spMkLst>
        </pc:spChg>
        <pc:picChg chg="add del mod">
          <ac:chgData name="Ronja J Saastamoinen" userId="bcdae74e-39cf-47ed-98c9-42659ddb4255" providerId="ADAL" clId="{56F57A58-01C3-46A1-839C-FC46988D7943}" dt="2020-03-03T18:26:21.085" v="2784"/>
          <ac:picMkLst>
            <pc:docMk/>
            <pc:sldMk cId="1867639896" sldId="267"/>
            <ac:picMk id="5" creationId="{F4795692-571F-45B1-B1C6-A4F260657B24}"/>
          </ac:picMkLst>
        </pc:picChg>
        <pc:picChg chg="add del mod">
          <ac:chgData name="Ronja J Saastamoinen" userId="bcdae74e-39cf-47ed-98c9-42659ddb4255" providerId="ADAL" clId="{56F57A58-01C3-46A1-839C-FC46988D7943}" dt="2020-03-03T18:35:28.221" v="2842"/>
          <ac:picMkLst>
            <pc:docMk/>
            <pc:sldMk cId="1867639896" sldId="267"/>
            <ac:picMk id="12" creationId="{848A493C-B6B7-4DCE-8804-8E171E02EE27}"/>
          </ac:picMkLst>
        </pc:picChg>
        <pc:picChg chg="add del mod">
          <ac:chgData name="Ronja J Saastamoinen" userId="bcdae74e-39cf-47ed-98c9-42659ddb4255" providerId="ADAL" clId="{56F57A58-01C3-46A1-839C-FC46988D7943}" dt="2020-03-03T18:44:29.838" v="2935"/>
          <ac:picMkLst>
            <pc:docMk/>
            <pc:sldMk cId="1867639896" sldId="267"/>
            <ac:picMk id="14" creationId="{467162F2-FA5D-4BD6-B21E-DD435221C13E}"/>
          </ac:picMkLst>
        </pc:picChg>
        <pc:picChg chg="add mod">
          <ac:chgData name="Ronja J Saastamoinen" userId="bcdae74e-39cf-47ed-98c9-42659ddb4255" providerId="ADAL" clId="{56F57A58-01C3-46A1-839C-FC46988D7943}" dt="2020-03-03T19:09:01.802" v="3528" actId="1076"/>
          <ac:picMkLst>
            <pc:docMk/>
            <pc:sldMk cId="1867639896" sldId="267"/>
            <ac:picMk id="16" creationId="{61054802-3CF4-435A-AE72-80675499D8AF}"/>
          </ac:picMkLst>
        </pc:picChg>
        <pc:picChg chg="add mod">
          <ac:chgData name="Ronja J Saastamoinen" userId="bcdae74e-39cf-47ed-98c9-42659ddb4255" providerId="ADAL" clId="{56F57A58-01C3-46A1-839C-FC46988D7943}" dt="2020-03-03T19:09:10.631" v="3531" actId="1076"/>
          <ac:picMkLst>
            <pc:docMk/>
            <pc:sldMk cId="1867639896" sldId="267"/>
            <ac:picMk id="19" creationId="{9A46A232-1AE8-4F21-8AC0-4F7B181F28D1}"/>
          </ac:picMkLst>
        </pc:picChg>
        <pc:picChg chg="add mod">
          <ac:chgData name="Ronja J Saastamoinen" userId="bcdae74e-39cf-47ed-98c9-42659ddb4255" providerId="ADAL" clId="{56F57A58-01C3-46A1-839C-FC46988D7943}" dt="2020-03-03T19:08:54.790" v="3526" actId="1076"/>
          <ac:picMkLst>
            <pc:docMk/>
            <pc:sldMk cId="1867639896" sldId="267"/>
            <ac:picMk id="21" creationId="{60D8CDBE-33F8-4C17-8452-967B65628255}"/>
          </ac:picMkLst>
        </pc:picChg>
        <pc:picChg chg="add mod">
          <ac:chgData name="Ronja J Saastamoinen" userId="bcdae74e-39cf-47ed-98c9-42659ddb4255" providerId="ADAL" clId="{56F57A58-01C3-46A1-839C-FC46988D7943}" dt="2020-03-03T19:08:44.476" v="3524" actId="1076"/>
          <ac:picMkLst>
            <pc:docMk/>
            <pc:sldMk cId="1867639896" sldId="267"/>
            <ac:picMk id="23" creationId="{9545B164-C2AC-486F-8B1C-0BDFEF1ECB56}"/>
          </ac:picMkLst>
        </pc:picChg>
        <pc:picChg chg="add mod">
          <ac:chgData name="Ronja J Saastamoinen" userId="bcdae74e-39cf-47ed-98c9-42659ddb4255" providerId="ADAL" clId="{56F57A58-01C3-46A1-839C-FC46988D7943}" dt="2020-03-02T17:44:59.999" v="2502" actId="1076"/>
          <ac:picMkLst>
            <pc:docMk/>
            <pc:sldMk cId="1867639896" sldId="267"/>
            <ac:picMk id="3074" creationId="{E60DE94D-2740-461C-AAF7-2AB07BAACA1C}"/>
          </ac:picMkLst>
        </pc:picChg>
      </pc:sldChg>
      <pc:sldChg chg="addSp modSp add mod setBg">
        <pc:chgData name="Ronja J Saastamoinen" userId="bcdae74e-39cf-47ed-98c9-42659ddb4255" providerId="ADAL" clId="{56F57A58-01C3-46A1-839C-FC46988D7943}" dt="2020-03-05T17:17:38.965" v="7181" actId="26606"/>
        <pc:sldMkLst>
          <pc:docMk/>
          <pc:sldMk cId="1400233995" sldId="268"/>
        </pc:sldMkLst>
        <pc:spChg chg="add">
          <ac:chgData name="Ronja J Saastamoinen" userId="bcdae74e-39cf-47ed-98c9-42659ddb4255" providerId="ADAL" clId="{56F57A58-01C3-46A1-839C-FC46988D7943}" dt="2020-03-05T17:17:38.965" v="7181" actId="26606"/>
          <ac:spMkLst>
            <pc:docMk/>
            <pc:sldMk cId="1400233995" sldId="268"/>
            <ac:spMk id="71" creationId="{0040C58F-ED2B-42E1-A6D4-EB62C899FA85}"/>
          </ac:spMkLst>
        </pc:spChg>
        <pc:spChg chg="add">
          <ac:chgData name="Ronja J Saastamoinen" userId="bcdae74e-39cf-47ed-98c9-42659ddb4255" providerId="ADAL" clId="{56F57A58-01C3-46A1-839C-FC46988D7943}" dt="2020-03-05T17:17:38.965" v="7181" actId="26606"/>
          <ac:spMkLst>
            <pc:docMk/>
            <pc:sldMk cId="1400233995" sldId="268"/>
            <ac:spMk id="73" creationId="{8AB629FD-F72B-4125-BE7D-4C6DFF43AC91}"/>
          </ac:spMkLst>
        </pc:spChg>
        <pc:picChg chg="add mod">
          <ac:chgData name="Ronja J Saastamoinen" userId="bcdae74e-39cf-47ed-98c9-42659ddb4255" providerId="ADAL" clId="{56F57A58-01C3-46A1-839C-FC46988D7943}" dt="2020-03-05T17:17:38.965" v="7181" actId="26606"/>
          <ac:picMkLst>
            <pc:docMk/>
            <pc:sldMk cId="1400233995" sldId="268"/>
            <ac:picMk id="1026" creationId="{A6173139-3FE9-4CD4-9EE2-40EA3A195604}"/>
          </ac:picMkLst>
        </pc:picChg>
      </pc:sldChg>
      <pc:sldChg chg="add del">
        <pc:chgData name="Ronja J Saastamoinen" userId="bcdae74e-39cf-47ed-98c9-42659ddb4255" providerId="ADAL" clId="{56F57A58-01C3-46A1-839C-FC46988D7943}" dt="2020-03-05T17:24:37.042" v="7424" actId="2696"/>
        <pc:sldMkLst>
          <pc:docMk/>
          <pc:sldMk cId="2547254048" sldId="269"/>
        </pc:sldMkLst>
      </pc:sldChg>
      <pc:sldChg chg="addSp delSp modSp mod setBg">
        <pc:chgData name="Ronja J Saastamoinen" userId="bcdae74e-39cf-47ed-98c9-42659ddb4255" providerId="ADAL" clId="{56F57A58-01C3-46A1-839C-FC46988D7943}" dt="2020-03-09T18:48:33.585" v="7908" actId="207"/>
        <pc:sldMkLst>
          <pc:docMk/>
          <pc:sldMk cId="3041371352" sldId="269"/>
        </pc:sldMkLst>
        <pc:spChg chg="del">
          <ac:chgData name="Ronja J Saastamoinen" userId="bcdae74e-39cf-47ed-98c9-42659ddb4255" providerId="ADAL" clId="{56F57A58-01C3-46A1-839C-FC46988D7943}" dt="2020-03-09T18:46:18.239" v="7894"/>
          <ac:spMkLst>
            <pc:docMk/>
            <pc:sldMk cId="3041371352" sldId="269"/>
            <ac:spMk id="2" creationId="{ECE7B388-1CDB-4F07-80DC-9D56876610A4}"/>
          </ac:spMkLst>
        </pc:spChg>
        <pc:spChg chg="mod ord">
          <ac:chgData name="Ronja J Saastamoinen" userId="bcdae74e-39cf-47ed-98c9-42659ddb4255" providerId="ADAL" clId="{56F57A58-01C3-46A1-839C-FC46988D7943}" dt="2020-03-09T18:48:33.585" v="7908" actId="207"/>
          <ac:spMkLst>
            <pc:docMk/>
            <pc:sldMk cId="3041371352" sldId="269"/>
            <ac:spMk id="3" creationId="{53303069-051C-4542-A219-F39C503138F9}"/>
          </ac:spMkLst>
        </pc:spChg>
        <pc:spChg chg="add">
          <ac:chgData name="Ronja J Saastamoinen" userId="bcdae74e-39cf-47ed-98c9-42659ddb4255" providerId="ADAL" clId="{56F57A58-01C3-46A1-839C-FC46988D7943}" dt="2020-03-09T18:48:10.612" v="7903" actId="26606"/>
          <ac:spMkLst>
            <pc:docMk/>
            <pc:sldMk cId="3041371352" sldId="269"/>
            <ac:spMk id="71" creationId="{BA2EA6A6-CD0C-4CFD-8EC2-AA44F9870331}"/>
          </ac:spMkLst>
        </pc:spChg>
        <pc:picChg chg="add mod">
          <ac:chgData name="Ronja J Saastamoinen" userId="bcdae74e-39cf-47ed-98c9-42659ddb4255" providerId="ADAL" clId="{56F57A58-01C3-46A1-839C-FC46988D7943}" dt="2020-03-09T18:48:10.612" v="7903" actId="26606"/>
          <ac:picMkLst>
            <pc:docMk/>
            <pc:sldMk cId="3041371352" sldId="269"/>
            <ac:picMk id="1026" creationId="{543876E3-389A-4A99-AC04-D3E1CC12A711}"/>
          </ac:picMkLst>
        </pc:picChg>
      </pc:sldChg>
      <pc:sldChg chg="addSp delSp modSp add del">
        <pc:chgData name="Ronja J Saastamoinen" userId="bcdae74e-39cf-47ed-98c9-42659ddb4255" providerId="ADAL" clId="{56F57A58-01C3-46A1-839C-FC46988D7943}" dt="2020-03-05T17:39:05.371" v="7880" actId="2696"/>
        <pc:sldMkLst>
          <pc:docMk/>
          <pc:sldMk cId="3155694127" sldId="269"/>
        </pc:sldMkLst>
        <pc:spChg chg="mod">
          <ac:chgData name="Ronja J Saastamoinen" userId="bcdae74e-39cf-47ed-98c9-42659ddb4255" providerId="ADAL" clId="{56F57A58-01C3-46A1-839C-FC46988D7943}" dt="2020-03-05T17:31:15.013" v="7584" actId="20577"/>
          <ac:spMkLst>
            <pc:docMk/>
            <pc:sldMk cId="3155694127" sldId="269"/>
            <ac:spMk id="2" creationId="{B6CC09E5-3E4E-47A4-87F5-8D4D4890E025}"/>
          </ac:spMkLst>
        </pc:spChg>
        <pc:spChg chg="mod">
          <ac:chgData name="Ronja J Saastamoinen" userId="bcdae74e-39cf-47ed-98c9-42659ddb4255" providerId="ADAL" clId="{56F57A58-01C3-46A1-839C-FC46988D7943}" dt="2020-03-05T17:34:12.984" v="7845" actId="20577"/>
          <ac:spMkLst>
            <pc:docMk/>
            <pc:sldMk cId="3155694127" sldId="269"/>
            <ac:spMk id="3" creationId="{4686C7A8-CCBA-4812-A513-314D6F5C39D0}"/>
          </ac:spMkLst>
        </pc:spChg>
        <pc:picChg chg="add del mod">
          <ac:chgData name="Ronja J Saastamoinen" userId="bcdae74e-39cf-47ed-98c9-42659ddb4255" providerId="ADAL" clId="{56F57A58-01C3-46A1-839C-FC46988D7943}" dt="2020-03-05T17:36:33.402" v="7851"/>
          <ac:picMkLst>
            <pc:docMk/>
            <pc:sldMk cId="3155694127" sldId="269"/>
            <ac:picMk id="3074" creationId="{5583C1DD-00A5-4AE2-B671-DAE2B16832A5}"/>
          </ac:picMkLst>
        </pc:picChg>
        <pc:picChg chg="add mod">
          <ac:chgData name="Ronja J Saastamoinen" userId="bcdae74e-39cf-47ed-98c9-42659ddb4255" providerId="ADAL" clId="{56F57A58-01C3-46A1-839C-FC46988D7943}" dt="2020-03-05T17:36:39.568" v="7854" actId="1076"/>
          <ac:picMkLst>
            <pc:docMk/>
            <pc:sldMk cId="3155694127" sldId="269"/>
            <ac:picMk id="3076" creationId="{233DA527-60B3-45BD-9A08-038672F40EFD}"/>
          </ac:picMkLst>
        </pc:picChg>
        <pc:picChg chg="add mod">
          <ac:chgData name="Ronja J Saastamoinen" userId="bcdae74e-39cf-47ed-98c9-42659ddb4255" providerId="ADAL" clId="{56F57A58-01C3-46A1-839C-FC46988D7943}" dt="2020-03-05T17:37:12.428" v="7857" actId="1076"/>
          <ac:picMkLst>
            <pc:docMk/>
            <pc:sldMk cId="3155694127" sldId="269"/>
            <ac:picMk id="3078" creationId="{22E17825-D17F-4020-B910-CAEE46A46107}"/>
          </ac:picMkLst>
        </pc:picChg>
      </pc:sldChg>
    </pc:docChg>
  </pc:docChgLst>
  <pc:docChgLst>
    <pc:chgData name="Ronja J Saastamoinen" userId="bcdae74e-39cf-47ed-98c9-42659ddb4255" providerId="ADAL" clId="{52E8163B-49B2-47D7-990F-A0BB80FE5EAE}"/>
    <pc:docChg chg="custSel modSld">
      <pc:chgData name="Ronja J Saastamoinen" userId="bcdae74e-39cf-47ed-98c9-42659ddb4255" providerId="ADAL" clId="{52E8163B-49B2-47D7-990F-A0BB80FE5EAE}" dt="2020-04-03T06:32:26.142" v="119" actId="1076"/>
      <pc:docMkLst>
        <pc:docMk/>
      </pc:docMkLst>
      <pc:sldChg chg="addSp modSp">
        <pc:chgData name="Ronja J Saastamoinen" userId="bcdae74e-39cf-47ed-98c9-42659ddb4255" providerId="ADAL" clId="{52E8163B-49B2-47D7-990F-A0BB80FE5EAE}" dt="2020-04-03T06:32:26.142" v="119" actId="1076"/>
        <pc:sldMkLst>
          <pc:docMk/>
          <pc:sldMk cId="1400233995" sldId="268"/>
        </pc:sldMkLst>
        <pc:spChg chg="add mod">
          <ac:chgData name="Ronja J Saastamoinen" userId="bcdae74e-39cf-47ed-98c9-42659ddb4255" providerId="ADAL" clId="{52E8163B-49B2-47D7-990F-A0BB80FE5EAE}" dt="2020-04-03T06:31:42.905" v="91" actId="1076"/>
          <ac:spMkLst>
            <pc:docMk/>
            <pc:sldMk cId="1400233995" sldId="268"/>
            <ac:spMk id="2" creationId="{97091170-64E9-40A2-82B5-6C0C953F3E62}"/>
          </ac:spMkLst>
        </pc:spChg>
        <pc:spChg chg="add mod">
          <ac:chgData name="Ronja J Saastamoinen" userId="bcdae74e-39cf-47ed-98c9-42659ddb4255" providerId="ADAL" clId="{52E8163B-49B2-47D7-990F-A0BB80FE5EAE}" dt="2020-04-03T06:32:26.142" v="119" actId="1076"/>
          <ac:spMkLst>
            <pc:docMk/>
            <pc:sldMk cId="1400233995" sldId="268"/>
            <ac:spMk id="3" creationId="{31520804-3CEA-4255-8017-23C0B7F94B99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svg"/><Relationship Id="rId1" Type="http://schemas.openxmlformats.org/officeDocument/2006/relationships/image" Target="../media/image7.png"/><Relationship Id="rId6" Type="http://schemas.openxmlformats.org/officeDocument/2006/relationships/image" Target="../media/image6.svg"/><Relationship Id="rId5" Type="http://schemas.openxmlformats.org/officeDocument/2006/relationships/image" Target="../media/image9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DEC9CC-0869-4D7A-8192-B5D384BD652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92174A42-6E28-4B03-8664-7D4C6B3CE3C3}">
      <dgm:prSet/>
      <dgm:spPr/>
      <dgm:t>
        <a:bodyPr/>
        <a:lstStyle/>
        <a:p>
          <a:pPr>
            <a:lnSpc>
              <a:spcPct val="100000"/>
            </a:lnSpc>
          </a:pPr>
          <a:r>
            <a:rPr lang="fi-FI" b="0">
              <a:solidFill>
                <a:schemeClr val="tx1"/>
              </a:solidFill>
            </a:rPr>
            <a:t>MITÄ TULEE MIELEEN SANASTA TERVEYS?</a:t>
          </a:r>
          <a:endParaRPr lang="en-US" b="0">
            <a:solidFill>
              <a:schemeClr val="tx1"/>
            </a:solidFill>
          </a:endParaRPr>
        </a:p>
      </dgm:t>
    </dgm:pt>
    <dgm:pt modelId="{B242E787-E10C-42B4-B0DD-D379A016752A}" type="parTrans" cxnId="{FBEF1948-2077-46A4-8785-043D3AC6C689}">
      <dgm:prSet/>
      <dgm:spPr/>
      <dgm:t>
        <a:bodyPr/>
        <a:lstStyle/>
        <a:p>
          <a:endParaRPr lang="en-US"/>
        </a:p>
      </dgm:t>
    </dgm:pt>
    <dgm:pt modelId="{71E1C22B-A69F-411B-BF94-DFDC1878E338}" type="sibTrans" cxnId="{FBEF1948-2077-46A4-8785-043D3AC6C689}">
      <dgm:prSet/>
      <dgm:spPr/>
      <dgm:t>
        <a:bodyPr/>
        <a:lstStyle/>
        <a:p>
          <a:endParaRPr lang="en-US"/>
        </a:p>
      </dgm:t>
    </dgm:pt>
    <dgm:pt modelId="{959DBF1D-1E28-41A0-BB93-A68C274B6A4F}">
      <dgm:prSet/>
      <dgm:spPr/>
      <dgm:t>
        <a:bodyPr/>
        <a:lstStyle/>
        <a:p>
          <a:pPr>
            <a:lnSpc>
              <a:spcPct val="100000"/>
            </a:lnSpc>
          </a:pPr>
          <a:r>
            <a:rPr lang="fi-FI">
              <a:solidFill>
                <a:schemeClr val="tx1"/>
              </a:solidFill>
            </a:rPr>
            <a:t>MILLAISTA ON TERVEELLINEN ELÄMÄ?</a:t>
          </a:r>
          <a:endParaRPr lang="en-US">
            <a:solidFill>
              <a:schemeClr val="tx1"/>
            </a:solidFill>
          </a:endParaRPr>
        </a:p>
      </dgm:t>
    </dgm:pt>
    <dgm:pt modelId="{386ABD63-E3D0-4422-A3E5-04AC64FD50C1}" type="parTrans" cxnId="{C8E77081-2E51-4283-963C-89A0913088F4}">
      <dgm:prSet/>
      <dgm:spPr/>
      <dgm:t>
        <a:bodyPr/>
        <a:lstStyle/>
        <a:p>
          <a:endParaRPr lang="en-US"/>
        </a:p>
      </dgm:t>
    </dgm:pt>
    <dgm:pt modelId="{F51893F5-A986-4FB0-A864-9DA1C2DF4FA7}" type="sibTrans" cxnId="{C8E77081-2E51-4283-963C-89A0913088F4}">
      <dgm:prSet/>
      <dgm:spPr/>
      <dgm:t>
        <a:bodyPr/>
        <a:lstStyle/>
        <a:p>
          <a:endParaRPr lang="en-US"/>
        </a:p>
      </dgm:t>
    </dgm:pt>
    <dgm:pt modelId="{B723EC44-DFEA-4341-8EAF-E92D3A42111B}">
      <dgm:prSet/>
      <dgm:spPr/>
      <dgm:t>
        <a:bodyPr/>
        <a:lstStyle/>
        <a:p>
          <a:pPr>
            <a:lnSpc>
              <a:spcPct val="100000"/>
            </a:lnSpc>
          </a:pPr>
          <a:r>
            <a:rPr lang="fi-FI">
              <a:solidFill>
                <a:schemeClr val="tx1"/>
              </a:solidFill>
            </a:rPr>
            <a:t>MITÄ TULEE MIELEEN SANASTA SAIRAUS?</a:t>
          </a:r>
          <a:endParaRPr lang="en-US">
            <a:solidFill>
              <a:schemeClr val="tx1"/>
            </a:solidFill>
          </a:endParaRPr>
        </a:p>
      </dgm:t>
    </dgm:pt>
    <dgm:pt modelId="{4C7D518D-ACDE-43A6-89B3-E1F99C353110}" type="parTrans" cxnId="{9699017A-C2D4-443E-B8D9-9290EDFA6138}">
      <dgm:prSet/>
      <dgm:spPr/>
      <dgm:t>
        <a:bodyPr/>
        <a:lstStyle/>
        <a:p>
          <a:endParaRPr lang="en-US"/>
        </a:p>
      </dgm:t>
    </dgm:pt>
    <dgm:pt modelId="{69B939EA-16BC-44B8-9248-99B2F4EED2C7}" type="sibTrans" cxnId="{9699017A-C2D4-443E-B8D9-9290EDFA6138}">
      <dgm:prSet/>
      <dgm:spPr/>
      <dgm:t>
        <a:bodyPr/>
        <a:lstStyle/>
        <a:p>
          <a:endParaRPr lang="en-US"/>
        </a:p>
      </dgm:t>
    </dgm:pt>
    <dgm:pt modelId="{9FBFED9D-9A2F-431F-AFEA-CFFB1874C09D}" type="pres">
      <dgm:prSet presAssocID="{A0DEC9CC-0869-4D7A-8192-B5D384BD6527}" presName="root" presStyleCnt="0">
        <dgm:presLayoutVars>
          <dgm:dir/>
          <dgm:resizeHandles val="exact"/>
        </dgm:presLayoutVars>
      </dgm:prSet>
      <dgm:spPr/>
    </dgm:pt>
    <dgm:pt modelId="{07A66088-067A-468B-A450-1338715D34B5}" type="pres">
      <dgm:prSet presAssocID="{92174A42-6E28-4B03-8664-7D4C6B3CE3C3}" presName="compNode" presStyleCnt="0"/>
      <dgm:spPr/>
    </dgm:pt>
    <dgm:pt modelId="{2B8BFC1F-B396-4CD9-8832-340951BD287B}" type="pres">
      <dgm:prSet presAssocID="{92174A42-6E28-4B03-8664-7D4C6B3CE3C3}" presName="iconRect" presStyleLbl="node1" presStyleIdx="0" presStyleCnt="3" custLinFactNeighborX="5673" custLinFactNeighborY="283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F4EF7D7F-2BC1-43D9-9D78-EE07A990DE21}" type="pres">
      <dgm:prSet presAssocID="{92174A42-6E28-4B03-8664-7D4C6B3CE3C3}" presName="spaceRect" presStyleCnt="0"/>
      <dgm:spPr/>
    </dgm:pt>
    <dgm:pt modelId="{9EA8643F-3CD4-4D80-AF16-B334E5BB86D8}" type="pres">
      <dgm:prSet presAssocID="{92174A42-6E28-4B03-8664-7D4C6B3CE3C3}" presName="textRect" presStyleLbl="revTx" presStyleIdx="0" presStyleCnt="3">
        <dgm:presLayoutVars>
          <dgm:chMax val="1"/>
          <dgm:chPref val="1"/>
        </dgm:presLayoutVars>
      </dgm:prSet>
      <dgm:spPr/>
    </dgm:pt>
    <dgm:pt modelId="{40BB19E0-8809-41D6-AD72-1420DC26C0DF}" type="pres">
      <dgm:prSet presAssocID="{71E1C22B-A69F-411B-BF94-DFDC1878E338}" presName="sibTrans" presStyleCnt="0"/>
      <dgm:spPr/>
    </dgm:pt>
    <dgm:pt modelId="{63AACA2C-685E-4A14-A010-473B4666FA3A}" type="pres">
      <dgm:prSet presAssocID="{959DBF1D-1E28-41A0-BB93-A68C274B6A4F}" presName="compNode" presStyleCnt="0"/>
      <dgm:spPr/>
    </dgm:pt>
    <dgm:pt modelId="{4B5909C5-88AE-48AA-A8DD-0264D61FE907}" type="pres">
      <dgm:prSet presAssocID="{959DBF1D-1E28-41A0-BB93-A68C274B6A4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atermelon"/>
        </a:ext>
      </dgm:extLst>
    </dgm:pt>
    <dgm:pt modelId="{2EB8221E-234B-46A7-9B96-859EC2DD1C25}" type="pres">
      <dgm:prSet presAssocID="{959DBF1D-1E28-41A0-BB93-A68C274B6A4F}" presName="spaceRect" presStyleCnt="0"/>
      <dgm:spPr/>
    </dgm:pt>
    <dgm:pt modelId="{37788F80-295D-400B-A4C0-26D88373A18F}" type="pres">
      <dgm:prSet presAssocID="{959DBF1D-1E28-41A0-BB93-A68C274B6A4F}" presName="textRect" presStyleLbl="revTx" presStyleIdx="1" presStyleCnt="3">
        <dgm:presLayoutVars>
          <dgm:chMax val="1"/>
          <dgm:chPref val="1"/>
        </dgm:presLayoutVars>
      </dgm:prSet>
      <dgm:spPr/>
    </dgm:pt>
    <dgm:pt modelId="{6C64FE4D-BDC9-4C0E-80BA-D607312A8827}" type="pres">
      <dgm:prSet presAssocID="{F51893F5-A986-4FB0-A864-9DA1C2DF4FA7}" presName="sibTrans" presStyleCnt="0"/>
      <dgm:spPr/>
    </dgm:pt>
    <dgm:pt modelId="{E0E1505D-699C-446A-A8E4-6A494FF9D8CD}" type="pres">
      <dgm:prSet presAssocID="{B723EC44-DFEA-4341-8EAF-E92D3A42111B}" presName="compNode" presStyleCnt="0"/>
      <dgm:spPr/>
    </dgm:pt>
    <dgm:pt modelId="{AB2E3EA3-7FC6-48B7-8CD6-4DE27D0FF259}" type="pres">
      <dgm:prSet presAssocID="{B723EC44-DFEA-4341-8EAF-E92D3A42111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tor"/>
        </a:ext>
      </dgm:extLst>
    </dgm:pt>
    <dgm:pt modelId="{A36D1CC2-6D45-4046-B89A-3AFCE54745B7}" type="pres">
      <dgm:prSet presAssocID="{B723EC44-DFEA-4341-8EAF-E92D3A42111B}" presName="spaceRect" presStyleCnt="0"/>
      <dgm:spPr/>
    </dgm:pt>
    <dgm:pt modelId="{2DD5F4C9-1D01-4B9E-9D95-6ADF5E8718EC}" type="pres">
      <dgm:prSet presAssocID="{B723EC44-DFEA-4341-8EAF-E92D3A42111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73D94801-989F-4FD9-BED1-CE0BF2221133}" type="presOf" srcId="{959DBF1D-1E28-41A0-BB93-A68C274B6A4F}" destId="{37788F80-295D-400B-A4C0-26D88373A18F}" srcOrd="0" destOrd="0" presId="urn:microsoft.com/office/officeart/2018/2/layout/IconLabelList"/>
    <dgm:cxn modelId="{90E63225-8930-49E6-A8E9-CF4DC94A98C0}" type="presOf" srcId="{A0DEC9CC-0869-4D7A-8192-B5D384BD6527}" destId="{9FBFED9D-9A2F-431F-AFEA-CFFB1874C09D}" srcOrd="0" destOrd="0" presId="urn:microsoft.com/office/officeart/2018/2/layout/IconLabelList"/>
    <dgm:cxn modelId="{FBEF1948-2077-46A4-8785-043D3AC6C689}" srcId="{A0DEC9CC-0869-4D7A-8192-B5D384BD6527}" destId="{92174A42-6E28-4B03-8664-7D4C6B3CE3C3}" srcOrd="0" destOrd="0" parTransId="{B242E787-E10C-42B4-B0DD-D379A016752A}" sibTransId="{71E1C22B-A69F-411B-BF94-DFDC1878E338}"/>
    <dgm:cxn modelId="{22D36E6A-0B48-4584-8486-2375DB986E4C}" type="presOf" srcId="{B723EC44-DFEA-4341-8EAF-E92D3A42111B}" destId="{2DD5F4C9-1D01-4B9E-9D95-6ADF5E8718EC}" srcOrd="0" destOrd="0" presId="urn:microsoft.com/office/officeart/2018/2/layout/IconLabelList"/>
    <dgm:cxn modelId="{9699017A-C2D4-443E-B8D9-9290EDFA6138}" srcId="{A0DEC9CC-0869-4D7A-8192-B5D384BD6527}" destId="{B723EC44-DFEA-4341-8EAF-E92D3A42111B}" srcOrd="2" destOrd="0" parTransId="{4C7D518D-ACDE-43A6-89B3-E1F99C353110}" sibTransId="{69B939EA-16BC-44B8-9248-99B2F4EED2C7}"/>
    <dgm:cxn modelId="{C8E77081-2E51-4283-963C-89A0913088F4}" srcId="{A0DEC9CC-0869-4D7A-8192-B5D384BD6527}" destId="{959DBF1D-1E28-41A0-BB93-A68C274B6A4F}" srcOrd="1" destOrd="0" parTransId="{386ABD63-E3D0-4422-A3E5-04AC64FD50C1}" sibTransId="{F51893F5-A986-4FB0-A864-9DA1C2DF4FA7}"/>
    <dgm:cxn modelId="{E605BBA1-7DA9-44A7-A205-D1EF25369095}" type="presOf" srcId="{92174A42-6E28-4B03-8664-7D4C6B3CE3C3}" destId="{9EA8643F-3CD4-4D80-AF16-B334E5BB86D8}" srcOrd="0" destOrd="0" presId="urn:microsoft.com/office/officeart/2018/2/layout/IconLabelList"/>
    <dgm:cxn modelId="{FD5356C0-1A72-4E4F-9D78-329C6EA76CDD}" type="presParOf" srcId="{9FBFED9D-9A2F-431F-AFEA-CFFB1874C09D}" destId="{07A66088-067A-468B-A450-1338715D34B5}" srcOrd="0" destOrd="0" presId="urn:microsoft.com/office/officeart/2018/2/layout/IconLabelList"/>
    <dgm:cxn modelId="{4C511422-84C5-4894-A009-33FBA13FBCD7}" type="presParOf" srcId="{07A66088-067A-468B-A450-1338715D34B5}" destId="{2B8BFC1F-B396-4CD9-8832-340951BD287B}" srcOrd="0" destOrd="0" presId="urn:microsoft.com/office/officeart/2018/2/layout/IconLabelList"/>
    <dgm:cxn modelId="{6389EA66-C8F8-4B23-8E81-E90C27866856}" type="presParOf" srcId="{07A66088-067A-468B-A450-1338715D34B5}" destId="{F4EF7D7F-2BC1-43D9-9D78-EE07A990DE21}" srcOrd="1" destOrd="0" presId="urn:microsoft.com/office/officeart/2018/2/layout/IconLabelList"/>
    <dgm:cxn modelId="{720CB06C-C223-4390-9026-6A8646479187}" type="presParOf" srcId="{07A66088-067A-468B-A450-1338715D34B5}" destId="{9EA8643F-3CD4-4D80-AF16-B334E5BB86D8}" srcOrd="2" destOrd="0" presId="urn:microsoft.com/office/officeart/2018/2/layout/IconLabelList"/>
    <dgm:cxn modelId="{99BD6D9B-BF11-4682-B061-456E7BE4C35C}" type="presParOf" srcId="{9FBFED9D-9A2F-431F-AFEA-CFFB1874C09D}" destId="{40BB19E0-8809-41D6-AD72-1420DC26C0DF}" srcOrd="1" destOrd="0" presId="urn:microsoft.com/office/officeart/2018/2/layout/IconLabelList"/>
    <dgm:cxn modelId="{6B2DAE4F-DF2B-4DE0-9481-BB72F9D2EDF1}" type="presParOf" srcId="{9FBFED9D-9A2F-431F-AFEA-CFFB1874C09D}" destId="{63AACA2C-685E-4A14-A010-473B4666FA3A}" srcOrd="2" destOrd="0" presId="urn:microsoft.com/office/officeart/2018/2/layout/IconLabelList"/>
    <dgm:cxn modelId="{0519A5E8-0612-4F5B-9CE5-62D5B31A8929}" type="presParOf" srcId="{63AACA2C-685E-4A14-A010-473B4666FA3A}" destId="{4B5909C5-88AE-48AA-A8DD-0264D61FE907}" srcOrd="0" destOrd="0" presId="urn:microsoft.com/office/officeart/2018/2/layout/IconLabelList"/>
    <dgm:cxn modelId="{ABBDC5EB-9A8F-45D8-93E1-7570AEA419CE}" type="presParOf" srcId="{63AACA2C-685E-4A14-A010-473B4666FA3A}" destId="{2EB8221E-234B-46A7-9B96-859EC2DD1C25}" srcOrd="1" destOrd="0" presId="urn:microsoft.com/office/officeart/2018/2/layout/IconLabelList"/>
    <dgm:cxn modelId="{EECC5FD1-03F8-4AC4-BC24-9CD17B30E068}" type="presParOf" srcId="{63AACA2C-685E-4A14-A010-473B4666FA3A}" destId="{37788F80-295D-400B-A4C0-26D88373A18F}" srcOrd="2" destOrd="0" presId="urn:microsoft.com/office/officeart/2018/2/layout/IconLabelList"/>
    <dgm:cxn modelId="{C9DC8024-02EE-4BBA-80D4-B90CC908A5F4}" type="presParOf" srcId="{9FBFED9D-9A2F-431F-AFEA-CFFB1874C09D}" destId="{6C64FE4D-BDC9-4C0E-80BA-D607312A8827}" srcOrd="3" destOrd="0" presId="urn:microsoft.com/office/officeart/2018/2/layout/IconLabelList"/>
    <dgm:cxn modelId="{9E834FAB-31B6-466F-B3AA-DCD97E569FFC}" type="presParOf" srcId="{9FBFED9D-9A2F-431F-AFEA-CFFB1874C09D}" destId="{E0E1505D-699C-446A-A8E4-6A494FF9D8CD}" srcOrd="4" destOrd="0" presId="urn:microsoft.com/office/officeart/2018/2/layout/IconLabelList"/>
    <dgm:cxn modelId="{029BA1DC-2A83-44EE-AB98-EA08AA3CA804}" type="presParOf" srcId="{E0E1505D-699C-446A-A8E4-6A494FF9D8CD}" destId="{AB2E3EA3-7FC6-48B7-8CD6-4DE27D0FF259}" srcOrd="0" destOrd="0" presId="urn:microsoft.com/office/officeart/2018/2/layout/IconLabelList"/>
    <dgm:cxn modelId="{D4AF6B8D-2212-4DE6-A2CB-6547B73B3BD4}" type="presParOf" srcId="{E0E1505D-699C-446A-A8E4-6A494FF9D8CD}" destId="{A36D1CC2-6D45-4046-B89A-3AFCE54745B7}" srcOrd="1" destOrd="0" presId="urn:microsoft.com/office/officeart/2018/2/layout/IconLabelList"/>
    <dgm:cxn modelId="{AAB45288-14BC-4D5A-B213-8417AF034522}" type="presParOf" srcId="{E0E1505D-699C-446A-A8E4-6A494FF9D8CD}" destId="{2DD5F4C9-1D01-4B9E-9D95-6ADF5E8718EC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8BFC1F-B396-4CD9-8832-340951BD287B}">
      <dsp:nvSpPr>
        <dsp:cNvPr id="0" name=""/>
        <dsp:cNvSpPr/>
      </dsp:nvSpPr>
      <dsp:spPr>
        <a:xfrm>
          <a:off x="1015626" y="1090034"/>
          <a:ext cx="1253855" cy="12538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A8643F-3CD4-4D80-AF16-B334E5BB86D8}">
      <dsp:nvSpPr>
        <dsp:cNvPr id="0" name=""/>
        <dsp:cNvSpPr/>
      </dsp:nvSpPr>
      <dsp:spPr>
        <a:xfrm>
          <a:off x="178250" y="2656845"/>
          <a:ext cx="278634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b="0" kern="1200">
              <a:solidFill>
                <a:schemeClr val="tx1"/>
              </a:solidFill>
            </a:rPr>
            <a:t>MITÄ TULEE MIELEEN SANASTA TERVEYS?</a:t>
          </a:r>
          <a:endParaRPr lang="en-US" sz="2100" b="0" kern="1200">
            <a:solidFill>
              <a:schemeClr val="tx1"/>
            </a:solidFill>
          </a:endParaRPr>
        </a:p>
      </dsp:txBody>
      <dsp:txXfrm>
        <a:off x="178250" y="2656845"/>
        <a:ext cx="2786344" cy="720000"/>
      </dsp:txXfrm>
    </dsp:sp>
    <dsp:sp modelId="{4B5909C5-88AE-48AA-A8DD-0264D61FE907}">
      <dsp:nvSpPr>
        <dsp:cNvPr id="0" name=""/>
        <dsp:cNvSpPr/>
      </dsp:nvSpPr>
      <dsp:spPr>
        <a:xfrm>
          <a:off x="4218450" y="1054537"/>
          <a:ext cx="1253855" cy="12538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788F80-295D-400B-A4C0-26D88373A18F}">
      <dsp:nvSpPr>
        <dsp:cNvPr id="0" name=""/>
        <dsp:cNvSpPr/>
      </dsp:nvSpPr>
      <dsp:spPr>
        <a:xfrm>
          <a:off x="3452205" y="2656845"/>
          <a:ext cx="278634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>
              <a:solidFill>
                <a:schemeClr val="tx1"/>
              </a:solidFill>
            </a:rPr>
            <a:t>MILLAISTA ON TERVEELLINEN ELÄMÄ?</a:t>
          </a:r>
          <a:endParaRPr lang="en-US" sz="2100" kern="1200">
            <a:solidFill>
              <a:schemeClr val="tx1"/>
            </a:solidFill>
          </a:endParaRPr>
        </a:p>
      </dsp:txBody>
      <dsp:txXfrm>
        <a:off x="3452205" y="2656845"/>
        <a:ext cx="2786344" cy="720000"/>
      </dsp:txXfrm>
    </dsp:sp>
    <dsp:sp modelId="{AB2E3EA3-7FC6-48B7-8CD6-4DE27D0FF259}">
      <dsp:nvSpPr>
        <dsp:cNvPr id="0" name=""/>
        <dsp:cNvSpPr/>
      </dsp:nvSpPr>
      <dsp:spPr>
        <a:xfrm>
          <a:off x="7492405" y="1054537"/>
          <a:ext cx="1253855" cy="12538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D5F4C9-1D01-4B9E-9D95-6ADF5E8718EC}">
      <dsp:nvSpPr>
        <dsp:cNvPr id="0" name=""/>
        <dsp:cNvSpPr/>
      </dsp:nvSpPr>
      <dsp:spPr>
        <a:xfrm>
          <a:off x="6726160" y="2656845"/>
          <a:ext cx="2786344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100" kern="1200">
              <a:solidFill>
                <a:schemeClr val="tx1"/>
              </a:solidFill>
            </a:rPr>
            <a:t>MITÄ TULEE MIELEEN SANASTA SAIRAUS?</a:t>
          </a:r>
          <a:endParaRPr lang="en-US" sz="2100" kern="1200">
            <a:solidFill>
              <a:schemeClr val="tx1"/>
            </a:solidFill>
          </a:endParaRPr>
        </a:p>
      </dsp:txBody>
      <dsp:txXfrm>
        <a:off x="6726160" y="2656845"/>
        <a:ext cx="2786344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418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77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56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24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7118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77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4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24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68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05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4/3/2020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23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4/3/2020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2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mielenterveystalo.fi/lapset/Pages/Default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ervekoululainen.fi/alakoulu/" TargetMode="External"/><Relationship Id="rId3" Type="http://schemas.openxmlformats.org/officeDocument/2006/relationships/hyperlink" Target="https://www.mielenterveystalo.fi/lapset/Pages/Default.aspx" TargetMode="External"/><Relationship Id="rId7" Type="http://schemas.openxmlformats.org/officeDocument/2006/relationships/hyperlink" Target="https://www.terveyskyla.fi/lastentalo/tietoa-lasten-sairauksista" TargetMode="External"/><Relationship Id="rId2" Type="http://schemas.openxmlformats.org/officeDocument/2006/relationships/hyperlink" Target="https://kavi.fi/fi/meku/ikaraja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unainenristi.fi/ensiapuohjeet/lasten-yleisimpien-tapaturmien-ensiapua" TargetMode="External"/><Relationship Id="rId5" Type="http://schemas.openxmlformats.org/officeDocument/2006/relationships/hyperlink" Target="https://www.mll.fi/vanhemmille/tietoa-lapsiperheen-elamasta/" TargetMode="External"/><Relationship Id="rId4" Type="http://schemas.openxmlformats.org/officeDocument/2006/relationships/hyperlink" Target="https://mieli.fi/fi/kehitt%C3%A4mistoiminta/lapset-ja-nuoret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svg"/><Relationship Id="rId2" Type="http://schemas.openxmlformats.org/officeDocument/2006/relationships/hyperlink" Target="https://www.tervekoululainen.fi/alakoulu/uni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svg"/><Relationship Id="rId2" Type="http://schemas.openxmlformats.org/officeDocument/2006/relationships/hyperlink" Target="https://www.tervekoululainen.fi/alakoulu/liikunta/istuminen-ja-ruutuaika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>
                <a:cs typeface="Calibri Light"/>
              </a:rPr>
              <a:t>Terveys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ea typeface="+mn-lt"/>
                <a:cs typeface="+mn-lt"/>
              </a:rPr>
              <a:t>Terveydenhoitajaopiskelija </a:t>
            </a:r>
            <a:r>
              <a:rPr lang="fi-FI">
                <a:solidFill>
                  <a:schemeClr val="tx1"/>
                </a:solidFill>
                <a:ea typeface="+mn-lt"/>
                <a:cs typeface="+mn-lt"/>
              </a:rPr>
              <a:t>Katja Katainen</a:t>
            </a:r>
            <a:endParaRPr lang="en-US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fi-FI">
                <a:ea typeface="+mn-lt"/>
                <a:cs typeface="+mn-lt"/>
              </a:rPr>
              <a:t>Sairaanhoitajaopiskelija </a:t>
            </a:r>
            <a:r>
              <a:rPr lang="fi-FI">
                <a:solidFill>
                  <a:schemeClr val="tx1"/>
                </a:solidFill>
                <a:ea typeface="+mn-lt"/>
                <a:cs typeface="+mn-lt"/>
              </a:rPr>
              <a:t>Ronja Saastamoinen</a:t>
            </a:r>
            <a:endParaRPr lang="fi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768BFD-6175-4BD8-9456-A83E014A3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/>
              <a:t>Pitkäaikaissairaudet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9FD0EA9-69CF-4F15-866D-768E71C42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>
                <a:solidFill>
                  <a:schemeClr val="tx1"/>
                </a:solidFill>
              </a:rPr>
              <a:t>Myös lapsilla voi olla pitkäaikaissairauksia, jotka vaativat pidempikestoista, jopa koko elämän mittaista hoitoa</a:t>
            </a:r>
          </a:p>
          <a:p>
            <a:r>
              <a:rPr lang="fi-FI">
                <a:solidFill>
                  <a:schemeClr val="tx1"/>
                </a:solidFill>
              </a:rPr>
              <a:t>Lapsen pitkäaikaissairaus voi joskus tuoda muutoksia elämään</a:t>
            </a:r>
          </a:p>
          <a:p>
            <a:r>
              <a:rPr lang="fi-FI">
                <a:solidFill>
                  <a:schemeClr val="tx1"/>
                </a:solidFill>
              </a:rPr>
              <a:t>Pitkäaikaissairauden kanssa voi kuitenkin elää lähes normaalia elämää</a:t>
            </a:r>
          </a:p>
          <a:p>
            <a:r>
              <a:rPr lang="fi-FI">
                <a:solidFill>
                  <a:schemeClr val="tx1"/>
                </a:solidFill>
              </a:rPr>
              <a:t>Pitkäaikaissairauksia ovat esimerkiksi:</a:t>
            </a:r>
          </a:p>
          <a:p>
            <a:pPr lvl="2"/>
            <a:r>
              <a:rPr lang="fi-FI" sz="2000">
                <a:solidFill>
                  <a:schemeClr val="tx1"/>
                </a:solidFill>
              </a:rPr>
              <a:t>astma - keuhkoputkien limakalvojen tulehduksellinen sairaus</a:t>
            </a:r>
          </a:p>
          <a:p>
            <a:pPr lvl="2"/>
            <a:r>
              <a:rPr lang="fi-FI" sz="2000">
                <a:solidFill>
                  <a:schemeClr val="tx1"/>
                </a:solidFill>
              </a:rPr>
              <a:t>diabetes – sairaus, jossa verensokerit ovat korkealla ja insuliini-hormonin eritys vähentynyt tai loppunut</a:t>
            </a:r>
          </a:p>
          <a:p>
            <a:pPr lvl="2"/>
            <a:r>
              <a:rPr lang="fi-FI" sz="2000">
                <a:solidFill>
                  <a:schemeClr val="tx1"/>
                </a:solidFill>
              </a:rPr>
              <a:t>sydänsairaudet – kuten sydämen rakenteen poikkeavuudet</a:t>
            </a:r>
          </a:p>
          <a:p>
            <a:r>
              <a:rPr lang="fi-FI" sz="2400">
                <a:solidFill>
                  <a:schemeClr val="tx1"/>
                </a:solidFill>
              </a:rPr>
              <a:t>Pitkäaikaissairauksia hoidetaan usein erilaisten lääkkeiden avulla</a:t>
            </a:r>
          </a:p>
          <a:p>
            <a:pPr marL="548640" lvl="2" indent="0">
              <a:buNone/>
            </a:pPr>
            <a:endParaRPr lang="fi-FI" sz="2000">
              <a:solidFill>
                <a:schemeClr val="tx1"/>
              </a:solidFill>
            </a:endParaRPr>
          </a:p>
        </p:txBody>
      </p:sp>
      <p:pic>
        <p:nvPicPr>
          <p:cNvPr id="5" name="Kuva 4" descr="Sydän ja syke">
            <a:extLst>
              <a:ext uri="{FF2B5EF4-FFF2-40B4-BE49-F238E27FC236}">
                <a16:creationId xmlns:a16="http://schemas.microsoft.com/office/drawing/2014/main" id="{F4B7C070-9F71-46B3-8980-055D2BB15E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88230" y="3341451"/>
            <a:ext cx="914400" cy="914400"/>
          </a:xfrm>
          <a:prstGeom prst="rect">
            <a:avLst/>
          </a:prstGeom>
        </p:spPr>
      </p:pic>
      <p:pic>
        <p:nvPicPr>
          <p:cNvPr id="7" name="Kuva 6" descr="Stetoskooppi">
            <a:extLst>
              <a:ext uri="{FF2B5EF4-FFF2-40B4-BE49-F238E27FC236}">
                <a16:creationId xmlns:a16="http://schemas.microsoft.com/office/drawing/2014/main" id="{B5C36132-D842-49E3-ACE6-EF61D11CAA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426078" y="2916838"/>
            <a:ext cx="666345" cy="66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00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25A7676-C9EA-4ABA-B72F-6084FF454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/>
              <a:t>Kaverisuhteet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332B90-198A-4D56-945D-1121BD845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057400"/>
            <a:ext cx="9989752" cy="178502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" indent="0">
              <a:buNone/>
            </a:pPr>
            <a:endParaRPr lang="fi-FI">
              <a:ea typeface="+mn-lt"/>
              <a:cs typeface="+mn-lt"/>
            </a:endParaRPr>
          </a:p>
          <a:p>
            <a:pPr marL="45720" indent="0">
              <a:buNone/>
            </a:pPr>
            <a:endParaRPr lang="fi-FI">
              <a:ea typeface="+mn-lt"/>
              <a:cs typeface="+mn-lt"/>
            </a:endParaRPr>
          </a:p>
          <a:p>
            <a:pPr marL="45720" indent="0">
              <a:buNone/>
            </a:pPr>
            <a:endParaRPr lang="fi-FI">
              <a:ea typeface="+mn-lt"/>
              <a:cs typeface="+mn-lt"/>
            </a:endParaRPr>
          </a:p>
          <a:p>
            <a:pPr marL="45720" indent="0">
              <a:buNone/>
            </a:pPr>
            <a:endParaRPr lang="fi-FI">
              <a:ea typeface="+mn-lt"/>
              <a:cs typeface="+mn-lt"/>
            </a:endParaRPr>
          </a:p>
        </p:txBody>
      </p:sp>
      <p:pic>
        <p:nvPicPr>
          <p:cNvPr id="2050" name="Picture 2" descr="Kuvahaun tulos: ystävä">
            <a:extLst>
              <a:ext uri="{FF2B5EF4-FFF2-40B4-BE49-F238E27FC236}">
                <a16:creationId xmlns:a16="http://schemas.microsoft.com/office/drawing/2014/main" id="{5AC93FD9-3156-4F07-BF6C-84857AC8D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769" y="4035576"/>
            <a:ext cx="2151864" cy="2151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690B3EB1-A26C-4030-A888-DF850DD8B3D3}"/>
              </a:ext>
            </a:extLst>
          </p:cNvPr>
          <p:cNvSpPr txBox="1"/>
          <p:nvPr/>
        </p:nvSpPr>
        <p:spPr>
          <a:xfrm>
            <a:off x="9361340" y="6096000"/>
            <a:ext cx="1771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Kuva: Papunet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3A570CA9-FDB4-45E5-9527-C6FB9B24BE27}"/>
              </a:ext>
            </a:extLst>
          </p:cNvPr>
          <p:cNvSpPr txBox="1"/>
          <p:nvPr/>
        </p:nvSpPr>
        <p:spPr>
          <a:xfrm rot="419557">
            <a:off x="9238714" y="1651278"/>
            <a:ext cx="21199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000">
                <a:solidFill>
                  <a:schemeClr val="accent3"/>
                </a:solidFill>
              </a:rPr>
              <a:t>Millainen</a:t>
            </a:r>
          </a:p>
          <a:p>
            <a:pPr algn="ctr"/>
            <a:r>
              <a:rPr lang="fi-FI" sz="2000">
                <a:solidFill>
                  <a:schemeClr val="accent3"/>
                </a:solidFill>
              </a:rPr>
              <a:t>sinusta on hyvä kaveri?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2E85A2A-1A86-461F-A023-EF6EB2DB4223}"/>
              </a:ext>
            </a:extLst>
          </p:cNvPr>
          <p:cNvSpPr txBox="1"/>
          <p:nvPr/>
        </p:nvSpPr>
        <p:spPr>
          <a:xfrm>
            <a:off x="929733" y="1815418"/>
            <a:ext cx="772376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/>
              <a:t>Kaverisuhteet edistävät kasvua ja kehitystä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20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/>
              <a:t>Kaverisuhteet helpottavat elämän muutoksissa,</a:t>
            </a:r>
          </a:p>
          <a:p>
            <a:r>
              <a:rPr lang="fi-FI" sz="2000"/>
              <a:t>      esimerkiksi siirryttäessä alakoulusta yläkouluun</a:t>
            </a:r>
          </a:p>
          <a:p>
            <a:endParaRPr lang="fi-FI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/>
              <a:t>Kaverit tukevat ja ymmärtävät, ja heidän kanssaan voi jakaa asioita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/>
              <a:t>Kaverisuhteissa erilaisuus on rikkautta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/>
              <a:t>On tärkeää, että on omia mielipiteitä ja kiinnostuksen kohteita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000"/>
              <a:t>Kaverisuhteen kaikki jäsenet ovat samanarvoisia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A9A199F2-059B-415C-BB96-C73D60A9B209}"/>
              </a:ext>
            </a:extLst>
          </p:cNvPr>
          <p:cNvSpPr txBox="1"/>
          <p:nvPr/>
        </p:nvSpPr>
        <p:spPr>
          <a:xfrm>
            <a:off x="9018918" y="3134540"/>
            <a:ext cx="24398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>
                <a:solidFill>
                  <a:schemeClr val="accent3"/>
                </a:solidFill>
              </a:rPr>
              <a:t>Miksi kaverisuhteet </a:t>
            </a:r>
          </a:p>
          <a:p>
            <a:r>
              <a:rPr lang="fi-FI" sz="2000">
                <a:solidFill>
                  <a:schemeClr val="accent3"/>
                </a:solidFill>
              </a:rPr>
              <a:t>ovat sinusta tärkeitä?</a:t>
            </a:r>
          </a:p>
        </p:txBody>
      </p:sp>
      <p:pic>
        <p:nvPicPr>
          <p:cNvPr id="11" name="Kuva 10" descr="Kippis">
            <a:extLst>
              <a:ext uri="{FF2B5EF4-FFF2-40B4-BE49-F238E27FC236}">
                <a16:creationId xmlns:a16="http://schemas.microsoft.com/office/drawing/2014/main" id="{8CCE57FE-E13D-428F-80A9-E3D31CFFB0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04518" y="81521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847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DD580C-AAA5-4E4C-B825-0968187C4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/>
              <a:t>Mielenterveys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3AF276D-014A-4062-8058-5CD0B7E12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>
                <a:solidFill>
                  <a:schemeClr val="tx1"/>
                </a:solidFill>
              </a:rPr>
              <a:t>Mieli on monimutkainen ja vaikeasti selitettävä</a:t>
            </a:r>
          </a:p>
          <a:p>
            <a:r>
              <a:rPr lang="fi-FI">
                <a:solidFill>
                  <a:schemeClr val="tx1"/>
                </a:solidFill>
              </a:rPr>
              <a:t>Mieleen liittyy ymmärrys omasta olemassaolosta, tunteista ja ajatuksista</a:t>
            </a:r>
          </a:p>
          <a:p>
            <a:r>
              <a:rPr lang="fi-FI">
                <a:solidFill>
                  <a:schemeClr val="tx1"/>
                </a:solidFill>
              </a:rPr>
              <a:t>Mieli on eri asia kuin aivot, vaikka mielen tapahtumat tapahtuvat aivoissa</a:t>
            </a:r>
          </a:p>
          <a:p>
            <a:r>
              <a:rPr lang="fi-FI">
                <a:solidFill>
                  <a:schemeClr val="tx1"/>
                </a:solidFill>
              </a:rPr>
              <a:t>Mieli on osa terveyttä</a:t>
            </a:r>
          </a:p>
          <a:p>
            <a:r>
              <a:rPr lang="fi-FI">
                <a:solidFill>
                  <a:schemeClr val="tx1"/>
                </a:solidFill>
              </a:rPr>
              <a:t>Mielen hyvinvoinnista täytyy pitää huolta</a:t>
            </a:r>
          </a:p>
          <a:p>
            <a:r>
              <a:rPr lang="fi-FI">
                <a:solidFill>
                  <a:schemeClr val="tx1"/>
                </a:solidFill>
              </a:rPr>
              <a:t>Kun mieli voi hyvin, voimme paremmin</a:t>
            </a:r>
          </a:p>
          <a:p>
            <a:endParaRPr lang="fi-FI"/>
          </a:p>
          <a:p>
            <a:r>
              <a:rPr lang="fi-FI"/>
              <a:t>Video: Lasten mielenterveystalo: </a:t>
            </a:r>
            <a:r>
              <a:rPr lang="fi-FI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https://www.mielenterveystalo.fi/lapset/Pages/Default.aspx</a:t>
            </a:r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  <a:p>
            <a:endParaRPr lang="fi-FI"/>
          </a:p>
        </p:txBody>
      </p:sp>
      <p:pic>
        <p:nvPicPr>
          <p:cNvPr id="5" name="Kuva 4" descr="Aivot päässä">
            <a:extLst>
              <a:ext uri="{FF2B5EF4-FFF2-40B4-BE49-F238E27FC236}">
                <a16:creationId xmlns:a16="http://schemas.microsoft.com/office/drawing/2014/main" id="{FAB230A5-9CB6-49A9-9C59-1335979988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15464" y="1647217"/>
            <a:ext cx="820366" cy="820366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CEF0F08F-560A-401C-B0E6-5FC6C4664995}"/>
              </a:ext>
            </a:extLst>
          </p:cNvPr>
          <p:cNvSpPr txBox="1"/>
          <p:nvPr/>
        </p:nvSpPr>
        <p:spPr>
          <a:xfrm rot="365415">
            <a:off x="7864669" y="4104381"/>
            <a:ext cx="34406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2000">
                <a:solidFill>
                  <a:schemeClr val="accent3"/>
                </a:solidFill>
              </a:rPr>
              <a:t>Millaiset asiat edistävät</a:t>
            </a:r>
          </a:p>
          <a:p>
            <a:pPr algn="ctr"/>
            <a:r>
              <a:rPr lang="fi-FI" sz="2000">
                <a:solidFill>
                  <a:schemeClr val="accent3"/>
                </a:solidFill>
              </a:rPr>
              <a:t>ja parantavat mielenterveyttä?</a:t>
            </a:r>
          </a:p>
        </p:txBody>
      </p:sp>
    </p:spTree>
    <p:extLst>
      <p:ext uri="{BB962C8B-B14F-4D97-AF65-F5344CB8AC3E}">
        <p14:creationId xmlns:p14="http://schemas.microsoft.com/office/powerpoint/2010/main" val="1575503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D4B500-98F4-42D1-AAC4-CE388E8DF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190920"/>
          </a:xfrm>
        </p:spPr>
        <p:txBody>
          <a:bodyPr/>
          <a:lstStyle/>
          <a:p>
            <a:pPr algn="ctr"/>
            <a:r>
              <a:rPr lang="fi-FI"/>
              <a:t>Lähteet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19FAEC-0B75-4209-908E-D37BEFB45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725105"/>
            <a:ext cx="9872871" cy="4370895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fi-FI">
                <a:solidFill>
                  <a:schemeClr val="tx1"/>
                </a:solidFill>
              </a:rPr>
              <a:t>KAVI s. a. Ikärajat. Kansallinen audiovisuaalinen instituutti. Saatavissa: </a:t>
            </a:r>
            <a:r>
              <a:rPr lang="fi-FI">
                <a:hlinkClick r:id="rId2"/>
              </a:rPr>
              <a:t>https://kavi.fi/fi/meku/ikarajat</a:t>
            </a:r>
            <a:endParaRPr lang="fi-FI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fi-FI">
                <a:solidFill>
                  <a:schemeClr val="tx1"/>
                </a:solidFill>
              </a:rPr>
              <a:t>MIELENTERVEYSTALO s. a. Lasten mielenterveystalo. Saatavissa: </a:t>
            </a:r>
            <a:r>
              <a:rPr lang="fi-FI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https://www.mielenterveystalo.fi/lapset/Pages/Default.aspx</a:t>
            </a:r>
            <a:endParaRPr lang="fi-FI">
              <a:solidFill>
                <a:schemeClr val="accent3"/>
              </a:solidFill>
            </a:endParaRPr>
          </a:p>
          <a:p>
            <a:pPr marL="45720" indent="0">
              <a:buNone/>
            </a:pPr>
            <a:r>
              <a:rPr lang="fi-FI">
                <a:solidFill>
                  <a:schemeClr val="tx1"/>
                </a:solidFill>
              </a:rPr>
              <a:t>MIELI s. a. Lapset ja nuoret. Suomen Mielenterveys ry. Saatavissa: </a:t>
            </a:r>
            <a:r>
              <a:rPr lang="fi-FI">
                <a:hlinkClick r:id="rId4"/>
              </a:rPr>
              <a:t>https://mieli.fi/fi/kehitt%C3%A4mistoiminta/lapset-ja-nuoret</a:t>
            </a:r>
            <a:endParaRPr lang="fi-FI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fi-FI">
                <a:solidFill>
                  <a:schemeClr val="tx1"/>
                </a:solidFill>
              </a:rPr>
              <a:t>MLL 2018. Tietoa lapsiperheen elämästä. Mannerheimin Lastensuojeluliitto. Saatavissa: </a:t>
            </a:r>
            <a:r>
              <a:rPr lang="fi-FI">
                <a:hlinkClick r:id="rId5"/>
              </a:rPr>
              <a:t>https://www.mll.fi/vanhemmille/tietoa-lapsiperheen-elamasta/</a:t>
            </a:r>
            <a:endParaRPr lang="fi-FI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fi-FI">
                <a:solidFill>
                  <a:schemeClr val="tx1"/>
                </a:solidFill>
              </a:rPr>
              <a:t>SPR 2020. Lasten yleisimpien tapaturmien ensiapuohjeet. Suomen Punainen Risti. Saatavissa: </a:t>
            </a:r>
            <a:r>
              <a:rPr lang="fi-FI">
                <a:hlinkClick r:id="rId6"/>
              </a:rPr>
              <a:t>https://www.punainenristi.fi/ensiapuohjeet/lasten-yleisimpien-tapaturmien-ensiapua</a:t>
            </a:r>
            <a:endParaRPr lang="fi-FI"/>
          </a:p>
          <a:p>
            <a:pPr marL="45720" indent="0">
              <a:buNone/>
            </a:pPr>
            <a:r>
              <a:rPr lang="fi-FI">
                <a:solidFill>
                  <a:schemeClr val="tx1"/>
                </a:solidFill>
              </a:rPr>
              <a:t>TERVEYSKYLÄ s. a. Tietoa lasten sairauksista. Lastentalo. Saatavissa: </a:t>
            </a:r>
            <a:r>
              <a:rPr lang="fi-FI">
                <a:hlinkClick r:id="rId7"/>
              </a:rPr>
              <a:t>https://www.terveyskyla.fi/lastentalo/tietoa-lasten-sairauksista</a:t>
            </a:r>
            <a:endParaRPr lang="fi-FI">
              <a:solidFill>
                <a:schemeClr val="tx1"/>
              </a:solidFill>
            </a:endParaRPr>
          </a:p>
          <a:p>
            <a:pPr marL="45720" indent="0">
              <a:buNone/>
            </a:pPr>
            <a:r>
              <a:rPr lang="fi-FI">
                <a:solidFill>
                  <a:schemeClr val="tx1"/>
                </a:solidFill>
              </a:rPr>
              <a:t>UKK 2020. Terve koululainen. UKK-instituutti. Saatavissa: </a:t>
            </a:r>
            <a:r>
              <a:rPr lang="fi-FI">
                <a:hlinkClick r:id="rId8"/>
              </a:rPr>
              <a:t>https://www.tervekoululainen.fi/alakoulu/</a:t>
            </a:r>
            <a:endParaRPr lang="fi-FI">
              <a:solidFill>
                <a:schemeClr val="tx1"/>
              </a:solidFill>
            </a:endParaRP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30847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33A5E8-FF73-4981-8740-38D3D7432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/>
              <a:t>Terveys ja sairaus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0D9FFF5-6F02-4212-A529-FEF3599D95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graphicFrame>
        <p:nvGraphicFramePr>
          <p:cNvPr id="4" name="Sisällön paikkamerkki 2">
            <a:extLst>
              <a:ext uri="{FF2B5EF4-FFF2-40B4-BE49-F238E27FC236}">
                <a16:creationId xmlns:a16="http://schemas.microsoft.com/office/drawing/2014/main" id="{91237569-3A28-4E47-8733-983D9E0360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838512"/>
              </p:ext>
            </p:extLst>
          </p:nvPr>
        </p:nvGraphicFramePr>
        <p:xfrm>
          <a:off x="1173480" y="1664617"/>
          <a:ext cx="9690756" cy="4431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3272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E9271C28-7496-4447-8541-7B39F5E94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E31665D-C303-4E7D-A0EF-0BC75B547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8116" y="535982"/>
            <a:ext cx="5364444" cy="1356360"/>
          </a:xfrm>
        </p:spPr>
        <p:txBody>
          <a:bodyPr>
            <a:normAutofit/>
          </a:bodyPr>
          <a:lstStyle/>
          <a:p>
            <a:pPr algn="ctr"/>
            <a:r>
              <a:rPr lang="fi-FI"/>
              <a:t>Terveellinen elämä</a:t>
            </a:r>
          </a:p>
        </p:txBody>
      </p:sp>
      <p:pic>
        <p:nvPicPr>
          <p:cNvPr id="1028" name="Picture 4" descr="Kuvahaun tulos: liikunta uni ja ravinto">
            <a:extLst>
              <a:ext uri="{FF2B5EF4-FFF2-40B4-BE49-F238E27FC236}">
                <a16:creationId xmlns:a16="http://schemas.microsoft.com/office/drawing/2014/main" id="{8F86BA41-AF90-476A-ABAE-5F44ED14A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8440" y="1476250"/>
            <a:ext cx="4593715" cy="419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5439659-9AC3-46C6-AEA1-4114000AF9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6703" y="3987538"/>
            <a:ext cx="2179458" cy="2108462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  <a:p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D2D5A972-E2ED-4354-A5F5-0D447FDC9012}"/>
              </a:ext>
            </a:extLst>
          </p:cNvPr>
          <p:cNvSpPr txBox="1"/>
          <p:nvPr/>
        </p:nvSpPr>
        <p:spPr>
          <a:xfrm>
            <a:off x="8901962" y="1101415"/>
            <a:ext cx="2338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monipuolinen ja terveellinen ravinto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5E430E45-9432-468C-B484-458A32CC7428}"/>
              </a:ext>
            </a:extLst>
          </p:cNvPr>
          <p:cNvSpPr txBox="1"/>
          <p:nvPr/>
        </p:nvSpPr>
        <p:spPr>
          <a:xfrm>
            <a:off x="8988281" y="1919839"/>
            <a:ext cx="2501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/>
              <a:t>säännöllinen ateriarytmi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001BF27D-0A9E-40C6-959D-082F433337F0}"/>
              </a:ext>
            </a:extLst>
          </p:cNvPr>
          <p:cNvSpPr txBox="1"/>
          <p:nvPr/>
        </p:nvSpPr>
        <p:spPr>
          <a:xfrm>
            <a:off x="9375869" y="2488978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/>
              <a:t>5 ateriaa päivässä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B2E771D6-5A2A-4338-9D11-D967BEC961B2}"/>
              </a:ext>
            </a:extLst>
          </p:cNvPr>
          <p:cNvSpPr txBox="1"/>
          <p:nvPr/>
        </p:nvSpPr>
        <p:spPr>
          <a:xfrm>
            <a:off x="1167461" y="1321612"/>
            <a:ext cx="23567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/>
              <a:t>riittävän pitkät yöunet </a:t>
            </a:r>
          </a:p>
          <a:p>
            <a:pPr algn="ctr"/>
            <a:r>
              <a:rPr lang="fi-FI"/>
              <a:t>(8-10 tuntia)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3200EE35-3371-4D38-8507-AAB7347A8985}"/>
              </a:ext>
            </a:extLst>
          </p:cNvPr>
          <p:cNvSpPr txBox="1"/>
          <p:nvPr/>
        </p:nvSpPr>
        <p:spPr>
          <a:xfrm>
            <a:off x="1921244" y="2104505"/>
            <a:ext cx="655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/>
              <a:t>lepo</a:t>
            </a: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B0E7EA60-AF57-4B60-A75A-EBDCEC90EE9D}"/>
              </a:ext>
            </a:extLst>
          </p:cNvPr>
          <p:cNvSpPr txBox="1"/>
          <p:nvPr/>
        </p:nvSpPr>
        <p:spPr>
          <a:xfrm>
            <a:off x="7747822" y="3071918"/>
            <a:ext cx="23759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>
                <a:solidFill>
                  <a:schemeClr val="accent3"/>
                </a:solidFill>
              </a:rPr>
              <a:t>ravinto antaa energiaa </a:t>
            </a:r>
          </a:p>
          <a:p>
            <a:r>
              <a:rPr lang="fi-FI">
                <a:solidFill>
                  <a:schemeClr val="accent3"/>
                </a:solidFill>
              </a:rPr>
              <a:t>ja auttaa jaksamaan 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32BBF0DE-9D0C-4B10-802E-C1708AEEC769}"/>
              </a:ext>
            </a:extLst>
          </p:cNvPr>
          <p:cNvSpPr txBox="1"/>
          <p:nvPr/>
        </p:nvSpPr>
        <p:spPr>
          <a:xfrm>
            <a:off x="8799967" y="3839898"/>
            <a:ext cx="2359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>
                <a:solidFill>
                  <a:schemeClr val="accent3"/>
                </a:solidFill>
              </a:rPr>
              <a:t>ravinto on kasvamisen </a:t>
            </a:r>
          </a:p>
          <a:p>
            <a:r>
              <a:rPr lang="fi-FI">
                <a:solidFill>
                  <a:schemeClr val="accent3"/>
                </a:solidFill>
              </a:rPr>
              <a:t>rakennusainetta</a:t>
            </a: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F169A9A9-AEB5-4D65-8939-8C94E1F9B237}"/>
              </a:ext>
            </a:extLst>
          </p:cNvPr>
          <p:cNvSpPr txBox="1"/>
          <p:nvPr/>
        </p:nvSpPr>
        <p:spPr>
          <a:xfrm>
            <a:off x="2774194" y="4862802"/>
            <a:ext cx="20601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/>
              <a:t>liikuntaa joka päivä </a:t>
            </a:r>
          </a:p>
          <a:p>
            <a:r>
              <a:rPr lang="fi-FI"/>
              <a:t>1-2 tuntia</a:t>
            </a:r>
          </a:p>
        </p:txBody>
      </p:sp>
      <p:sp>
        <p:nvSpPr>
          <p:cNvPr id="15" name="Tekstiruutu 14">
            <a:extLst>
              <a:ext uri="{FF2B5EF4-FFF2-40B4-BE49-F238E27FC236}">
                <a16:creationId xmlns:a16="http://schemas.microsoft.com/office/drawing/2014/main" id="{1CB24C69-0A78-4879-94FE-348B8458DD06}"/>
              </a:ext>
            </a:extLst>
          </p:cNvPr>
          <p:cNvSpPr txBox="1"/>
          <p:nvPr/>
        </p:nvSpPr>
        <p:spPr>
          <a:xfrm>
            <a:off x="7104748" y="5464714"/>
            <a:ext cx="25587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/>
              <a:t>puolet päivän liikunnasta</a:t>
            </a:r>
          </a:p>
          <a:p>
            <a:r>
              <a:rPr lang="fi-FI"/>
              <a:t>reipasta liikuntaa</a:t>
            </a: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DC3B16D8-E7CE-48B5-B314-2C1A2EB6C551}"/>
              </a:ext>
            </a:extLst>
          </p:cNvPr>
          <p:cNvSpPr txBox="1"/>
          <p:nvPr/>
        </p:nvSpPr>
        <p:spPr>
          <a:xfrm>
            <a:off x="3303848" y="5622245"/>
            <a:ext cx="2257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/>
              <a:t>monipuolinen liikunta</a:t>
            </a:r>
          </a:p>
        </p:txBody>
      </p:sp>
      <p:pic>
        <p:nvPicPr>
          <p:cNvPr id="6" name="Kuva 5" descr="Nuoli, loiva kaarre">
            <a:extLst>
              <a:ext uri="{FF2B5EF4-FFF2-40B4-BE49-F238E27FC236}">
                <a16:creationId xmlns:a16="http://schemas.microsoft.com/office/drawing/2014/main" id="{68209E96-1654-4FDB-B3C5-A471D3DC8A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707035">
            <a:off x="8092034" y="2002255"/>
            <a:ext cx="761149" cy="761149"/>
          </a:xfrm>
          <a:prstGeom prst="rect">
            <a:avLst/>
          </a:prstGeom>
        </p:spPr>
      </p:pic>
      <p:pic>
        <p:nvPicPr>
          <p:cNvPr id="16" name="Kuva 15" descr="Nuoli, suora">
            <a:extLst>
              <a:ext uri="{FF2B5EF4-FFF2-40B4-BE49-F238E27FC236}">
                <a16:creationId xmlns:a16="http://schemas.microsoft.com/office/drawing/2014/main" id="{762F5244-A65B-4DCD-BBFF-02C2724AD6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650438">
            <a:off x="3106551" y="1912389"/>
            <a:ext cx="829823" cy="829823"/>
          </a:xfrm>
          <a:prstGeom prst="rect">
            <a:avLst/>
          </a:prstGeom>
        </p:spPr>
      </p:pic>
      <p:pic>
        <p:nvPicPr>
          <p:cNvPr id="19" name="Kuva 18" descr="Nuoli, loiva kaarre">
            <a:extLst>
              <a:ext uri="{FF2B5EF4-FFF2-40B4-BE49-F238E27FC236}">
                <a16:creationId xmlns:a16="http://schemas.microsoft.com/office/drawing/2014/main" id="{0D3E3327-3FB6-46E5-95BB-3BAE54665C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575537">
            <a:off x="6535860" y="4704139"/>
            <a:ext cx="760876" cy="760876"/>
          </a:xfrm>
          <a:prstGeom prst="rect">
            <a:avLst/>
          </a:prstGeom>
        </p:spPr>
      </p:pic>
      <p:pic>
        <p:nvPicPr>
          <p:cNvPr id="21" name="Kuva 20" descr="Nuoli, suora">
            <a:extLst>
              <a:ext uri="{FF2B5EF4-FFF2-40B4-BE49-F238E27FC236}">
                <a16:creationId xmlns:a16="http://schemas.microsoft.com/office/drawing/2014/main" id="{B28DD724-FDAD-4BA8-9987-6E0CFF032A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003782">
            <a:off x="4875442" y="4825909"/>
            <a:ext cx="720114" cy="720114"/>
          </a:xfrm>
          <a:prstGeom prst="rect">
            <a:avLst/>
          </a:prstGeom>
        </p:spPr>
      </p:pic>
      <p:pic>
        <p:nvPicPr>
          <p:cNvPr id="4098" name="Picture 2" descr="Kuvahaun tulos: sydänmerkki">
            <a:extLst>
              <a:ext uri="{FF2B5EF4-FFF2-40B4-BE49-F238E27FC236}">
                <a16:creationId xmlns:a16="http://schemas.microsoft.com/office/drawing/2014/main" id="{C4D1C947-2F63-4ACA-ACAB-0B39CDE1F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8052" y="585210"/>
            <a:ext cx="839370" cy="83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689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040C58F-ED2B-42E1-A6D4-EB62C899F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Kuvahaun tulos: ruokapyramidi">
            <a:extLst>
              <a:ext uri="{FF2B5EF4-FFF2-40B4-BE49-F238E27FC236}">
                <a16:creationId xmlns:a16="http://schemas.microsoft.com/office/drawing/2014/main" id="{A6173139-3FE9-4CD4-9EE2-40EA3A1956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89" r="1" b="1"/>
          <a:stretch/>
        </p:blipFill>
        <p:spPr bwMode="auto">
          <a:xfrm>
            <a:off x="231141" y="252632"/>
            <a:ext cx="11724640" cy="636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8AB629FD-F72B-4125-BE7D-4C6DFF43A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noFill/>
          <a:ln w="12700">
            <a:solidFill>
              <a:srgbClr val="5438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97091170-64E9-40A2-82B5-6C0C953F3E62}"/>
              </a:ext>
            </a:extLst>
          </p:cNvPr>
          <p:cNvSpPr txBox="1"/>
          <p:nvPr/>
        </p:nvSpPr>
        <p:spPr>
          <a:xfrm>
            <a:off x="641022" y="4487159"/>
            <a:ext cx="22340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>
                <a:solidFill>
                  <a:schemeClr val="bg1"/>
                </a:solidFill>
              </a:rPr>
              <a:t>5-6 kourallista kasviksia,</a:t>
            </a:r>
          </a:p>
          <a:p>
            <a:r>
              <a:rPr lang="fi-FI" sz="1600" dirty="0">
                <a:solidFill>
                  <a:schemeClr val="bg1"/>
                </a:solidFill>
              </a:rPr>
              <a:t>marjoja ja hedelmiä </a:t>
            </a:r>
          </a:p>
          <a:p>
            <a:r>
              <a:rPr lang="fi-FI" sz="1600" dirty="0">
                <a:solidFill>
                  <a:schemeClr val="bg1"/>
                </a:solidFill>
              </a:rPr>
              <a:t>päivittäin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id="{31520804-3CEA-4255-8017-23C0B7F94B99}"/>
              </a:ext>
            </a:extLst>
          </p:cNvPr>
          <p:cNvSpPr txBox="1"/>
          <p:nvPr/>
        </p:nvSpPr>
        <p:spPr>
          <a:xfrm>
            <a:off x="7861954" y="480767"/>
            <a:ext cx="1277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herkkuja </a:t>
            </a:r>
          </a:p>
          <a:p>
            <a:r>
              <a:rPr lang="fi-FI" dirty="0">
                <a:solidFill>
                  <a:schemeClr val="bg1"/>
                </a:solidFill>
              </a:rPr>
              <a:t>harvemmin</a:t>
            </a:r>
          </a:p>
        </p:txBody>
      </p:sp>
    </p:spTree>
    <p:extLst>
      <p:ext uri="{BB962C8B-B14F-4D97-AF65-F5344CB8AC3E}">
        <p14:creationId xmlns:p14="http://schemas.microsoft.com/office/powerpoint/2010/main" val="1400233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2D5A7F-6269-41A0-AFE9-AD092953C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/>
              <a:t>Unen merkitys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1F8B5A-FF89-4B31-A355-B37D7F21A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9305" y="2106243"/>
            <a:ext cx="9872871" cy="4038600"/>
          </a:xfrm>
        </p:spPr>
        <p:txBody>
          <a:bodyPr>
            <a:normAutofit/>
          </a:bodyPr>
          <a:lstStyle/>
          <a:p>
            <a:r>
              <a:rPr lang="fi-FI">
                <a:solidFill>
                  <a:schemeClr val="tx1"/>
                </a:solidFill>
              </a:rPr>
              <a:t>Aivot ja keho lepäävät unen aikana</a:t>
            </a:r>
          </a:p>
          <a:p>
            <a:r>
              <a:rPr lang="fi-FI">
                <a:solidFill>
                  <a:schemeClr val="tx1"/>
                </a:solidFill>
              </a:rPr>
              <a:t>Unen aikana opitut asiat painuvat mieleen</a:t>
            </a:r>
          </a:p>
          <a:p>
            <a:r>
              <a:rPr lang="fi-FI">
                <a:solidFill>
                  <a:schemeClr val="tx1"/>
                </a:solidFill>
              </a:rPr>
              <a:t>Kun nukkuu riittävästi, jaksaa keskittyä paremmin ja mieli on virkeä</a:t>
            </a:r>
          </a:p>
          <a:p>
            <a:r>
              <a:rPr lang="fi-FI">
                <a:solidFill>
                  <a:schemeClr val="tx1"/>
                </a:solidFill>
              </a:rPr>
              <a:t>Uni mahdollistaa kasvun, sillä unen aikana muodostuu kasvuhormonia</a:t>
            </a:r>
          </a:p>
          <a:p>
            <a:r>
              <a:rPr lang="fi-FI">
                <a:solidFill>
                  <a:schemeClr val="tx1"/>
                </a:solidFill>
              </a:rPr>
              <a:t>Uni parantaa vastustuskykyä sairauksia vastaan</a:t>
            </a:r>
          </a:p>
          <a:p>
            <a:endParaRPr lang="fi-FI">
              <a:solidFill>
                <a:schemeClr val="tx1"/>
              </a:solidFill>
            </a:endParaRPr>
          </a:p>
          <a:p>
            <a:r>
              <a:rPr lang="fi-FI" sz="1800"/>
              <a:t>Video unen merkityksestä: </a:t>
            </a:r>
          </a:p>
          <a:p>
            <a:pPr marL="45720" indent="0">
              <a:buNone/>
            </a:pPr>
            <a:r>
              <a:rPr lang="fi-FI" sz="180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https://www.tervekoululainen.fi/alakoulu/uni/</a:t>
            </a:r>
            <a:endParaRPr lang="fi-FI" sz="1800"/>
          </a:p>
          <a:p>
            <a:endParaRPr lang="fi-FI"/>
          </a:p>
        </p:txBody>
      </p:sp>
      <p:pic>
        <p:nvPicPr>
          <p:cNvPr id="1028" name="Picture 4" descr="Kuvahaun tulos: uni">
            <a:extLst>
              <a:ext uri="{FF2B5EF4-FFF2-40B4-BE49-F238E27FC236}">
                <a16:creationId xmlns:a16="http://schemas.microsoft.com/office/drawing/2014/main" id="{B1CA181A-DC4C-4FA0-8188-8BED3FBCE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547" y="4040956"/>
            <a:ext cx="3001148" cy="234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uva 6" descr="Hehkulamppu ja hammaspyörä">
            <a:extLst>
              <a:ext uri="{FF2B5EF4-FFF2-40B4-BE49-F238E27FC236}">
                <a16:creationId xmlns:a16="http://schemas.microsoft.com/office/drawing/2014/main" id="{AA4E27BB-61FE-4B17-BA49-FF74A08A8A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70331" y="1051560"/>
            <a:ext cx="914400" cy="914400"/>
          </a:xfrm>
          <a:prstGeom prst="rect">
            <a:avLst/>
          </a:prstGeom>
        </p:spPr>
      </p:pic>
      <p:pic>
        <p:nvPicPr>
          <p:cNvPr id="9" name="Kuva 8" descr="Aivot päässä">
            <a:extLst>
              <a:ext uri="{FF2B5EF4-FFF2-40B4-BE49-F238E27FC236}">
                <a16:creationId xmlns:a16="http://schemas.microsoft.com/office/drawing/2014/main" id="{C96D89A3-0020-4371-A82C-BA3A80B8EC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86672" y="1860310"/>
            <a:ext cx="914400" cy="914400"/>
          </a:xfrm>
          <a:prstGeom prst="rect">
            <a:avLst/>
          </a:prstGeom>
        </p:spPr>
      </p:pic>
      <p:pic>
        <p:nvPicPr>
          <p:cNvPr id="11" name="Kuva 10" descr="Hammasrattaat">
            <a:extLst>
              <a:ext uri="{FF2B5EF4-FFF2-40B4-BE49-F238E27FC236}">
                <a16:creationId xmlns:a16="http://schemas.microsoft.com/office/drawing/2014/main" id="{B9438C41-6839-49AD-A9B6-AF1442FA49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26865" y="1371378"/>
            <a:ext cx="664723" cy="664723"/>
          </a:xfrm>
          <a:prstGeom prst="rect">
            <a:avLst/>
          </a:prstGeom>
        </p:spPr>
      </p:pic>
      <p:pic>
        <p:nvPicPr>
          <p:cNvPr id="13" name="Kuva 12" descr="Herätyskello">
            <a:extLst>
              <a:ext uri="{FF2B5EF4-FFF2-40B4-BE49-F238E27FC236}">
                <a16:creationId xmlns:a16="http://schemas.microsoft.com/office/drawing/2014/main" id="{AFC0CF5E-DD6E-4C4D-B5BB-1F0F367568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21126265">
            <a:off x="8488571" y="4241194"/>
            <a:ext cx="676588" cy="67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718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0EFEC2-991D-4A6D-9788-97C82A301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/>
              <a:t>Media ja ruutuaika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3DE13E-2579-4D13-952D-7DF2D56CD0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774596"/>
            <a:ext cx="9872871" cy="1307532"/>
          </a:xfrm>
        </p:spPr>
        <p:txBody>
          <a:bodyPr>
            <a:normAutofit lnSpcReduction="10000"/>
          </a:bodyPr>
          <a:lstStyle/>
          <a:p>
            <a:r>
              <a:rPr lang="fi-FI">
                <a:solidFill>
                  <a:schemeClr val="tx1"/>
                </a:solidFill>
              </a:rPr>
              <a:t>Ruutuaikaa tulisi kertyä päivässä </a:t>
            </a:r>
            <a:r>
              <a:rPr lang="fi-FI" b="1">
                <a:solidFill>
                  <a:schemeClr val="tx1"/>
                </a:solidFill>
              </a:rPr>
              <a:t>korkeintaan 2 tuntia</a:t>
            </a:r>
          </a:p>
          <a:p>
            <a:r>
              <a:rPr lang="fi-FI">
                <a:solidFill>
                  <a:schemeClr val="tx1"/>
                </a:solidFill>
              </a:rPr>
              <a:t>Ruutuaika voi vähentää liikuntaa, yöunta ja sosiaalisia suhteita</a:t>
            </a:r>
          </a:p>
          <a:p>
            <a:r>
              <a:rPr lang="fi-FI">
                <a:solidFill>
                  <a:schemeClr val="tx1"/>
                </a:solidFill>
              </a:rPr>
              <a:t>Ruutuaikaan lasketaan: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1E868E7F-DD07-4E3F-94FC-FA56803D8E7E}"/>
              </a:ext>
            </a:extLst>
          </p:cNvPr>
          <p:cNvSpPr txBox="1"/>
          <p:nvPr/>
        </p:nvSpPr>
        <p:spPr>
          <a:xfrm>
            <a:off x="1384364" y="4003129"/>
            <a:ext cx="1145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>
                <a:solidFill>
                  <a:schemeClr val="accent3"/>
                </a:solidFill>
              </a:rPr>
              <a:t>television </a:t>
            </a:r>
          </a:p>
          <a:p>
            <a:pPr algn="ctr"/>
            <a:r>
              <a:rPr lang="fi-FI">
                <a:solidFill>
                  <a:schemeClr val="accent3"/>
                </a:solidFill>
              </a:rPr>
              <a:t>katselu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7C88AB68-61EB-499A-8F45-5440E5DC9746}"/>
              </a:ext>
            </a:extLst>
          </p:cNvPr>
          <p:cNvSpPr txBox="1"/>
          <p:nvPr/>
        </p:nvSpPr>
        <p:spPr>
          <a:xfrm>
            <a:off x="3753411" y="3206749"/>
            <a:ext cx="215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>
                <a:solidFill>
                  <a:schemeClr val="accent3"/>
                </a:solidFill>
              </a:rPr>
              <a:t>tietokoneen ääressä </a:t>
            </a:r>
          </a:p>
          <a:p>
            <a:pPr algn="ctr"/>
            <a:r>
              <a:rPr lang="fi-FI">
                <a:solidFill>
                  <a:schemeClr val="accent3"/>
                </a:solidFill>
              </a:rPr>
              <a:t>vietetty aika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A29D1BA6-8EBC-4541-BE28-D89107A89AA5}"/>
              </a:ext>
            </a:extLst>
          </p:cNvPr>
          <p:cNvSpPr txBox="1"/>
          <p:nvPr/>
        </p:nvSpPr>
        <p:spPr>
          <a:xfrm>
            <a:off x="5452494" y="3974274"/>
            <a:ext cx="2252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>
                <a:solidFill>
                  <a:schemeClr val="accent3"/>
                </a:solidFill>
              </a:rPr>
              <a:t>pelikonsolien ääressä </a:t>
            </a:r>
          </a:p>
          <a:p>
            <a:pPr algn="ctr"/>
            <a:r>
              <a:rPr lang="fi-FI">
                <a:solidFill>
                  <a:schemeClr val="accent3"/>
                </a:solidFill>
              </a:rPr>
              <a:t>vietetty aika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5B22D197-4BDB-43FC-B90A-91BEB078A697}"/>
              </a:ext>
            </a:extLst>
          </p:cNvPr>
          <p:cNvSpPr txBox="1"/>
          <p:nvPr/>
        </p:nvSpPr>
        <p:spPr>
          <a:xfrm>
            <a:off x="3330357" y="4620605"/>
            <a:ext cx="184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>
                <a:solidFill>
                  <a:schemeClr val="accent3"/>
                </a:solidFill>
              </a:rPr>
              <a:t>kännykän katselu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EDBB8553-4541-4B70-883F-94EF22EC7295}"/>
              </a:ext>
            </a:extLst>
          </p:cNvPr>
          <p:cNvSpPr txBox="1"/>
          <p:nvPr/>
        </p:nvSpPr>
        <p:spPr>
          <a:xfrm>
            <a:off x="782343" y="5655240"/>
            <a:ext cx="7159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/>
              <a:t>Video: Istuminen on myrkkyä:</a:t>
            </a:r>
          </a:p>
          <a:p>
            <a:r>
              <a:rPr lang="fi-FI">
                <a:hlinkClick r:id="rId2"/>
              </a:rPr>
              <a:t>https://www.tervekoululainen.fi/alakoulu/liikunta/istuminen-ja-ruutuaika/</a:t>
            </a:r>
            <a:endParaRPr lang="fi-FI"/>
          </a:p>
        </p:txBody>
      </p:sp>
      <p:pic>
        <p:nvPicPr>
          <p:cNvPr id="3074" name="Picture 2" descr="Kuvahaun tulos: ruutuaika">
            <a:extLst>
              <a:ext uri="{FF2B5EF4-FFF2-40B4-BE49-F238E27FC236}">
                <a16:creationId xmlns:a16="http://schemas.microsoft.com/office/drawing/2014/main" id="{E60DE94D-2740-461C-AAF7-2AB07BAAC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051" y="3348236"/>
            <a:ext cx="4080808" cy="318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Kuva 15" descr="Peliohjain">
            <a:extLst>
              <a:ext uri="{FF2B5EF4-FFF2-40B4-BE49-F238E27FC236}">
                <a16:creationId xmlns:a16="http://schemas.microsoft.com/office/drawing/2014/main" id="{61054802-3CF4-435A-AE72-80675499D8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47571">
            <a:off x="6434378" y="3475483"/>
            <a:ext cx="550434" cy="550434"/>
          </a:xfrm>
          <a:prstGeom prst="rect">
            <a:avLst/>
          </a:prstGeom>
        </p:spPr>
      </p:pic>
      <p:sp>
        <p:nvSpPr>
          <p:cNvPr id="17" name="Tekstiruutu 16">
            <a:extLst>
              <a:ext uri="{FF2B5EF4-FFF2-40B4-BE49-F238E27FC236}">
                <a16:creationId xmlns:a16="http://schemas.microsoft.com/office/drawing/2014/main" id="{4A210EB1-94E0-4867-9433-6BCBC76B37B4}"/>
              </a:ext>
            </a:extLst>
          </p:cNvPr>
          <p:cNvSpPr txBox="1"/>
          <p:nvPr/>
        </p:nvSpPr>
        <p:spPr>
          <a:xfrm rot="377386">
            <a:off x="8677119" y="1447178"/>
            <a:ext cx="27783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2000" b="1">
                <a:solidFill>
                  <a:schemeClr val="accent1"/>
                </a:solidFill>
              </a:rPr>
              <a:t>Mitä kaikkea voin </a:t>
            </a:r>
          </a:p>
          <a:p>
            <a:pPr algn="ctr"/>
            <a:r>
              <a:rPr lang="fi-FI" sz="2000" b="1">
                <a:solidFill>
                  <a:schemeClr val="accent1"/>
                </a:solidFill>
              </a:rPr>
              <a:t>tehdä ruutuajan sijaan?</a:t>
            </a:r>
          </a:p>
        </p:txBody>
      </p:sp>
      <p:pic>
        <p:nvPicPr>
          <p:cNvPr id="19" name="Kuva 18" descr="Tietokone">
            <a:extLst>
              <a:ext uri="{FF2B5EF4-FFF2-40B4-BE49-F238E27FC236}">
                <a16:creationId xmlns:a16="http://schemas.microsoft.com/office/drawing/2014/main" id="{9A46A232-1AE8-4F21-8AC0-4F7B181F28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20137" y="2853528"/>
            <a:ext cx="457200" cy="457200"/>
          </a:xfrm>
          <a:prstGeom prst="rect">
            <a:avLst/>
          </a:prstGeom>
        </p:spPr>
      </p:pic>
      <p:pic>
        <p:nvPicPr>
          <p:cNvPr id="21" name="Kuva 20" descr="Älypuhelin">
            <a:extLst>
              <a:ext uri="{FF2B5EF4-FFF2-40B4-BE49-F238E27FC236}">
                <a16:creationId xmlns:a16="http://schemas.microsoft.com/office/drawing/2014/main" id="{60D8CDBE-33F8-4C17-8452-967B656282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85050" y="4125508"/>
            <a:ext cx="509971" cy="509971"/>
          </a:xfrm>
          <a:prstGeom prst="rect">
            <a:avLst/>
          </a:prstGeom>
        </p:spPr>
      </p:pic>
      <p:pic>
        <p:nvPicPr>
          <p:cNvPr id="23" name="Kuva 22" descr="Monitori">
            <a:extLst>
              <a:ext uri="{FF2B5EF4-FFF2-40B4-BE49-F238E27FC236}">
                <a16:creationId xmlns:a16="http://schemas.microsoft.com/office/drawing/2014/main" id="{9545B164-C2AC-486F-8B1C-0BDFEF1ECB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717326" y="3643353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398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BA2EA6A6-CD0C-4CFD-8EC2-AA44F9870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Kuvahaun tulos: sallittu kaiken ikäisille">
            <a:extLst>
              <a:ext uri="{FF2B5EF4-FFF2-40B4-BE49-F238E27FC236}">
                <a16:creationId xmlns:a16="http://schemas.microsoft.com/office/drawing/2014/main" id="{543876E3-389A-4A99-AC04-D3E1CC12A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2064" y="1878831"/>
            <a:ext cx="6045576" cy="309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3303069-051C-4542-A219-F39C50313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8564" y="1580745"/>
            <a:ext cx="3912583" cy="40386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fi-FI" sz="1600"/>
          </a:p>
          <a:p>
            <a:r>
              <a:rPr lang="fi-FI" sz="2400">
                <a:solidFill>
                  <a:schemeClr val="tx1"/>
                </a:solidFill>
              </a:rPr>
              <a:t>TV-ohjelmissa, elokuvissa ja peleissä täytyy noudattaa ikärajoja</a:t>
            </a:r>
          </a:p>
          <a:p>
            <a:endParaRPr lang="fi-FI" sz="2400">
              <a:solidFill>
                <a:schemeClr val="tx1"/>
              </a:solidFill>
            </a:endParaRPr>
          </a:p>
          <a:p>
            <a:r>
              <a:rPr lang="fi-FI" sz="2400">
                <a:solidFill>
                  <a:schemeClr val="tx1"/>
                </a:solidFill>
              </a:rPr>
              <a:t>Ikärajat suojaavat ja varoittavat sellaiselta sisällöltä, joka ei sovellu lapsille</a:t>
            </a:r>
          </a:p>
          <a:p>
            <a:endParaRPr lang="fi-FI" sz="1600"/>
          </a:p>
        </p:txBody>
      </p:sp>
    </p:spTree>
    <p:extLst>
      <p:ext uri="{BB962C8B-B14F-4D97-AF65-F5344CB8AC3E}">
        <p14:creationId xmlns:p14="http://schemas.microsoft.com/office/powerpoint/2010/main" val="3041371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A5B562-EE8C-4E7E-9E4E-E7FBB666E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/>
              <a:t>Tapaturmat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EF52A3-9CB6-4655-8330-220E67CA79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>
                <a:solidFill>
                  <a:schemeClr val="tx1"/>
                </a:solidFill>
              </a:rPr>
              <a:t>Koululaisten tapaturmat tapahtuvat usein kodin ulkopuolella, esimerkiksi harrastuksissa</a:t>
            </a:r>
          </a:p>
          <a:p>
            <a:r>
              <a:rPr lang="fi-FI">
                <a:solidFill>
                  <a:schemeClr val="tx1"/>
                </a:solidFill>
              </a:rPr>
              <a:t>Yleisimpiä tapaturmia ovat</a:t>
            </a:r>
          </a:p>
          <a:p>
            <a:pPr lvl="2"/>
            <a:r>
              <a:rPr lang="fi-FI" sz="2000">
                <a:solidFill>
                  <a:schemeClr val="tx1"/>
                </a:solidFill>
              </a:rPr>
              <a:t>haavat</a:t>
            </a:r>
          </a:p>
          <a:p>
            <a:pPr lvl="2"/>
            <a:r>
              <a:rPr lang="fi-FI" sz="2000">
                <a:solidFill>
                  <a:schemeClr val="tx1"/>
                </a:solidFill>
              </a:rPr>
              <a:t>nyrjähdykset </a:t>
            </a:r>
          </a:p>
          <a:p>
            <a:pPr lvl="2"/>
            <a:r>
              <a:rPr lang="fi-FI" sz="2000">
                <a:solidFill>
                  <a:schemeClr val="tx1"/>
                </a:solidFill>
              </a:rPr>
              <a:t>murtumat</a:t>
            </a:r>
          </a:p>
          <a:p>
            <a:pPr lvl="2"/>
            <a:r>
              <a:rPr lang="fi-FI" sz="2000">
                <a:solidFill>
                  <a:schemeClr val="tx1"/>
                </a:solidFill>
              </a:rPr>
              <a:t>aivotärähdys</a:t>
            </a:r>
          </a:p>
          <a:p>
            <a:pPr lvl="2"/>
            <a:r>
              <a:rPr lang="fi-FI" sz="2000">
                <a:solidFill>
                  <a:schemeClr val="tx1"/>
                </a:solidFill>
              </a:rPr>
              <a:t>auringonpistos</a:t>
            </a:r>
          </a:p>
          <a:p>
            <a:r>
              <a:rPr lang="fi-FI">
                <a:solidFill>
                  <a:schemeClr val="tx1"/>
                </a:solidFill>
              </a:rPr>
              <a:t>Tapaturmia voidaan ehkäistä käyttämällä suojavarusteita, kuten kypärää, ja suojautumalla auringonpaisteessa </a:t>
            </a:r>
          </a:p>
          <a:p>
            <a:r>
              <a:rPr lang="fi-FI"/>
              <a:t>Ensiapu-peli</a:t>
            </a:r>
          </a:p>
        </p:txBody>
      </p:sp>
      <p:pic>
        <p:nvPicPr>
          <p:cNvPr id="5" name="Kuva 4" descr="Ensiapupakkaus">
            <a:extLst>
              <a:ext uri="{FF2B5EF4-FFF2-40B4-BE49-F238E27FC236}">
                <a16:creationId xmlns:a16="http://schemas.microsoft.com/office/drawing/2014/main" id="{8EFDBFF9-9829-4FFC-9986-34BF73DFB1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17787" y="3429000"/>
            <a:ext cx="914400" cy="914400"/>
          </a:xfrm>
          <a:prstGeom prst="rect">
            <a:avLst/>
          </a:prstGeom>
        </p:spPr>
      </p:pic>
      <p:pic>
        <p:nvPicPr>
          <p:cNvPr id="2050" name="Picture 2" descr="Kuvahaun tulos: laastari piirretty">
            <a:extLst>
              <a:ext uri="{FF2B5EF4-FFF2-40B4-BE49-F238E27FC236}">
                <a16:creationId xmlns:a16="http://schemas.microsoft.com/office/drawing/2014/main" id="{3913C138-00C0-4722-BD1A-E81CF3FE2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4638" y="751745"/>
            <a:ext cx="1704469" cy="1072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2D0BD77D-C09E-47E0-8AC3-CA1CC0600049}"/>
              </a:ext>
            </a:extLst>
          </p:cNvPr>
          <p:cNvSpPr txBox="1"/>
          <p:nvPr/>
        </p:nvSpPr>
        <p:spPr>
          <a:xfrm rot="507335">
            <a:off x="8397162" y="3055480"/>
            <a:ext cx="25442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-FI" sz="2000">
                <a:solidFill>
                  <a:srgbClr val="FF0000"/>
                </a:solidFill>
              </a:rPr>
              <a:t>Milloin on syytä</a:t>
            </a:r>
          </a:p>
          <a:p>
            <a:pPr algn="ctr"/>
            <a:r>
              <a:rPr lang="fi-FI" sz="2000">
                <a:solidFill>
                  <a:srgbClr val="FF0000"/>
                </a:solidFill>
              </a:rPr>
              <a:t>soittaa hätänumeroon</a:t>
            </a:r>
          </a:p>
          <a:p>
            <a:pPr algn="ctr"/>
            <a:r>
              <a:rPr lang="fi-FI" sz="3200">
                <a:solidFill>
                  <a:srgbClr val="FF0000"/>
                </a:solidFill>
              </a:rPr>
              <a:t>112</a:t>
            </a:r>
            <a:r>
              <a:rPr lang="fi-FI" sz="2000">
                <a:solidFill>
                  <a:srgbClr val="FF0000"/>
                </a:solidFill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380210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EAB865-E549-4FAA-BDC8-DD8A4169C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/>
              <a:t>Mitä jos sairastuu?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A5FC85-2EAE-424B-9A6F-ED8453D86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838227"/>
            <a:ext cx="9872871" cy="441017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 dirty="0">
                <a:solidFill>
                  <a:schemeClr val="tx1"/>
                </a:solidFill>
              </a:rPr>
              <a:t> Yleisimpiä lyhytkestoisia tauteja ovat</a:t>
            </a:r>
          </a:p>
          <a:p>
            <a:pPr lvl="2"/>
            <a:r>
              <a:rPr lang="fi-FI" sz="2000" dirty="0">
                <a:solidFill>
                  <a:schemeClr val="tx1"/>
                </a:solidFill>
              </a:rPr>
              <a:t>flunssa ja kuume</a:t>
            </a:r>
          </a:p>
          <a:p>
            <a:pPr lvl="2"/>
            <a:r>
              <a:rPr lang="fi-FI" sz="2000" dirty="0">
                <a:solidFill>
                  <a:schemeClr val="tx1"/>
                </a:solidFill>
              </a:rPr>
              <a:t>vatsatauti</a:t>
            </a:r>
          </a:p>
          <a:p>
            <a:pPr lvl="2"/>
            <a:r>
              <a:rPr lang="fi-FI" sz="2000" dirty="0">
                <a:solidFill>
                  <a:schemeClr val="tx1"/>
                </a:solidFill>
              </a:rPr>
              <a:t>rokkotaudit, kuten vesirokko</a:t>
            </a:r>
          </a:p>
          <a:p>
            <a:r>
              <a:rPr lang="fi-FI" sz="2400" dirty="0">
                <a:solidFill>
                  <a:schemeClr val="tx1"/>
                </a:solidFill>
              </a:rPr>
              <a:t>Sairastuminen vaatii usein poissaoloja koulusta, jotta taudit eivät tarttuisi toisiin</a:t>
            </a:r>
          </a:p>
          <a:p>
            <a:r>
              <a:rPr lang="fi-FI" sz="2400" dirty="0">
                <a:solidFill>
                  <a:schemeClr val="tx1"/>
                </a:solidFill>
              </a:rPr>
              <a:t>Joskus sairastuessaan täytyy hakeutua lääkärin tai hoitajan vastaanotolle</a:t>
            </a:r>
          </a:p>
          <a:p>
            <a:r>
              <a:rPr lang="fi-FI" sz="2400" dirty="0">
                <a:solidFill>
                  <a:schemeClr val="tx1"/>
                </a:solidFill>
              </a:rPr>
              <a:t>On tärkeää huolehtia hyvästä käsihygieniasta, jotta taudit eivät tartu muista itseen tai itsestä muihin</a:t>
            </a:r>
            <a:r>
              <a:rPr lang="fi-FI" sz="2000" dirty="0">
                <a:solidFill>
                  <a:schemeClr val="tx1"/>
                </a:solidFill>
              </a:rPr>
              <a:t> </a:t>
            </a:r>
          </a:p>
          <a:p>
            <a:r>
              <a:rPr lang="fi-FI" sz="2400" dirty="0">
                <a:solidFill>
                  <a:srgbClr val="FF0000"/>
                </a:solidFill>
              </a:rPr>
              <a:t>Muista pestä kädet aina ennen ruokailua, wc-käynnin jälkeen, ulkoilun jälkeen, nenän niistämisen ja yskimisen jälkeen sekä aina kun kädet ovat likaiset!</a:t>
            </a:r>
          </a:p>
          <a:p>
            <a:pPr lvl="2"/>
            <a:endParaRPr lang="fi-FI" sz="2000">
              <a:solidFill>
                <a:schemeClr val="tx1"/>
              </a:solidFill>
            </a:endParaRPr>
          </a:p>
        </p:txBody>
      </p:sp>
      <p:pic>
        <p:nvPicPr>
          <p:cNvPr id="1028" name="Picture 4" descr="Kuvahaun tulos: bakteeri">
            <a:extLst>
              <a:ext uri="{FF2B5EF4-FFF2-40B4-BE49-F238E27FC236}">
                <a16:creationId xmlns:a16="http://schemas.microsoft.com/office/drawing/2014/main" id="{F7F2258D-9CCB-4934-B3F9-9CAF74F48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250" y="762000"/>
            <a:ext cx="2714017" cy="1696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uvahaun tulos: pöpö">
            <a:extLst>
              <a:ext uri="{FF2B5EF4-FFF2-40B4-BE49-F238E27FC236}">
                <a16:creationId xmlns:a16="http://schemas.microsoft.com/office/drawing/2014/main" id="{A33FB5C2-2A23-4ECF-9A36-32980D9B3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1085" y="1610130"/>
            <a:ext cx="1305988" cy="1269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269487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699</Words>
  <Application>Microsoft Office PowerPoint</Application>
  <PresentationFormat>Laajakuva</PresentationFormat>
  <Paragraphs>128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6" baseType="lpstr">
      <vt:lpstr>Arial</vt:lpstr>
      <vt:lpstr>Corbel</vt:lpstr>
      <vt:lpstr>Basis</vt:lpstr>
      <vt:lpstr>Terveys</vt:lpstr>
      <vt:lpstr>Terveys ja sairaus</vt:lpstr>
      <vt:lpstr>Terveellinen elämä</vt:lpstr>
      <vt:lpstr>PowerPoint-esitys</vt:lpstr>
      <vt:lpstr>Unen merkitys</vt:lpstr>
      <vt:lpstr>Media ja ruutuaika</vt:lpstr>
      <vt:lpstr>PowerPoint-esitys</vt:lpstr>
      <vt:lpstr>Tapaturmat</vt:lpstr>
      <vt:lpstr>Mitä jos sairastuu?</vt:lpstr>
      <vt:lpstr>Pitkäaikaissairaudet</vt:lpstr>
      <vt:lpstr>Kaverisuhteet</vt:lpstr>
      <vt:lpstr>Mielenterveys</vt:lpstr>
      <vt:lpstr>Lähteet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Terveys</dc:title>
  <dc:creator>Ronja Saastamoinen</dc:creator>
  <cp:lastModifiedBy>Ronja Saastamoinen</cp:lastModifiedBy>
  <cp:revision>7</cp:revision>
  <dcterms:created xsi:type="dcterms:W3CDTF">2020-03-09T18:48:10Z</dcterms:created>
  <dcterms:modified xsi:type="dcterms:W3CDTF">2020-04-03T06:32:31Z</dcterms:modified>
</cp:coreProperties>
</file>