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C9BD4E-73F4-4EE8-8294-C3E1ABEF7055}" v="1" dt="2019-09-11T08:35:49.382"/>
    <p1510:client id="{4295F430-3655-87D7-A53E-7F68BA949044}" v="8" dt="2019-09-16T13:45:21.068"/>
    <p1510:client id="{C8EF5A29-56BF-0D29-36F2-9224B40E1495}" v="171" dt="2019-09-05T06:05:19.647"/>
    <p1510:client id="{DA01C548-D313-451F-BF4A-D0C1D85A0168}" v="2231" dt="2019-09-04T14:45:37.247"/>
    <p1510:client id="{EE935B2F-16FB-F2C3-B62F-80F32F478F72}" v="14" dt="2019-09-19T11:31:02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8EF5A29-56BF-0D29-36F2-9224B40E1495}"/>
    <pc:docChg chg="modSld">
      <pc:chgData name="" userId="" providerId="" clId="Web-{C8EF5A29-56BF-0D29-36F2-9224B40E1495}" dt="2019-09-05T06:02:20.085" v="34" actId="20577"/>
      <pc:docMkLst>
        <pc:docMk/>
      </pc:docMkLst>
      <pc:sldChg chg="modSp">
        <pc:chgData name="" userId="" providerId="" clId="Web-{C8EF5A29-56BF-0D29-36F2-9224B40E1495}" dt="2019-09-05T06:02:20.085" v="33" actId="20577"/>
        <pc:sldMkLst>
          <pc:docMk/>
          <pc:sldMk cId="2461889595" sldId="257"/>
        </pc:sldMkLst>
        <pc:spChg chg="mod">
          <ac:chgData name="" userId="" providerId="" clId="Web-{C8EF5A29-56BF-0D29-36F2-9224B40E1495}" dt="2019-09-05T06:02:20.085" v="33" actId="20577"/>
          <ac:spMkLst>
            <pc:docMk/>
            <pc:sldMk cId="2461889595" sldId="257"/>
            <ac:spMk id="3" creationId="{1EFDF77B-004D-4377-8AF6-D53DC3C1C90D}"/>
          </ac:spMkLst>
        </pc:spChg>
      </pc:sldChg>
    </pc:docChg>
  </pc:docChgLst>
  <pc:docChgLst>
    <pc:chgData name="Annika Viilo" userId="S::annika.viilo@opetus.tampere.fi::d6228d84-1509-438c-818d-f79b4caf7303" providerId="AD" clId="Web-{4295F430-3655-87D7-A53E-7F68BA949044}"/>
    <pc:docChg chg="modSld">
      <pc:chgData name="Annika Viilo" userId="S::annika.viilo@opetus.tampere.fi::d6228d84-1509-438c-818d-f79b4caf7303" providerId="AD" clId="Web-{4295F430-3655-87D7-A53E-7F68BA949044}" dt="2019-09-16T13:45:21.068" v="6" actId="20577"/>
      <pc:docMkLst>
        <pc:docMk/>
      </pc:docMkLst>
      <pc:sldChg chg="modSp">
        <pc:chgData name="Annika Viilo" userId="S::annika.viilo@opetus.tampere.fi::d6228d84-1509-438c-818d-f79b4caf7303" providerId="AD" clId="Web-{4295F430-3655-87D7-A53E-7F68BA949044}" dt="2019-09-16T13:45:21.052" v="5" actId="20577"/>
        <pc:sldMkLst>
          <pc:docMk/>
          <pc:sldMk cId="1913213501" sldId="262"/>
        </pc:sldMkLst>
        <pc:spChg chg="mod">
          <ac:chgData name="Annika Viilo" userId="S::annika.viilo@opetus.tampere.fi::d6228d84-1509-438c-818d-f79b4caf7303" providerId="AD" clId="Web-{4295F430-3655-87D7-A53E-7F68BA949044}" dt="2019-09-16T13:45:21.052" v="5" actId="20577"/>
          <ac:spMkLst>
            <pc:docMk/>
            <pc:sldMk cId="1913213501" sldId="262"/>
            <ac:spMk id="3" creationId="{3D0EC002-8A39-425E-AC3F-74AFF1FF53D6}"/>
          </ac:spMkLst>
        </pc:spChg>
      </pc:sldChg>
    </pc:docChg>
  </pc:docChgLst>
  <pc:docChgLst>
    <pc:chgData name="Riikka Gummerus" userId="S::riikka.gummerus@opetus.tampere.fi::489b38e7-c81d-4f9d-86e9-8b069886881c" providerId="AD" clId="Web-{C8EF5A29-56BF-0D29-36F2-9224B40E1495}"/>
    <pc:docChg chg="modSld">
      <pc:chgData name="Riikka Gummerus" userId="S::riikka.gummerus@opetus.tampere.fi::489b38e7-c81d-4f9d-86e9-8b069886881c" providerId="AD" clId="Web-{C8EF5A29-56BF-0D29-36F2-9224B40E1495}" dt="2019-09-05T06:05:19.647" v="130" actId="20577"/>
      <pc:docMkLst>
        <pc:docMk/>
      </pc:docMkLst>
      <pc:sldChg chg="modSp">
        <pc:chgData name="Riikka Gummerus" userId="S::riikka.gummerus@opetus.tampere.fi::489b38e7-c81d-4f9d-86e9-8b069886881c" providerId="AD" clId="Web-{C8EF5A29-56BF-0D29-36F2-9224B40E1495}" dt="2019-09-05T06:02:43.006" v="12" actId="20577"/>
        <pc:sldMkLst>
          <pc:docMk/>
          <pc:sldMk cId="2461889595" sldId="257"/>
        </pc:sldMkLst>
        <pc:spChg chg="mod">
          <ac:chgData name="Riikka Gummerus" userId="S::riikka.gummerus@opetus.tampere.fi::489b38e7-c81d-4f9d-86e9-8b069886881c" providerId="AD" clId="Web-{C8EF5A29-56BF-0D29-36F2-9224B40E1495}" dt="2019-09-05T06:02:43.006" v="12" actId="20577"/>
          <ac:spMkLst>
            <pc:docMk/>
            <pc:sldMk cId="2461889595" sldId="257"/>
            <ac:spMk id="3" creationId="{1EFDF77B-004D-4377-8AF6-D53DC3C1C90D}"/>
          </ac:spMkLst>
        </pc:spChg>
      </pc:sldChg>
      <pc:sldChg chg="modSp">
        <pc:chgData name="Riikka Gummerus" userId="S::riikka.gummerus@opetus.tampere.fi::489b38e7-c81d-4f9d-86e9-8b069886881c" providerId="AD" clId="Web-{C8EF5A29-56BF-0D29-36F2-9224B40E1495}" dt="2019-09-05T06:03:44.647" v="49" actId="20577"/>
        <pc:sldMkLst>
          <pc:docMk/>
          <pc:sldMk cId="3308819706" sldId="261"/>
        </pc:sldMkLst>
        <pc:spChg chg="mod">
          <ac:chgData name="Riikka Gummerus" userId="S::riikka.gummerus@opetus.tampere.fi::489b38e7-c81d-4f9d-86e9-8b069886881c" providerId="AD" clId="Web-{C8EF5A29-56BF-0D29-36F2-9224B40E1495}" dt="2019-09-05T06:03:44.647" v="49" actId="20577"/>
          <ac:spMkLst>
            <pc:docMk/>
            <pc:sldMk cId="3308819706" sldId="261"/>
            <ac:spMk id="3" creationId="{0AE8DF05-02F8-481A-B90A-D47E93136DA9}"/>
          </ac:spMkLst>
        </pc:spChg>
      </pc:sldChg>
      <pc:sldChg chg="modSp">
        <pc:chgData name="Riikka Gummerus" userId="S::riikka.gummerus@opetus.tampere.fi::489b38e7-c81d-4f9d-86e9-8b069886881c" providerId="AD" clId="Web-{C8EF5A29-56BF-0D29-36F2-9224B40E1495}" dt="2019-09-05T06:03:54.163" v="53" actId="20577"/>
        <pc:sldMkLst>
          <pc:docMk/>
          <pc:sldMk cId="1913213501" sldId="262"/>
        </pc:sldMkLst>
        <pc:spChg chg="mod">
          <ac:chgData name="Riikka Gummerus" userId="S::riikka.gummerus@opetus.tampere.fi::489b38e7-c81d-4f9d-86e9-8b069886881c" providerId="AD" clId="Web-{C8EF5A29-56BF-0D29-36F2-9224B40E1495}" dt="2019-09-05T06:03:54.163" v="53" actId="20577"/>
          <ac:spMkLst>
            <pc:docMk/>
            <pc:sldMk cId="1913213501" sldId="262"/>
            <ac:spMk id="3" creationId="{3D0EC002-8A39-425E-AC3F-74AFF1FF53D6}"/>
          </ac:spMkLst>
        </pc:spChg>
      </pc:sldChg>
      <pc:sldChg chg="modSp">
        <pc:chgData name="Riikka Gummerus" userId="S::riikka.gummerus@opetus.tampere.fi::489b38e7-c81d-4f9d-86e9-8b069886881c" providerId="AD" clId="Web-{C8EF5A29-56BF-0D29-36F2-9224B40E1495}" dt="2019-09-05T06:04:56.725" v="113" actId="20577"/>
        <pc:sldMkLst>
          <pc:docMk/>
          <pc:sldMk cId="2558885928" sldId="263"/>
        </pc:sldMkLst>
        <pc:spChg chg="mod">
          <ac:chgData name="Riikka Gummerus" userId="S::riikka.gummerus@opetus.tampere.fi::489b38e7-c81d-4f9d-86e9-8b069886881c" providerId="AD" clId="Web-{C8EF5A29-56BF-0D29-36F2-9224B40E1495}" dt="2019-09-05T06:04:56.725" v="113" actId="20577"/>
          <ac:spMkLst>
            <pc:docMk/>
            <pc:sldMk cId="2558885928" sldId="263"/>
            <ac:spMk id="3" creationId="{D2D800BC-0D67-4610-8A27-DD29447234B9}"/>
          </ac:spMkLst>
        </pc:spChg>
      </pc:sldChg>
      <pc:sldChg chg="modSp">
        <pc:chgData name="Riikka Gummerus" userId="S::riikka.gummerus@opetus.tampere.fi::489b38e7-c81d-4f9d-86e9-8b069886881c" providerId="AD" clId="Web-{C8EF5A29-56BF-0D29-36F2-9224B40E1495}" dt="2019-09-05T06:04:52.366" v="107" actId="20577"/>
        <pc:sldMkLst>
          <pc:docMk/>
          <pc:sldMk cId="3224659280" sldId="264"/>
        </pc:sldMkLst>
        <pc:spChg chg="mod">
          <ac:chgData name="Riikka Gummerus" userId="S::riikka.gummerus@opetus.tampere.fi::489b38e7-c81d-4f9d-86e9-8b069886881c" providerId="AD" clId="Web-{C8EF5A29-56BF-0D29-36F2-9224B40E1495}" dt="2019-09-05T06:04:52.366" v="107" actId="20577"/>
          <ac:spMkLst>
            <pc:docMk/>
            <pc:sldMk cId="3224659280" sldId="264"/>
            <ac:spMk id="3" creationId="{8D3443E0-2AA4-4EBE-893C-ABC4F09F72E8}"/>
          </ac:spMkLst>
        </pc:spChg>
      </pc:sldChg>
      <pc:sldChg chg="modSp">
        <pc:chgData name="Riikka Gummerus" userId="S::riikka.gummerus@opetus.tampere.fi::489b38e7-c81d-4f9d-86e9-8b069886881c" providerId="AD" clId="Web-{C8EF5A29-56BF-0D29-36F2-9224B40E1495}" dt="2019-09-05T06:05:19.632" v="129" actId="20577"/>
        <pc:sldMkLst>
          <pc:docMk/>
          <pc:sldMk cId="2212637942" sldId="265"/>
        </pc:sldMkLst>
        <pc:spChg chg="mod">
          <ac:chgData name="Riikka Gummerus" userId="S::riikka.gummerus@opetus.tampere.fi::489b38e7-c81d-4f9d-86e9-8b069886881c" providerId="AD" clId="Web-{C8EF5A29-56BF-0D29-36F2-9224B40E1495}" dt="2019-09-05T06:05:19.632" v="129" actId="20577"/>
          <ac:spMkLst>
            <pc:docMk/>
            <pc:sldMk cId="2212637942" sldId="265"/>
            <ac:spMk id="3" creationId="{22153740-65F1-45EC-B3F9-5C8C3BDD5B58}"/>
          </ac:spMkLst>
        </pc:spChg>
      </pc:sldChg>
    </pc:docChg>
  </pc:docChgLst>
  <pc:docChgLst>
    <pc:chgData name="Annika Viilo" userId="S::annika.viilo@opetus.tampere.fi::d6228d84-1509-438c-818d-f79b4caf7303" providerId="AD" clId="Web-{19C9BD4E-73F4-4EE8-8294-C3E1ABEF7055}"/>
    <pc:docChg chg="modSld">
      <pc:chgData name="Annika Viilo" userId="S::annika.viilo@opetus.tampere.fi::d6228d84-1509-438c-818d-f79b4caf7303" providerId="AD" clId="Web-{19C9BD4E-73F4-4EE8-8294-C3E1ABEF7055}" dt="2019-09-11T08:35:49.382" v="0" actId="14100"/>
      <pc:docMkLst>
        <pc:docMk/>
      </pc:docMkLst>
      <pc:sldChg chg="modSp">
        <pc:chgData name="Annika Viilo" userId="S::annika.viilo@opetus.tampere.fi::d6228d84-1509-438c-818d-f79b4caf7303" providerId="AD" clId="Web-{19C9BD4E-73F4-4EE8-8294-C3E1ABEF7055}" dt="2019-09-11T08:35:49.382" v="0" actId="14100"/>
        <pc:sldMkLst>
          <pc:docMk/>
          <pc:sldMk cId="87244556" sldId="269"/>
        </pc:sldMkLst>
        <pc:picChg chg="mod">
          <ac:chgData name="Annika Viilo" userId="S::annika.viilo@opetus.tampere.fi::d6228d84-1509-438c-818d-f79b4caf7303" providerId="AD" clId="Web-{19C9BD4E-73F4-4EE8-8294-C3E1ABEF7055}" dt="2019-09-11T08:35:49.382" v="0" actId="14100"/>
          <ac:picMkLst>
            <pc:docMk/>
            <pc:sldMk cId="87244556" sldId="269"/>
            <ac:picMk id="4" creationId="{5F3A5552-B40E-496D-857D-83553102689B}"/>
          </ac:picMkLst>
        </pc:picChg>
      </pc:sldChg>
    </pc:docChg>
  </pc:docChgLst>
  <pc:docChgLst>
    <pc:chgData name="Annika Viilo" userId="S::annika.viilo@opetus.tampere.fi::d6228d84-1509-438c-818d-f79b4caf7303" providerId="AD" clId="Web-{DA01C548-D313-451F-BF4A-D0C1D85A0168}"/>
    <pc:docChg chg="addSld modSld">
      <pc:chgData name="Annika Viilo" userId="S::annika.viilo@opetus.tampere.fi::d6228d84-1509-438c-818d-f79b4caf7303" providerId="AD" clId="Web-{DA01C548-D313-451F-BF4A-D0C1D85A0168}" dt="2019-09-04T14:45:37.247" v="2220" actId="20577"/>
      <pc:docMkLst>
        <pc:docMk/>
      </pc:docMkLst>
      <pc:sldChg chg="modSp">
        <pc:chgData name="Annika Viilo" userId="S::annika.viilo@opetus.tampere.fi::d6228d84-1509-438c-818d-f79b4caf7303" providerId="AD" clId="Web-{DA01C548-D313-451F-BF4A-D0C1D85A0168}" dt="2019-09-04T12:31:38.888" v="25" actId="20577"/>
        <pc:sldMkLst>
          <pc:docMk/>
          <pc:sldMk cId="782385677" sldId="256"/>
        </pc:sldMkLst>
        <pc:spChg chg="mod">
          <ac:chgData name="Annika Viilo" userId="S::annika.viilo@opetus.tampere.fi::d6228d84-1509-438c-818d-f79b4caf7303" providerId="AD" clId="Web-{DA01C548-D313-451F-BF4A-D0C1D85A0168}" dt="2019-09-04T12:30:16.606" v="18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Annika Viilo" userId="S::annika.viilo@opetus.tampere.fi::d6228d84-1509-438c-818d-f79b4caf7303" providerId="AD" clId="Web-{DA01C548-D313-451F-BF4A-D0C1D85A0168}" dt="2019-09-04T12:31:38.888" v="25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2:41:46.409" v="313" actId="20577"/>
        <pc:sldMkLst>
          <pc:docMk/>
          <pc:sldMk cId="2461889595" sldId="257"/>
        </pc:sldMkLst>
        <pc:spChg chg="mod">
          <ac:chgData name="Annika Viilo" userId="S::annika.viilo@opetus.tampere.fi::d6228d84-1509-438c-818d-f79b4caf7303" providerId="AD" clId="Web-{DA01C548-D313-451F-BF4A-D0C1D85A0168}" dt="2019-09-04T12:34:44.765" v="37" actId="20577"/>
          <ac:spMkLst>
            <pc:docMk/>
            <pc:sldMk cId="2461889595" sldId="257"/>
            <ac:spMk id="2" creationId="{E2F001FB-CA1C-44B2-9F8B-3F5674BC39E2}"/>
          </ac:spMkLst>
        </pc:spChg>
        <pc:spChg chg="mod">
          <ac:chgData name="Annika Viilo" userId="S::annika.viilo@opetus.tampere.fi::d6228d84-1509-438c-818d-f79b4caf7303" providerId="AD" clId="Web-{DA01C548-D313-451F-BF4A-D0C1D85A0168}" dt="2019-09-04T12:41:46.409" v="313" actId="20577"/>
          <ac:spMkLst>
            <pc:docMk/>
            <pc:sldMk cId="2461889595" sldId="257"/>
            <ac:spMk id="3" creationId="{1EFDF77B-004D-4377-8AF6-D53DC3C1C90D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4:27:09.895" v="2191" actId="20577"/>
        <pc:sldMkLst>
          <pc:docMk/>
          <pc:sldMk cId="4181980199" sldId="258"/>
        </pc:sldMkLst>
        <pc:spChg chg="mod">
          <ac:chgData name="Annika Viilo" userId="S::annika.viilo@opetus.tampere.fi::d6228d84-1509-438c-818d-f79b4caf7303" providerId="AD" clId="Web-{DA01C548-D313-451F-BF4A-D0C1D85A0168}" dt="2019-09-04T12:54:06.571" v="324" actId="20577"/>
          <ac:spMkLst>
            <pc:docMk/>
            <pc:sldMk cId="4181980199" sldId="258"/>
            <ac:spMk id="2" creationId="{0E0C0EE8-50CC-473A-8926-E0E42A50FA79}"/>
          </ac:spMkLst>
        </pc:spChg>
        <pc:spChg chg="mod">
          <ac:chgData name="Annika Viilo" userId="S::annika.viilo@opetus.tampere.fi::d6228d84-1509-438c-818d-f79b4caf7303" providerId="AD" clId="Web-{DA01C548-D313-451F-BF4A-D0C1D85A0168}" dt="2019-09-04T14:27:09.895" v="2191" actId="20577"/>
          <ac:spMkLst>
            <pc:docMk/>
            <pc:sldMk cId="4181980199" sldId="258"/>
            <ac:spMk id="3" creationId="{BF2FFA04-FFC7-46B8-BA8A-0917681E9FF1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3:13:04.501" v="804" actId="20577"/>
        <pc:sldMkLst>
          <pc:docMk/>
          <pc:sldMk cId="3958365241" sldId="259"/>
        </pc:sldMkLst>
        <pc:spChg chg="mod">
          <ac:chgData name="Annika Viilo" userId="S::annika.viilo@opetus.tampere.fi::d6228d84-1509-438c-818d-f79b4caf7303" providerId="AD" clId="Web-{DA01C548-D313-451F-BF4A-D0C1D85A0168}" dt="2019-09-04T13:13:04.501" v="804" actId="20577"/>
          <ac:spMkLst>
            <pc:docMk/>
            <pc:sldMk cId="3958365241" sldId="259"/>
            <ac:spMk id="3" creationId="{DDFD8A61-937B-4C33-9622-6A05D9210E7C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3:29:40.290" v="943" actId="20577"/>
        <pc:sldMkLst>
          <pc:docMk/>
          <pc:sldMk cId="795620800" sldId="260"/>
        </pc:sldMkLst>
        <pc:spChg chg="mod">
          <ac:chgData name="Annika Viilo" userId="S::annika.viilo@opetus.tampere.fi::d6228d84-1509-438c-818d-f79b4caf7303" providerId="AD" clId="Web-{DA01C548-D313-451F-BF4A-D0C1D85A0168}" dt="2019-09-04T13:29:40.290" v="943" actId="20577"/>
          <ac:spMkLst>
            <pc:docMk/>
            <pc:sldMk cId="795620800" sldId="260"/>
            <ac:spMk id="3" creationId="{87640767-D81B-4CC8-BAA5-32182B9088CF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4:06:00.526" v="2002" actId="20577"/>
        <pc:sldMkLst>
          <pc:docMk/>
          <pc:sldMk cId="3308819706" sldId="261"/>
        </pc:sldMkLst>
        <pc:spChg chg="mod">
          <ac:chgData name="Annika Viilo" userId="S::annika.viilo@opetus.tampere.fi::d6228d84-1509-438c-818d-f79b4caf7303" providerId="AD" clId="Web-{DA01C548-D313-451F-BF4A-D0C1D85A0168}" dt="2019-09-04T14:06:00.526" v="2002" actId="20577"/>
          <ac:spMkLst>
            <pc:docMk/>
            <pc:sldMk cId="3308819706" sldId="261"/>
            <ac:spMk id="3" creationId="{0AE8DF05-02F8-481A-B90A-D47E93136DA9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3:47:31.955" v="1607" actId="20577"/>
        <pc:sldMkLst>
          <pc:docMk/>
          <pc:sldMk cId="1913213501" sldId="262"/>
        </pc:sldMkLst>
        <pc:spChg chg="mod">
          <ac:chgData name="Annika Viilo" userId="S::annika.viilo@opetus.tampere.fi::d6228d84-1509-438c-818d-f79b4caf7303" providerId="AD" clId="Web-{DA01C548-D313-451F-BF4A-D0C1D85A0168}" dt="2019-09-04T13:36:34.653" v="1206" actId="20577"/>
          <ac:spMkLst>
            <pc:docMk/>
            <pc:sldMk cId="1913213501" sldId="262"/>
            <ac:spMk id="2" creationId="{E93B6DDA-A666-4F45-84C1-FED1C72050BD}"/>
          </ac:spMkLst>
        </pc:spChg>
        <pc:spChg chg="mod">
          <ac:chgData name="Annika Viilo" userId="S::annika.viilo@opetus.tampere.fi::d6228d84-1509-438c-818d-f79b4caf7303" providerId="AD" clId="Web-{DA01C548-D313-451F-BF4A-D0C1D85A0168}" dt="2019-09-04T13:47:31.955" v="1607" actId="20577"/>
          <ac:spMkLst>
            <pc:docMk/>
            <pc:sldMk cId="1913213501" sldId="262"/>
            <ac:spMk id="3" creationId="{3D0EC002-8A39-425E-AC3F-74AFF1FF53D6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4:06:31.588" v="2015" actId="20577"/>
        <pc:sldMkLst>
          <pc:docMk/>
          <pc:sldMk cId="2558885928" sldId="263"/>
        </pc:sldMkLst>
        <pc:spChg chg="mod">
          <ac:chgData name="Annika Viilo" userId="S::annika.viilo@opetus.tampere.fi::d6228d84-1509-438c-818d-f79b4caf7303" providerId="AD" clId="Web-{DA01C548-D313-451F-BF4A-D0C1D85A0168}" dt="2019-09-04T13:47:41.330" v="1614" actId="20577"/>
          <ac:spMkLst>
            <pc:docMk/>
            <pc:sldMk cId="2558885928" sldId="263"/>
            <ac:spMk id="2" creationId="{6429153A-21CE-4E54-A4F4-376E1EECF893}"/>
          </ac:spMkLst>
        </pc:spChg>
        <pc:spChg chg="mod">
          <ac:chgData name="Annika Viilo" userId="S::annika.viilo@opetus.tampere.fi::d6228d84-1509-438c-818d-f79b4caf7303" providerId="AD" clId="Web-{DA01C548-D313-451F-BF4A-D0C1D85A0168}" dt="2019-09-04T14:06:31.588" v="2015" actId="20577"/>
          <ac:spMkLst>
            <pc:docMk/>
            <pc:sldMk cId="2558885928" sldId="263"/>
            <ac:spMk id="3" creationId="{D2D800BC-0D67-4610-8A27-DD29447234B9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4:04:32.588" v="1965" actId="20577"/>
        <pc:sldMkLst>
          <pc:docMk/>
          <pc:sldMk cId="3224659280" sldId="264"/>
        </pc:sldMkLst>
        <pc:spChg chg="mod">
          <ac:chgData name="Annika Viilo" userId="S::annika.viilo@opetus.tampere.fi::d6228d84-1509-438c-818d-f79b4caf7303" providerId="AD" clId="Web-{DA01C548-D313-451F-BF4A-D0C1D85A0168}" dt="2019-09-04T13:55:32.443" v="1859" actId="20577"/>
          <ac:spMkLst>
            <pc:docMk/>
            <pc:sldMk cId="3224659280" sldId="264"/>
            <ac:spMk id="2" creationId="{EEA02000-EF26-4EFE-B918-990344A7E6B9}"/>
          </ac:spMkLst>
        </pc:spChg>
        <pc:spChg chg="mod">
          <ac:chgData name="Annika Viilo" userId="S::annika.viilo@opetus.tampere.fi::d6228d84-1509-438c-818d-f79b4caf7303" providerId="AD" clId="Web-{DA01C548-D313-451F-BF4A-D0C1D85A0168}" dt="2019-09-04T14:04:32.588" v="1965" actId="20577"/>
          <ac:spMkLst>
            <pc:docMk/>
            <pc:sldMk cId="3224659280" sldId="264"/>
            <ac:spMk id="3" creationId="{8D3443E0-2AA4-4EBE-893C-ABC4F09F72E8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4:18:22.094" v="2158" actId="20577"/>
        <pc:sldMkLst>
          <pc:docMk/>
          <pc:sldMk cId="2212637942" sldId="265"/>
        </pc:sldMkLst>
        <pc:spChg chg="mod">
          <ac:chgData name="Annika Viilo" userId="S::annika.viilo@opetus.tampere.fi::d6228d84-1509-438c-818d-f79b4caf7303" providerId="AD" clId="Web-{DA01C548-D313-451F-BF4A-D0C1D85A0168}" dt="2019-09-04T14:12:12.732" v="2023" actId="20577"/>
          <ac:spMkLst>
            <pc:docMk/>
            <pc:sldMk cId="2212637942" sldId="265"/>
            <ac:spMk id="2" creationId="{B067907A-36E3-4F1A-BDE5-3157B9AB4DAC}"/>
          </ac:spMkLst>
        </pc:spChg>
        <pc:spChg chg="mod">
          <ac:chgData name="Annika Viilo" userId="S::annika.viilo@opetus.tampere.fi::d6228d84-1509-438c-818d-f79b4caf7303" providerId="AD" clId="Web-{DA01C548-D313-451F-BF4A-D0C1D85A0168}" dt="2019-09-04T14:18:22.094" v="2158" actId="20577"/>
          <ac:spMkLst>
            <pc:docMk/>
            <pc:sldMk cId="2212637942" sldId="265"/>
            <ac:spMk id="3" creationId="{22153740-65F1-45EC-B3F9-5C8C3BDD5B58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4:27:47.692" v="2193" actId="20577"/>
        <pc:sldMkLst>
          <pc:docMk/>
          <pc:sldMk cId="6370364" sldId="266"/>
        </pc:sldMkLst>
        <pc:spChg chg="mod">
          <ac:chgData name="Annika Viilo" userId="S::annika.viilo@opetus.tampere.fi::d6228d84-1509-438c-818d-f79b4caf7303" providerId="AD" clId="Web-{DA01C548-D313-451F-BF4A-D0C1D85A0168}" dt="2019-09-04T14:27:47.692" v="2193" actId="20577"/>
          <ac:spMkLst>
            <pc:docMk/>
            <pc:sldMk cId="6370364" sldId="266"/>
            <ac:spMk id="2" creationId="{16FAD720-07E3-4E4E-B949-8BB9E8B16222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4:29:24.599" v="2197" actId="20577"/>
        <pc:sldMkLst>
          <pc:docMk/>
          <pc:sldMk cId="3678543703" sldId="267"/>
        </pc:sldMkLst>
        <pc:spChg chg="mod">
          <ac:chgData name="Annika Viilo" userId="S::annika.viilo@opetus.tampere.fi::d6228d84-1509-438c-818d-f79b4caf7303" providerId="AD" clId="Web-{DA01C548-D313-451F-BF4A-D0C1D85A0168}" dt="2019-09-04T14:29:24.599" v="2197" actId="20577"/>
          <ac:spMkLst>
            <pc:docMk/>
            <pc:sldMk cId="3678543703" sldId="267"/>
            <ac:spMk id="2" creationId="{884220BB-C078-44E7-AC07-C02348235A6E}"/>
          </ac:spMkLst>
        </pc:spChg>
      </pc:sldChg>
      <pc:sldChg chg="modSp new">
        <pc:chgData name="Annika Viilo" userId="S::annika.viilo@opetus.tampere.fi::d6228d84-1509-438c-818d-f79b4caf7303" providerId="AD" clId="Web-{DA01C548-D313-451F-BF4A-D0C1D85A0168}" dt="2019-09-04T14:30:32.678" v="2201" actId="20577"/>
        <pc:sldMkLst>
          <pc:docMk/>
          <pc:sldMk cId="2229702431" sldId="268"/>
        </pc:sldMkLst>
        <pc:spChg chg="mod">
          <ac:chgData name="Annika Viilo" userId="S::annika.viilo@opetus.tampere.fi::d6228d84-1509-438c-818d-f79b4caf7303" providerId="AD" clId="Web-{DA01C548-D313-451F-BF4A-D0C1D85A0168}" dt="2019-09-04T14:30:32.678" v="2201" actId="20577"/>
          <ac:spMkLst>
            <pc:docMk/>
            <pc:sldMk cId="2229702431" sldId="268"/>
            <ac:spMk id="2" creationId="{B5AB58C5-0FB9-42A7-B24A-83C6AAAF7A0A}"/>
          </ac:spMkLst>
        </pc:spChg>
      </pc:sldChg>
      <pc:sldChg chg="addSp delSp modSp new">
        <pc:chgData name="Annika Viilo" userId="S::annika.viilo@opetus.tampere.fi::d6228d84-1509-438c-818d-f79b4caf7303" providerId="AD" clId="Web-{DA01C548-D313-451F-BF4A-D0C1D85A0168}" dt="2019-09-04T14:45:37.247" v="2219" actId="20577"/>
        <pc:sldMkLst>
          <pc:docMk/>
          <pc:sldMk cId="87244556" sldId="269"/>
        </pc:sldMkLst>
        <pc:spChg chg="mod">
          <ac:chgData name="Annika Viilo" userId="S::annika.viilo@opetus.tampere.fi::d6228d84-1509-438c-818d-f79b4caf7303" providerId="AD" clId="Web-{DA01C548-D313-451F-BF4A-D0C1D85A0168}" dt="2019-09-04T14:45:37.247" v="2219" actId="20577"/>
          <ac:spMkLst>
            <pc:docMk/>
            <pc:sldMk cId="87244556" sldId="269"/>
            <ac:spMk id="2" creationId="{30A51C74-98D9-4353-80B4-DD1875DAEAAA}"/>
          </ac:spMkLst>
        </pc:spChg>
        <pc:spChg chg="del">
          <ac:chgData name="Annika Viilo" userId="S::annika.viilo@opetus.tampere.fi::d6228d84-1509-438c-818d-f79b4caf7303" providerId="AD" clId="Web-{DA01C548-D313-451F-BF4A-D0C1D85A0168}" dt="2019-09-04T14:40:02.213" v="2208"/>
          <ac:spMkLst>
            <pc:docMk/>
            <pc:sldMk cId="87244556" sldId="269"/>
            <ac:spMk id="3" creationId="{8CB6155F-1FBB-43C2-B61B-3B2254C6F040}"/>
          </ac:spMkLst>
        </pc:spChg>
        <pc:picChg chg="add mod ord">
          <ac:chgData name="Annika Viilo" userId="S::annika.viilo@opetus.tampere.fi::d6228d84-1509-438c-818d-f79b4caf7303" providerId="AD" clId="Web-{DA01C548-D313-451F-BF4A-D0C1D85A0168}" dt="2019-09-04T14:40:09.213" v="2211" actId="1076"/>
          <ac:picMkLst>
            <pc:docMk/>
            <pc:sldMk cId="87244556" sldId="269"/>
            <ac:picMk id="4" creationId="{5F3A5552-B40E-496D-857D-83553102689B}"/>
          </ac:picMkLst>
        </pc:picChg>
      </pc:sldChg>
      <pc:sldChg chg="addSp delSp modSp new">
        <pc:chgData name="Annika Viilo" userId="S::annika.viilo@opetus.tampere.fi::d6228d84-1509-438c-818d-f79b4caf7303" providerId="AD" clId="Web-{DA01C548-D313-451F-BF4A-D0C1D85A0168}" dt="2019-09-04T14:44:37.981" v="2218" actId="1076"/>
        <pc:sldMkLst>
          <pc:docMk/>
          <pc:sldMk cId="1864800547" sldId="270"/>
        </pc:sldMkLst>
        <pc:spChg chg="mod">
          <ac:chgData name="Annika Viilo" userId="S::annika.viilo@opetus.tampere.fi::d6228d84-1509-438c-818d-f79b4caf7303" providerId="AD" clId="Web-{DA01C548-D313-451F-BF4A-D0C1D85A0168}" dt="2019-09-04T14:44:17.262" v="2213" actId="20577"/>
          <ac:spMkLst>
            <pc:docMk/>
            <pc:sldMk cId="1864800547" sldId="270"/>
            <ac:spMk id="2" creationId="{7F9CCAE9-CA3C-45DC-8432-8F9053616CD7}"/>
          </ac:spMkLst>
        </pc:spChg>
        <pc:spChg chg="del">
          <ac:chgData name="Annika Viilo" userId="S::annika.viilo@opetus.tampere.fi::d6228d84-1509-438c-818d-f79b4caf7303" providerId="AD" clId="Web-{DA01C548-D313-451F-BF4A-D0C1D85A0168}" dt="2019-09-04T14:44:33.215" v="2216"/>
          <ac:spMkLst>
            <pc:docMk/>
            <pc:sldMk cId="1864800547" sldId="270"/>
            <ac:spMk id="3" creationId="{193BF3C7-2437-498E-8168-AC9CA13C895E}"/>
          </ac:spMkLst>
        </pc:spChg>
        <pc:picChg chg="add mod ord">
          <ac:chgData name="Annika Viilo" userId="S::annika.viilo@opetus.tampere.fi::d6228d84-1509-438c-818d-f79b4caf7303" providerId="AD" clId="Web-{DA01C548-D313-451F-BF4A-D0C1D85A0168}" dt="2019-09-04T14:44:37.981" v="2218" actId="1076"/>
          <ac:picMkLst>
            <pc:docMk/>
            <pc:sldMk cId="1864800547" sldId="270"/>
            <ac:picMk id="4" creationId="{F3B84614-9391-4321-A826-0B48CFFBF914}"/>
          </ac:picMkLst>
        </pc:picChg>
      </pc:sldChg>
    </pc:docChg>
  </pc:docChgLst>
  <pc:docChgLst>
    <pc:chgData name="Riikka Gummerus" userId="S::riikka.gummerus@opetus.tampere.fi::489b38e7-c81d-4f9d-86e9-8b069886881c" providerId="AD" clId="Web-{EE935B2F-16FB-F2C3-B62F-80F32F478F72}"/>
    <pc:docChg chg="modSld">
      <pc:chgData name="Riikka Gummerus" userId="S::riikka.gummerus@opetus.tampere.fi::489b38e7-c81d-4f9d-86e9-8b069886881c" providerId="AD" clId="Web-{EE935B2F-16FB-F2C3-B62F-80F32F478F72}" dt="2019-09-19T11:31:02.628" v="13" actId="20577"/>
      <pc:docMkLst>
        <pc:docMk/>
      </pc:docMkLst>
      <pc:sldChg chg="modSp">
        <pc:chgData name="Riikka Gummerus" userId="S::riikka.gummerus@opetus.tampere.fi::489b38e7-c81d-4f9d-86e9-8b069886881c" providerId="AD" clId="Web-{EE935B2F-16FB-F2C3-B62F-80F32F478F72}" dt="2019-09-19T11:30:33.988" v="2" actId="20577"/>
        <pc:sldMkLst>
          <pc:docMk/>
          <pc:sldMk cId="2461889595" sldId="257"/>
        </pc:sldMkLst>
        <pc:spChg chg="mod">
          <ac:chgData name="Riikka Gummerus" userId="S::riikka.gummerus@opetus.tampere.fi::489b38e7-c81d-4f9d-86e9-8b069886881c" providerId="AD" clId="Web-{EE935B2F-16FB-F2C3-B62F-80F32F478F72}" dt="2019-09-19T11:30:33.988" v="2" actId="20577"/>
          <ac:spMkLst>
            <pc:docMk/>
            <pc:sldMk cId="2461889595" sldId="257"/>
            <ac:spMk id="3" creationId="{1EFDF77B-004D-4377-8AF6-D53DC3C1C90D}"/>
          </ac:spMkLst>
        </pc:spChg>
      </pc:sldChg>
      <pc:sldChg chg="modSp">
        <pc:chgData name="Riikka Gummerus" userId="S::riikka.gummerus@opetus.tampere.fi::489b38e7-c81d-4f9d-86e9-8b069886881c" providerId="AD" clId="Web-{EE935B2F-16FB-F2C3-B62F-80F32F478F72}" dt="2019-09-19T11:31:02.628" v="12" actId="20577"/>
        <pc:sldMkLst>
          <pc:docMk/>
          <pc:sldMk cId="795620800" sldId="260"/>
        </pc:sldMkLst>
        <pc:spChg chg="mod">
          <ac:chgData name="Riikka Gummerus" userId="S::riikka.gummerus@opetus.tampere.fi::489b38e7-c81d-4f9d-86e9-8b069886881c" providerId="AD" clId="Web-{EE935B2F-16FB-F2C3-B62F-80F32F478F72}" dt="2019-09-19T11:31:02.628" v="12" actId="20577"/>
          <ac:spMkLst>
            <pc:docMk/>
            <pc:sldMk cId="795620800" sldId="260"/>
            <ac:spMk id="3" creationId="{87640767-D81B-4CC8-BAA5-32182B9088C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p/josajoki/fista/terveys-ja-tiede/1sd:file/download/b665fb800fdfffadd066a23610f5132e8518afba/14.%20Small%20decisions.pdf" TargetMode="External"/><Relationship Id="rId2" Type="http://schemas.openxmlformats.org/officeDocument/2006/relationships/hyperlink" Target="https://www.youtube.com/watch?v=hnL3Y1wIgTc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kidshealth.org/classroom/9to12/personal/nutrition/breakfast_handout1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kidshealth.org/classroom/9to12/personal/nutrition/breakfast_quiz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kidshealth.org/classroom/9to12/personal/nutrition/breakfast_quiz_answers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tervekoululainen.fi/ylakoulu/ravinto/tehtava-tavat-puntarissa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kidshealth.org/en/teens/healthy-weight.html?WT.ac=t-ra#catdiet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14 Small </a:t>
            </a:r>
            <a:r>
              <a:rPr lang="fi-FI" dirty="0" err="1">
                <a:cs typeface="Calibri Light"/>
              </a:rPr>
              <a:t>decisions</a:t>
            </a:r>
            <a:endParaRPr lang="fi-FI" dirty="0" err="1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  <a:hlinkClick r:id="rId2"/>
              </a:rPr>
              <a:t>14 Small decisions (video 6.30 min)</a:t>
            </a:r>
            <a:endParaRPr lang="fi-FI">
              <a:cs typeface="Calibri" panose="020F0502020204030204"/>
            </a:endParaRPr>
          </a:p>
          <a:p>
            <a:r>
              <a:rPr lang="fi-FI" dirty="0">
                <a:cs typeface="Calibri"/>
                <a:hlinkClick r:id="rId3"/>
              </a:rPr>
              <a:t>Small decisions (pdf)</a:t>
            </a: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67907A-36E3-4F1A-BDE5-3157B9AB4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cs typeface="Calibri Light"/>
              </a:rPr>
              <a:t>Tasks</a:t>
            </a:r>
            <a:endParaRPr lang="fi-FI" dirty="0" err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153740-65F1-45EC-B3F9-5C8C3BDD5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6. </a:t>
            </a:r>
            <a:r>
              <a:rPr lang="fi-FI" dirty="0" err="1">
                <a:cs typeface="Calibri"/>
              </a:rPr>
              <a:t>Find</a:t>
            </a:r>
            <a:r>
              <a:rPr lang="fi-FI" dirty="0">
                <a:cs typeface="Calibri"/>
              </a:rPr>
              <a:t> a </a:t>
            </a:r>
            <a:r>
              <a:rPr lang="fi-FI" dirty="0" err="1">
                <a:ea typeface="+mn-lt"/>
                <a:cs typeface="+mn-lt"/>
              </a:rPr>
              <a:t>weight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loss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fi-FI" dirty="0" err="1">
                <a:ea typeface="+mn-lt"/>
                <a:cs typeface="+mn-lt"/>
              </a:rPr>
              <a:t>advertisement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or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commercial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that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advocates</a:t>
            </a:r>
            <a:r>
              <a:rPr lang="fi-FI" dirty="0">
                <a:ea typeface="+mn-lt"/>
                <a:cs typeface="+mn-lt"/>
              </a:rPr>
              <a:t>/</a:t>
            </a:r>
            <a:r>
              <a:rPr lang="fi-FI" dirty="0" err="1">
                <a:ea typeface="+mn-lt"/>
                <a:cs typeface="+mn-lt"/>
              </a:rPr>
              <a:t>tries</a:t>
            </a:r>
            <a:r>
              <a:rPr lang="fi-FI" dirty="0">
                <a:ea typeface="+mn-lt"/>
                <a:cs typeface="+mn-lt"/>
              </a:rPr>
              <a:t> to </a:t>
            </a:r>
            <a:r>
              <a:rPr lang="fi-FI" dirty="0" err="1">
                <a:ea typeface="+mn-lt"/>
                <a:cs typeface="+mn-lt"/>
              </a:rPr>
              <a:t>sell</a:t>
            </a:r>
            <a:r>
              <a:rPr lang="fi-FI" dirty="0">
                <a:ea typeface="+mn-lt"/>
                <a:cs typeface="+mn-lt"/>
              </a:rPr>
              <a:t> a </a:t>
            </a:r>
            <a:r>
              <a:rPr lang="fi-FI" dirty="0" err="1">
                <a:ea typeface="+mn-lt"/>
                <a:cs typeface="+mn-lt"/>
              </a:rPr>
              <a:t>weight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loss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product</a:t>
            </a:r>
            <a:r>
              <a:rPr lang="fi-FI" dirty="0">
                <a:ea typeface="+mn-lt"/>
                <a:cs typeface="+mn-lt"/>
              </a:rPr>
              <a:t>. </a:t>
            </a:r>
            <a:r>
              <a:rPr lang="fi-FI" dirty="0" err="1">
                <a:ea typeface="+mn-lt"/>
                <a:cs typeface="+mn-lt"/>
              </a:rPr>
              <a:t>What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kind</a:t>
            </a:r>
            <a:r>
              <a:rPr lang="fi-FI" dirty="0">
                <a:ea typeface="+mn-lt"/>
                <a:cs typeface="+mn-lt"/>
              </a:rPr>
              <a:t> of </a:t>
            </a:r>
            <a:r>
              <a:rPr lang="fi-FI" dirty="0" err="1">
                <a:ea typeface="+mn-lt"/>
                <a:cs typeface="+mn-lt"/>
              </a:rPr>
              <a:t>ads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are</a:t>
            </a:r>
            <a:r>
              <a:rPr lang="fi-FI" dirty="0">
                <a:ea typeface="+mn-lt"/>
                <a:cs typeface="+mn-lt"/>
              </a:rPr>
              <a:t> in </a:t>
            </a:r>
            <a:r>
              <a:rPr lang="fi-FI" dirty="0" err="1">
                <a:ea typeface="+mn-lt"/>
                <a:cs typeface="+mn-lt"/>
              </a:rPr>
              <a:t>your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opinion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convincing</a:t>
            </a:r>
            <a:r>
              <a:rPr lang="fi-FI" dirty="0">
                <a:ea typeface="+mn-lt"/>
                <a:cs typeface="+mn-lt"/>
              </a:rPr>
              <a:t> / </a:t>
            </a:r>
            <a:r>
              <a:rPr lang="fi-FI" dirty="0" err="1">
                <a:ea typeface="+mn-lt"/>
                <a:cs typeface="+mn-lt"/>
              </a:rPr>
              <a:t>good</a:t>
            </a:r>
            <a:r>
              <a:rPr lang="fi-FI" dirty="0">
                <a:ea typeface="+mn-lt"/>
                <a:cs typeface="+mn-lt"/>
              </a:rPr>
              <a:t>?</a:t>
            </a: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2637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FAD720-07E3-4E4E-B949-8BB9E8B16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  <a:hlinkClick r:id="rId2"/>
              </a:rPr>
              <a:t>Morning routines Hand-out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E4434C-A8C4-4BD5-AA4C-BD1BFA87E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0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4220BB-C078-44E7-AC07-C0234823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  <a:hlinkClick r:id="rId2"/>
              </a:rPr>
              <a:t>Breakfast quiz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A737A7-5EE9-456B-B1B1-A78D6C72F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8543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AB58C5-0FB9-42A7-B24A-83C6AAAF7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  <a:hlinkClick r:id="rId2"/>
              </a:rPr>
              <a:t>Breakfast quiz Answers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AB29AB-0923-41B5-9A6E-1AA1E3C48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702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A51C74-98D9-4353-80B4-DD1875DAE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  <a:hlinkClick r:id="rId2"/>
              </a:rPr>
              <a:t>Tavat puntarissa kysely (Terve koululainen/ Maito ja terveys r.y.)</a:t>
            </a:r>
            <a:endParaRPr lang="fi-FI"/>
          </a:p>
        </p:txBody>
      </p:sp>
      <p:pic>
        <p:nvPicPr>
          <p:cNvPr id="4" name="Kuva 4" descr="Kuva, joka sisältää kohteen ristikko, teksti&#10;&#10;Kuvaus luotu, korkea luotettavuus">
            <a:extLst>
              <a:ext uri="{FF2B5EF4-FFF2-40B4-BE49-F238E27FC236}">
                <a16:creationId xmlns:a16="http://schemas.microsoft.com/office/drawing/2014/main" id="{5F3A5552-B40E-496D-857D-8355310268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90320" y="2170253"/>
            <a:ext cx="4132674" cy="414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44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9CCAE9-CA3C-45DC-8432-8F9053616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  <a:hlinkClick r:id="rId2"/>
              </a:rPr>
              <a:t>Staying at healthy weight (Kid's health audioarticle)</a:t>
            </a:r>
            <a:endParaRPr lang="fi-FI"/>
          </a:p>
        </p:txBody>
      </p:sp>
      <p:pic>
        <p:nvPicPr>
          <p:cNvPr id="4" name="Kuva 4" descr="Kuva, joka sisältää kohteen ristikko, teksti, sisä&#10;&#10;Kuvaus luotu, erittäin korkea luotettavuus">
            <a:extLst>
              <a:ext uri="{FF2B5EF4-FFF2-40B4-BE49-F238E27FC236}">
                <a16:creationId xmlns:a16="http://schemas.microsoft.com/office/drawing/2014/main" id="{F3B84614-9391-4321-A826-0B48CFFBF9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24935" y="2448159"/>
            <a:ext cx="2909047" cy="2918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800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F001FB-CA1C-44B2-9F8B-3F5674BC3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cs typeface="Calibri Light"/>
              </a:rPr>
              <a:t>Warm</a:t>
            </a:r>
            <a:r>
              <a:rPr lang="fi-FI" dirty="0">
                <a:cs typeface="Calibri Light"/>
              </a:rPr>
              <a:t> </a:t>
            </a:r>
            <a:r>
              <a:rPr lang="fi-FI" dirty="0" err="1">
                <a:cs typeface="Calibri Light"/>
              </a:rPr>
              <a:t>up</a:t>
            </a:r>
            <a:r>
              <a:rPr lang="fi-FI" dirty="0">
                <a:cs typeface="Calibri Light"/>
              </a:rPr>
              <a:t> </a:t>
            </a:r>
            <a:r>
              <a:rPr lang="fi-FI" dirty="0" err="1">
                <a:cs typeface="Calibri Light"/>
              </a:rPr>
              <a:t>questions</a:t>
            </a:r>
            <a:endParaRPr lang="fi-FI" dirty="0" err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FDF77B-004D-4377-8AF6-D53DC3C1C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err="1">
                <a:cs typeface="Calibri"/>
              </a:rPr>
              <a:t>Why</a:t>
            </a:r>
            <a:r>
              <a:rPr lang="fi-FI" dirty="0">
                <a:cs typeface="Calibri"/>
              </a:rPr>
              <a:t> is </a:t>
            </a:r>
            <a:r>
              <a:rPr lang="fi-FI" err="1">
                <a:cs typeface="Calibri"/>
              </a:rPr>
              <a:t>being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overweight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more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common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now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than</a:t>
            </a:r>
            <a:r>
              <a:rPr lang="fi-FI" dirty="0">
                <a:cs typeface="Calibri"/>
              </a:rPr>
              <a:t> it </a:t>
            </a:r>
            <a:r>
              <a:rPr lang="fi-FI" err="1">
                <a:cs typeface="Calibri"/>
              </a:rPr>
              <a:t>used</a:t>
            </a:r>
            <a:r>
              <a:rPr lang="fi-FI" dirty="0">
                <a:cs typeface="Calibri"/>
              </a:rPr>
              <a:t> to </a:t>
            </a:r>
            <a:r>
              <a:rPr lang="fi-FI" err="1">
                <a:cs typeface="Calibri"/>
              </a:rPr>
              <a:t>be</a:t>
            </a:r>
            <a:r>
              <a:rPr lang="fi-FI" dirty="0">
                <a:cs typeface="Calibri"/>
              </a:rPr>
              <a:t>?</a:t>
            </a:r>
          </a:p>
          <a:p>
            <a:r>
              <a:rPr lang="fi-FI" err="1">
                <a:cs typeface="Calibri"/>
              </a:rPr>
              <a:t>Are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there</a:t>
            </a:r>
            <a:r>
              <a:rPr lang="fi-FI" dirty="0">
                <a:cs typeface="Calibri"/>
              </a:rPr>
              <a:t> </a:t>
            </a:r>
            <a:r>
              <a:rPr lang="fi-FI" err="1">
                <a:cs typeface="Calibri"/>
              </a:rPr>
              <a:t>differences</a:t>
            </a:r>
            <a:r>
              <a:rPr lang="fi-FI" dirty="0">
                <a:cs typeface="Calibri"/>
              </a:rPr>
              <a:t> </a:t>
            </a:r>
            <a:r>
              <a:rPr lang="fi-FI" err="1">
                <a:cs typeface="Calibri"/>
              </a:rPr>
              <a:t>between</a:t>
            </a:r>
            <a:r>
              <a:rPr lang="fi-FI" dirty="0">
                <a:cs typeface="Calibri"/>
              </a:rPr>
              <a:t> </a:t>
            </a:r>
            <a:r>
              <a:rPr lang="fi-FI" err="1">
                <a:cs typeface="Calibri"/>
              </a:rPr>
              <a:t>individuals</a:t>
            </a:r>
            <a:r>
              <a:rPr lang="fi-FI" dirty="0">
                <a:cs typeface="Calibri"/>
              </a:rPr>
              <a:t> in </a:t>
            </a:r>
            <a:r>
              <a:rPr lang="fi-FI" err="1">
                <a:cs typeface="Calibri"/>
              </a:rPr>
              <a:t>how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they</a:t>
            </a:r>
            <a:r>
              <a:rPr lang="fi-FI" dirty="0">
                <a:cs typeface="Calibri"/>
              </a:rPr>
              <a:t> </a:t>
            </a:r>
            <a:r>
              <a:rPr lang="fi-FI" err="1">
                <a:cs typeface="Calibri"/>
              </a:rPr>
              <a:t>relate</a:t>
            </a:r>
            <a:r>
              <a:rPr lang="fi-FI" dirty="0">
                <a:cs typeface="Calibri"/>
              </a:rPr>
              <a:t> to </a:t>
            </a:r>
            <a:r>
              <a:rPr lang="fi-FI" err="1">
                <a:cs typeface="Calibri"/>
              </a:rPr>
              <a:t>weight</a:t>
            </a:r>
            <a:r>
              <a:rPr lang="fi-FI" dirty="0">
                <a:cs typeface="Calibri"/>
              </a:rPr>
              <a:t>? </a:t>
            </a:r>
            <a:r>
              <a:rPr lang="fi-FI" err="1">
                <a:cs typeface="Calibri"/>
              </a:rPr>
              <a:t>Differences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between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girls</a:t>
            </a:r>
            <a:r>
              <a:rPr lang="fi-FI" dirty="0">
                <a:cs typeface="Calibri"/>
              </a:rPr>
              <a:t> and </a:t>
            </a:r>
            <a:r>
              <a:rPr lang="fi-FI" err="1">
                <a:cs typeface="Calibri"/>
              </a:rPr>
              <a:t>boys</a:t>
            </a:r>
            <a:r>
              <a:rPr lang="fi-FI" dirty="0">
                <a:cs typeface="Calibri"/>
              </a:rPr>
              <a:t>?</a:t>
            </a:r>
          </a:p>
          <a:p>
            <a:r>
              <a:rPr lang="fi-FI" dirty="0">
                <a:cs typeface="Calibri"/>
              </a:rPr>
              <a:t>Is it </a:t>
            </a:r>
            <a:r>
              <a:rPr lang="fi-FI" err="1">
                <a:cs typeface="Calibri"/>
              </a:rPr>
              <a:t>possible</a:t>
            </a:r>
            <a:r>
              <a:rPr lang="fi-FI" dirty="0">
                <a:cs typeface="Calibri"/>
              </a:rPr>
              <a:t> to </a:t>
            </a:r>
            <a:r>
              <a:rPr lang="fi-FI" err="1">
                <a:cs typeface="Calibri"/>
              </a:rPr>
              <a:t>gain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weight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if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you</a:t>
            </a:r>
            <a:r>
              <a:rPr lang="fi-FI" dirty="0">
                <a:cs typeface="Calibri"/>
              </a:rPr>
              <a:t> </a:t>
            </a:r>
            <a:r>
              <a:rPr lang="fi-FI" err="1">
                <a:cs typeface="Calibri"/>
              </a:rPr>
              <a:t>follow</a:t>
            </a:r>
            <a:r>
              <a:rPr lang="fi-FI" dirty="0">
                <a:cs typeface="Calibri"/>
              </a:rPr>
              <a:t> a </a:t>
            </a:r>
            <a:r>
              <a:rPr lang="fi-FI" err="1">
                <a:cs typeface="Calibri"/>
              </a:rPr>
              <a:t>weight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loss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plan</a:t>
            </a:r>
            <a:r>
              <a:rPr lang="fi-FI" dirty="0">
                <a:cs typeface="Calibri"/>
              </a:rPr>
              <a:t>?</a:t>
            </a:r>
          </a:p>
          <a:p>
            <a:r>
              <a:rPr lang="fi-FI" err="1">
                <a:cs typeface="Calibri"/>
              </a:rPr>
              <a:t>Why</a:t>
            </a:r>
            <a:r>
              <a:rPr lang="fi-FI">
                <a:cs typeface="Calibri"/>
              </a:rPr>
              <a:t> is selling weight loss programs so profitable?</a:t>
            </a:r>
          </a:p>
        </p:txBody>
      </p:sp>
    </p:spTree>
    <p:extLst>
      <p:ext uri="{BB962C8B-B14F-4D97-AF65-F5344CB8AC3E}">
        <p14:creationId xmlns:p14="http://schemas.microsoft.com/office/powerpoint/2010/main" val="246188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0C0EE8-50CC-473A-8926-E0E42A50F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Small </a:t>
            </a:r>
            <a:r>
              <a:rPr lang="fi-FI" dirty="0" err="1">
                <a:cs typeface="Calibri Light"/>
              </a:rPr>
              <a:t>decisions</a:t>
            </a:r>
            <a:endParaRPr lang="fi-FI" dirty="0" err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2FFA04-FFC7-46B8-BA8A-0917681E9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>
                <a:cs typeface="Calibri"/>
              </a:rPr>
              <a:t>The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weight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range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that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enables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the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best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health</a:t>
            </a:r>
            <a:r>
              <a:rPr lang="fi-FI" dirty="0">
                <a:cs typeface="Calibri"/>
              </a:rPr>
              <a:t> for </a:t>
            </a:r>
            <a:r>
              <a:rPr lang="fi-FI" dirty="0" err="1">
                <a:cs typeface="Calibri"/>
              </a:rPr>
              <a:t>you</a:t>
            </a:r>
            <a:r>
              <a:rPr lang="fi-FI" dirty="0">
                <a:cs typeface="Calibri"/>
              </a:rPr>
              <a:t> is </a:t>
            </a:r>
            <a:r>
              <a:rPr lang="fi-FI" dirty="0" err="1">
                <a:cs typeface="Calibri"/>
              </a:rPr>
              <a:t>called</a:t>
            </a:r>
            <a:r>
              <a:rPr lang="fi-FI" dirty="0">
                <a:cs typeface="Calibri"/>
              </a:rPr>
              <a:t> </a:t>
            </a:r>
            <a:r>
              <a:rPr lang="fi-FI" b="1" dirty="0" err="1">
                <a:cs typeface="Calibri"/>
              </a:rPr>
              <a:t>normal</a:t>
            </a:r>
            <a:r>
              <a:rPr lang="fi-FI" b="1" dirty="0">
                <a:cs typeface="Calibri"/>
              </a:rPr>
              <a:t> </a:t>
            </a:r>
            <a:r>
              <a:rPr lang="fi-FI" b="1" dirty="0" err="1">
                <a:cs typeface="Calibri"/>
              </a:rPr>
              <a:t>weight</a:t>
            </a:r>
            <a:r>
              <a:rPr lang="fi-FI" b="1" dirty="0">
                <a:cs typeface="Calibri"/>
              </a:rPr>
              <a:t> </a:t>
            </a:r>
            <a:r>
              <a:rPr lang="fi-FI" b="1" dirty="0" err="1">
                <a:cs typeface="Calibri"/>
              </a:rPr>
              <a:t>or</a:t>
            </a:r>
            <a:r>
              <a:rPr lang="fi-FI" b="1" dirty="0">
                <a:cs typeface="Calibri"/>
              </a:rPr>
              <a:t> </a:t>
            </a:r>
            <a:r>
              <a:rPr lang="fi-FI" b="1" dirty="0" err="1">
                <a:cs typeface="Calibri"/>
              </a:rPr>
              <a:t>healthy</a:t>
            </a:r>
            <a:r>
              <a:rPr lang="fi-FI" b="1" dirty="0">
                <a:cs typeface="Calibri"/>
              </a:rPr>
              <a:t> </a:t>
            </a:r>
            <a:r>
              <a:rPr lang="fi-FI" b="1" dirty="0" err="1">
                <a:cs typeface="Calibri"/>
              </a:rPr>
              <a:t>weight</a:t>
            </a:r>
            <a:r>
              <a:rPr lang="fi-FI" dirty="0">
                <a:cs typeface="Calibri"/>
              </a:rPr>
              <a:t>. </a:t>
            </a:r>
            <a:r>
              <a:rPr lang="fi-FI" dirty="0" err="1">
                <a:cs typeface="Calibri"/>
              </a:rPr>
              <a:t>The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range</a:t>
            </a:r>
            <a:r>
              <a:rPr lang="fi-FI" dirty="0">
                <a:cs typeface="Calibri"/>
              </a:rPr>
              <a:t> is </a:t>
            </a:r>
            <a:r>
              <a:rPr lang="fi-FI" dirty="0" err="1">
                <a:cs typeface="Calibri"/>
              </a:rPr>
              <a:t>several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kilograms</a:t>
            </a:r>
            <a:r>
              <a:rPr lang="fi-FI" dirty="0"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1980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A60047-8E82-44DD-9F0E-2779A8BB8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FD8A61-937B-4C33-9622-6A05D9210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b="1" dirty="0" err="1">
                <a:ea typeface="+mn-lt"/>
                <a:cs typeface="+mn-lt"/>
              </a:rPr>
              <a:t>Underweight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fi-FI" dirty="0" err="1">
                <a:ea typeface="+mn-lt"/>
                <a:cs typeface="+mn-lt"/>
              </a:rPr>
              <a:t>causes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fi-FI" dirty="0" err="1">
                <a:ea typeface="+mn-lt"/>
                <a:cs typeface="+mn-lt"/>
              </a:rPr>
              <a:t>fatigue</a:t>
            </a:r>
            <a:r>
              <a:rPr lang="fi-FI" dirty="0">
                <a:ea typeface="+mn-lt"/>
                <a:cs typeface="+mn-lt"/>
              </a:rPr>
              <a:t> and </a:t>
            </a:r>
            <a:r>
              <a:rPr lang="fi-FI" dirty="0" err="1">
                <a:ea typeface="+mn-lt"/>
                <a:cs typeface="+mn-lt"/>
              </a:rPr>
              <a:t>compromises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fi-FI" dirty="0" err="1">
                <a:ea typeface="+mn-lt"/>
                <a:cs typeface="+mn-lt"/>
              </a:rPr>
              <a:t>your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fi-FI" dirty="0" err="1">
                <a:ea typeface="+mn-lt"/>
                <a:cs typeface="+mn-lt"/>
              </a:rPr>
              <a:t>immune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fi-FI" dirty="0" err="1">
                <a:ea typeface="+mn-lt"/>
                <a:cs typeface="+mn-lt"/>
              </a:rPr>
              <a:t>system</a:t>
            </a:r>
            <a:endParaRPr lang="en-US" dirty="0" err="1">
              <a:ea typeface="+mn-lt"/>
              <a:cs typeface="+mn-lt"/>
            </a:endParaRPr>
          </a:p>
          <a:p>
            <a:r>
              <a:rPr lang="fi-FI" b="1" dirty="0" err="1">
                <a:ea typeface="+mn-lt"/>
                <a:cs typeface="+mn-lt"/>
              </a:rPr>
              <a:t>Excessive</a:t>
            </a:r>
            <a:r>
              <a:rPr lang="fi-FI" b="1" dirty="0">
                <a:ea typeface="+mn-lt"/>
                <a:cs typeface="+mn-lt"/>
              </a:rPr>
              <a:t> </a:t>
            </a:r>
            <a:r>
              <a:rPr lang="fi-FI" b="1" dirty="0" err="1">
                <a:ea typeface="+mn-lt"/>
                <a:cs typeface="+mn-lt"/>
              </a:rPr>
              <a:t>body</a:t>
            </a:r>
            <a:r>
              <a:rPr lang="fi-FI" b="1" dirty="0">
                <a:ea typeface="+mn-lt"/>
                <a:cs typeface="+mn-lt"/>
              </a:rPr>
              <a:t> </a:t>
            </a:r>
            <a:r>
              <a:rPr lang="fi-FI" b="1" dirty="0" err="1">
                <a:ea typeface="+mn-lt"/>
                <a:cs typeface="+mn-lt"/>
              </a:rPr>
              <a:t>weight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strains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your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fi-FI" dirty="0" err="1">
                <a:ea typeface="+mn-lt"/>
                <a:cs typeface="+mn-lt"/>
              </a:rPr>
              <a:t>musculosceletal</a:t>
            </a:r>
            <a:r>
              <a:rPr lang="fi-FI" dirty="0">
                <a:ea typeface="+mn-lt"/>
                <a:cs typeface="+mn-lt"/>
              </a:rPr>
              <a:t>  </a:t>
            </a:r>
            <a:r>
              <a:rPr lang="fi-FI" dirty="0" err="1">
                <a:ea typeface="+mn-lt"/>
                <a:cs typeface="+mn-lt"/>
              </a:rPr>
              <a:t>system</a:t>
            </a:r>
            <a:r>
              <a:rPr lang="fi-FI" dirty="0">
                <a:ea typeface="+mn-lt"/>
                <a:cs typeface="+mn-lt"/>
              </a:rPr>
              <a:t> and </a:t>
            </a:r>
            <a:r>
              <a:rPr lang="fi-FI" dirty="0" err="1">
                <a:ea typeface="+mn-lt"/>
                <a:cs typeface="+mn-lt"/>
              </a:rPr>
              <a:t>encumbers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your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cardiovascular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system</a:t>
            </a:r>
            <a:endParaRPr lang="fi-FI" dirty="0" err="1">
              <a:cs typeface="Calibri"/>
            </a:endParaRPr>
          </a:p>
          <a:p>
            <a:r>
              <a:rPr lang="fi-FI" b="1" dirty="0" err="1">
                <a:cs typeface="Calibri"/>
              </a:rPr>
              <a:t>Obesity</a:t>
            </a:r>
            <a:r>
              <a:rPr lang="fi-FI" b="1" dirty="0">
                <a:cs typeface="Calibri"/>
              </a:rPr>
              <a:t>/ </a:t>
            </a:r>
            <a:r>
              <a:rPr lang="fi-FI" b="1" dirty="0" err="1">
                <a:cs typeface="Calibri"/>
              </a:rPr>
              <a:t>overweight</a:t>
            </a:r>
            <a:r>
              <a:rPr lang="fi-FI" dirty="0">
                <a:cs typeface="Calibri"/>
              </a:rPr>
              <a:t> is </a:t>
            </a:r>
            <a:r>
              <a:rPr lang="fi-FI" dirty="0" err="1">
                <a:cs typeface="Calibri"/>
              </a:rPr>
              <a:t>associated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with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diseases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such</a:t>
            </a:r>
            <a:r>
              <a:rPr lang="fi-FI" dirty="0">
                <a:cs typeface="Calibri"/>
              </a:rPr>
              <a:t> as </a:t>
            </a:r>
            <a:r>
              <a:rPr lang="fi-FI" dirty="0" err="1">
                <a:cs typeface="Calibri"/>
              </a:rPr>
              <a:t>Type</a:t>
            </a:r>
            <a:r>
              <a:rPr lang="fi-FI" dirty="0">
                <a:cs typeface="Calibri"/>
              </a:rPr>
              <a:t> 2 diabetes, </a:t>
            </a:r>
            <a:r>
              <a:rPr lang="fi-FI" dirty="0" err="1">
                <a:cs typeface="Calibri"/>
              </a:rPr>
              <a:t>cardiovascular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diseases</a:t>
            </a:r>
            <a:r>
              <a:rPr lang="fi-FI" dirty="0">
                <a:cs typeface="Calibri"/>
              </a:rPr>
              <a:t> and </a:t>
            </a:r>
            <a:r>
              <a:rPr lang="fi-FI" dirty="0" err="1">
                <a:cs typeface="Calibri"/>
              </a:rPr>
              <a:t>cancers</a:t>
            </a:r>
          </a:p>
          <a:p>
            <a:endParaRPr lang="fi-FI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58365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DDCCEC-E672-44CE-AAA2-9DF02E8FE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640767-D81B-4CC8-BAA5-32182B908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People </a:t>
            </a:r>
            <a:r>
              <a:rPr lang="fi-FI" err="1">
                <a:cs typeface="Calibri"/>
              </a:rPr>
              <a:t>who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follow</a:t>
            </a:r>
            <a:r>
              <a:rPr lang="fi-FI" dirty="0">
                <a:cs typeface="Calibri"/>
              </a:rPr>
              <a:t> </a:t>
            </a:r>
            <a:r>
              <a:rPr lang="fi-FI" err="1">
                <a:cs typeface="Calibri"/>
              </a:rPr>
              <a:t>strict</a:t>
            </a:r>
            <a:r>
              <a:rPr lang="fi-FI" dirty="0">
                <a:cs typeface="Calibri"/>
              </a:rPr>
              <a:t> </a:t>
            </a:r>
            <a:r>
              <a:rPr lang="fi-FI" b="1" err="1">
                <a:cs typeface="Calibri"/>
              </a:rPr>
              <a:t>weight-loss</a:t>
            </a:r>
            <a:r>
              <a:rPr lang="fi-FI" b="1" dirty="0">
                <a:cs typeface="Calibri"/>
              </a:rPr>
              <a:t> </a:t>
            </a:r>
            <a:r>
              <a:rPr lang="fi-FI" b="1" err="1">
                <a:cs typeface="Calibri"/>
              </a:rPr>
              <a:t>programs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try</a:t>
            </a:r>
            <a:r>
              <a:rPr lang="fi-FI" dirty="0">
                <a:cs typeface="Calibri"/>
              </a:rPr>
              <a:t> to </a:t>
            </a:r>
            <a:r>
              <a:rPr lang="fi-FI" err="1">
                <a:cs typeface="Calibri"/>
              </a:rPr>
              <a:t>lose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weight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rapidly</a:t>
            </a:r>
            <a:r>
              <a:rPr lang="fi-FI" dirty="0">
                <a:cs typeface="Calibri"/>
              </a:rPr>
              <a:t>. </a:t>
            </a:r>
            <a:r>
              <a:rPr lang="fi-FI" err="1">
                <a:cs typeface="Calibri"/>
              </a:rPr>
              <a:t>The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result</a:t>
            </a:r>
            <a:r>
              <a:rPr lang="fi-FI">
                <a:cs typeface="Calibri"/>
              </a:rPr>
              <a:t> is often the </a:t>
            </a:r>
            <a:r>
              <a:rPr lang="fi-FI" err="1">
                <a:cs typeface="Calibri"/>
              </a:rPr>
              <a:t>opposite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when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the</a:t>
            </a:r>
            <a:r>
              <a:rPr lang="fi-FI" dirty="0">
                <a:cs typeface="Calibri"/>
              </a:rPr>
              <a:t> </a:t>
            </a:r>
            <a:r>
              <a:rPr lang="fi-FI" err="1">
                <a:cs typeface="Calibri"/>
              </a:rPr>
              <a:t>diet</a:t>
            </a:r>
            <a:r>
              <a:rPr lang="fi-FI">
                <a:cs typeface="Calibri"/>
              </a:rPr>
              <a:t> is </a:t>
            </a:r>
            <a:r>
              <a:rPr lang="fi-FI" err="1">
                <a:cs typeface="Calibri"/>
              </a:rPr>
              <a:t>over</a:t>
            </a:r>
            <a:r>
              <a:rPr lang="fi-FI" dirty="0">
                <a:cs typeface="Calibri"/>
              </a:rPr>
              <a:t>.</a:t>
            </a: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5620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4C7490-3E9D-4F57-BF49-B4419EA87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E8DF05-02F8-481A-B90A-D47E93136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A </a:t>
            </a:r>
            <a:r>
              <a:rPr lang="fi-FI" dirty="0" err="1">
                <a:cs typeface="Calibri"/>
              </a:rPr>
              <a:t>healthy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way</a:t>
            </a:r>
            <a:r>
              <a:rPr lang="fi-FI" dirty="0">
                <a:cs typeface="Calibri"/>
              </a:rPr>
              <a:t> to </a:t>
            </a:r>
            <a:r>
              <a:rPr lang="fi-FI" b="1" dirty="0" err="1">
                <a:cs typeface="Calibri"/>
              </a:rPr>
              <a:t>manage</a:t>
            </a:r>
            <a:r>
              <a:rPr lang="fi-FI" b="1" dirty="0">
                <a:cs typeface="Calibri"/>
              </a:rPr>
              <a:t> </a:t>
            </a:r>
            <a:r>
              <a:rPr lang="fi-FI" b="1" dirty="0" err="1">
                <a:cs typeface="Calibri"/>
              </a:rPr>
              <a:t>your</a:t>
            </a:r>
            <a:r>
              <a:rPr lang="fi-FI" b="1" dirty="0">
                <a:cs typeface="Calibri"/>
              </a:rPr>
              <a:t> </a:t>
            </a:r>
            <a:r>
              <a:rPr lang="fi-FI" b="1" dirty="0" err="1">
                <a:cs typeface="Calibri"/>
              </a:rPr>
              <a:t>weight</a:t>
            </a:r>
            <a:r>
              <a:rPr lang="fi-FI" b="1" dirty="0">
                <a:cs typeface="Calibri"/>
              </a:rPr>
              <a:t> </a:t>
            </a:r>
            <a:r>
              <a:rPr lang="fi-FI" dirty="0">
                <a:cs typeface="Calibri"/>
              </a:rPr>
              <a:t>is</a:t>
            </a:r>
            <a:r>
              <a:rPr lang="fi-FI" b="1" dirty="0">
                <a:cs typeface="Calibri"/>
              </a:rPr>
              <a:t> </a:t>
            </a:r>
            <a:r>
              <a:rPr lang="fi-FI" dirty="0">
                <a:cs typeface="Calibri"/>
              </a:rPr>
              <a:t>to </a:t>
            </a:r>
            <a:r>
              <a:rPr lang="fi-FI" dirty="0" err="1">
                <a:cs typeface="Calibri"/>
              </a:rPr>
              <a:t>proceed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step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by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step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with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simple</a:t>
            </a:r>
            <a:r>
              <a:rPr lang="fi-FI" dirty="0">
                <a:cs typeface="Calibri"/>
              </a:rPr>
              <a:t> and </a:t>
            </a:r>
            <a:r>
              <a:rPr lang="fi-FI" dirty="0" err="1">
                <a:cs typeface="Calibri"/>
              </a:rPr>
              <a:t>small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changes</a:t>
            </a:r>
            <a:r>
              <a:rPr lang="fi-FI" dirty="0">
                <a:cs typeface="Calibri"/>
              </a:rPr>
              <a:t> in </a:t>
            </a:r>
            <a:r>
              <a:rPr lang="fi-FI" dirty="0" err="1">
                <a:cs typeface="Calibri"/>
              </a:rPr>
              <a:t>your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eating</a:t>
            </a:r>
            <a:r>
              <a:rPr lang="fi-FI" dirty="0">
                <a:cs typeface="Calibri"/>
              </a:rPr>
              <a:t> and </a:t>
            </a:r>
            <a:r>
              <a:rPr lang="fi-FI" dirty="0" err="1">
                <a:cs typeface="Calibri"/>
              </a:rPr>
              <a:t>physical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activity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habits</a:t>
            </a:r>
            <a:r>
              <a:rPr lang="fi-FI" dirty="0">
                <a:cs typeface="Calibri"/>
              </a:rPr>
              <a:t>. </a:t>
            </a:r>
            <a:r>
              <a:rPr lang="fi-FI" dirty="0" err="1">
                <a:cs typeface="Calibri"/>
              </a:rPr>
              <a:t>After</a:t>
            </a:r>
            <a:r>
              <a:rPr lang="fi-FI" dirty="0">
                <a:cs typeface="Calibri"/>
              </a:rPr>
              <a:t> a </a:t>
            </a:r>
            <a:r>
              <a:rPr lang="fi-FI" dirty="0" err="1">
                <a:cs typeface="Calibri"/>
              </a:rPr>
              <a:t>while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the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good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choices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become</a:t>
            </a:r>
            <a:r>
              <a:rPr lang="fi-FI" dirty="0">
                <a:cs typeface="Calibri"/>
              </a:rPr>
              <a:t> a routine and </a:t>
            </a:r>
            <a:r>
              <a:rPr lang="fi-FI" dirty="0" err="1">
                <a:cs typeface="Calibri"/>
              </a:rPr>
              <a:t>lifestyle</a:t>
            </a:r>
            <a:r>
              <a:rPr lang="fi-FI" dirty="0">
                <a:cs typeface="Calibri"/>
              </a:rPr>
              <a:t> </a:t>
            </a: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8819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3B6DDA-A666-4F45-84C1-FED1C7205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cs typeface="Calibri Light"/>
              </a:rPr>
              <a:t>Tasks</a:t>
            </a:r>
            <a:endParaRPr lang="fi-FI" dirty="0" err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0EC002-8A39-425E-AC3F-74AFF1FF5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1. </a:t>
            </a:r>
            <a:r>
              <a:rPr lang="fi-FI" dirty="0" err="1">
                <a:cs typeface="Calibri"/>
              </a:rPr>
              <a:t>Compare</a:t>
            </a:r>
            <a:r>
              <a:rPr lang="fi-FI" dirty="0">
                <a:cs typeface="Calibri"/>
              </a:rPr>
              <a:t> a </a:t>
            </a:r>
            <a:r>
              <a:rPr lang="fi-FI" dirty="0" err="1">
                <a:cs typeface="Calibri"/>
              </a:rPr>
              <a:t>weight-loss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program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with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managing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your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weight</a:t>
            </a:r>
            <a:r>
              <a:rPr lang="fi-FI" dirty="0">
                <a:cs typeface="Calibri"/>
              </a:rPr>
              <a:t> </a:t>
            </a:r>
            <a:endParaRPr lang="fi-FI"/>
          </a:p>
          <a:p>
            <a:pPr lvl="1"/>
            <a:r>
              <a:rPr lang="fi-FI" dirty="0">
                <a:cs typeface="Calibri"/>
              </a:rPr>
              <a:t>a) </a:t>
            </a:r>
            <a:r>
              <a:rPr lang="fi-FI" dirty="0" err="1">
                <a:cs typeface="Calibri"/>
              </a:rPr>
              <a:t>What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do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they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have</a:t>
            </a:r>
            <a:r>
              <a:rPr lang="fi-FI" dirty="0">
                <a:cs typeface="Calibri"/>
              </a:rPr>
              <a:t> in </a:t>
            </a:r>
            <a:r>
              <a:rPr lang="fi-FI" dirty="0" err="1">
                <a:cs typeface="Calibri"/>
              </a:rPr>
              <a:t>common</a:t>
            </a:r>
            <a:r>
              <a:rPr lang="fi-FI" dirty="0">
                <a:cs typeface="Calibri"/>
              </a:rPr>
              <a:t>?</a:t>
            </a:r>
          </a:p>
          <a:p>
            <a:pPr lvl="1"/>
            <a:r>
              <a:rPr lang="fi-FI" dirty="0">
                <a:cs typeface="Calibri"/>
              </a:rPr>
              <a:t>b) </a:t>
            </a:r>
            <a:r>
              <a:rPr lang="fi-FI" dirty="0" err="1">
                <a:cs typeface="Calibri"/>
              </a:rPr>
              <a:t>What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differences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do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they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have</a:t>
            </a:r>
            <a:r>
              <a:rPr lang="fi-FI" dirty="0">
                <a:cs typeface="Calibri"/>
              </a:rPr>
              <a:t>?</a:t>
            </a:r>
          </a:p>
          <a:p>
            <a:pPr lvl="1"/>
            <a:endParaRPr lang="fi-FI" dirty="0">
              <a:cs typeface="Calibri"/>
            </a:endParaRPr>
          </a:p>
          <a:p>
            <a:pPr marL="0" indent="0">
              <a:buNone/>
            </a:pP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3213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29153A-21CE-4E54-A4F4-376E1EECF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cs typeface="Calibri Light"/>
              </a:rPr>
              <a:t>Tasks</a:t>
            </a:r>
            <a:r>
              <a:rPr lang="fi-FI" dirty="0">
                <a:cs typeface="Calibri Light"/>
              </a:rPr>
              <a:t> 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D800BC-0D67-4610-8A27-DD2944723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3. </a:t>
            </a:r>
            <a:r>
              <a:rPr lang="fi-FI" dirty="0" err="1">
                <a:cs typeface="Calibri"/>
              </a:rPr>
              <a:t>Why</a:t>
            </a:r>
            <a:r>
              <a:rPr lang="fi-FI" dirty="0">
                <a:cs typeface="Calibri"/>
              </a:rPr>
              <a:t> is </a:t>
            </a:r>
            <a:r>
              <a:rPr lang="fi-FI" dirty="0" err="1">
                <a:cs typeface="Calibri"/>
              </a:rPr>
              <a:t>being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over-weight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more</a:t>
            </a:r>
            <a:r>
              <a:rPr lang="fi-FI" dirty="0">
                <a:cs typeface="Calibri"/>
              </a:rPr>
              <a:t> and </a:t>
            </a:r>
            <a:r>
              <a:rPr lang="fi-FI" dirty="0" err="1">
                <a:cs typeface="Calibri"/>
              </a:rPr>
              <a:t>more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common</a:t>
            </a:r>
            <a:r>
              <a:rPr lang="fi-FI" dirty="0">
                <a:cs typeface="Calibri"/>
              </a:rPr>
              <a:t> </a:t>
            </a:r>
            <a:r>
              <a:rPr lang="fi-FI" dirty="0" err="1">
                <a:cs typeface="Calibri"/>
              </a:rPr>
              <a:t>today</a:t>
            </a:r>
            <a:r>
              <a:rPr lang="fi-FI" dirty="0">
                <a:cs typeface="Calibri"/>
              </a:rPr>
              <a:t>?</a:t>
            </a:r>
            <a:endParaRPr lang="fi-FI"/>
          </a:p>
          <a:p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4. </a:t>
            </a:r>
            <a:r>
              <a:rPr lang="fi-FI" dirty="0" err="1">
                <a:cs typeface="Calibri"/>
              </a:rPr>
              <a:t>List</a:t>
            </a:r>
            <a:r>
              <a:rPr lang="fi-FI" dirty="0">
                <a:cs typeface="Calibri"/>
              </a:rPr>
              <a:t> </a:t>
            </a:r>
          </a:p>
          <a:p>
            <a:pPr lvl="1"/>
            <a:r>
              <a:rPr lang="fi-FI" dirty="0">
                <a:cs typeface="Calibri"/>
              </a:rPr>
              <a:t>a) </a:t>
            </a:r>
            <a:r>
              <a:rPr lang="fi-FI" dirty="0" err="1">
                <a:cs typeface="Calibri"/>
              </a:rPr>
              <a:t>physical</a:t>
            </a:r>
            <a:endParaRPr lang="fi-FI">
              <a:cs typeface="Calibri"/>
            </a:endParaRPr>
          </a:p>
          <a:p>
            <a:pPr lvl="1"/>
            <a:r>
              <a:rPr lang="fi-FI" dirty="0">
                <a:cs typeface="Calibri"/>
              </a:rPr>
              <a:t>c) </a:t>
            </a:r>
            <a:r>
              <a:rPr lang="fi-FI" dirty="0" err="1">
                <a:cs typeface="Calibri"/>
              </a:rPr>
              <a:t>mental</a:t>
            </a:r>
            <a:endParaRPr lang="fi-FI" dirty="0">
              <a:cs typeface="Calibri"/>
            </a:endParaRPr>
          </a:p>
          <a:p>
            <a:pPr lvl="1"/>
            <a:r>
              <a:rPr lang="fi-FI" dirty="0">
                <a:cs typeface="Calibri"/>
              </a:rPr>
              <a:t>c) </a:t>
            </a:r>
            <a:r>
              <a:rPr lang="fi-FI" dirty="0" err="1">
                <a:cs typeface="Calibri"/>
              </a:rPr>
              <a:t>social</a:t>
            </a:r>
            <a:r>
              <a:rPr lang="fi-FI" dirty="0">
                <a:cs typeface="Calibri"/>
              </a:rPr>
              <a:t> </a:t>
            </a:r>
          </a:p>
          <a:p>
            <a:pPr marL="457200" lvl="1" indent="0">
              <a:buNone/>
            </a:pPr>
            <a:r>
              <a:rPr lang="fi-FI" dirty="0" err="1">
                <a:cs typeface="Calibri"/>
              </a:rPr>
              <a:t>disadvantages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that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may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be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caused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by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being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overweight</a:t>
            </a:r>
            <a:endParaRPr lang="fi-FI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8885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A02000-EF26-4EFE-B918-990344A7E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cs typeface="Calibri Light"/>
              </a:rPr>
              <a:t>Tasks</a:t>
            </a:r>
            <a:endParaRPr lang="fi-FI" dirty="0" err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3443E0-2AA4-4EBE-893C-ABC4F09F7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5. </a:t>
            </a:r>
            <a:r>
              <a:rPr lang="fi-FI" dirty="0" err="1">
                <a:cs typeface="Calibri"/>
              </a:rPr>
              <a:t>What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kind</a:t>
            </a:r>
            <a:r>
              <a:rPr lang="fi-FI" dirty="0">
                <a:cs typeface="Calibri"/>
              </a:rPr>
              <a:t> of </a:t>
            </a:r>
            <a:r>
              <a:rPr lang="fi-FI" dirty="0" err="1">
                <a:cs typeface="Calibri"/>
              </a:rPr>
              <a:t>daily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decisions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can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you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make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concerning</a:t>
            </a:r>
            <a:r>
              <a:rPr lang="fi-FI" dirty="0">
                <a:cs typeface="Calibri"/>
              </a:rPr>
              <a:t> </a:t>
            </a:r>
            <a:endParaRPr lang="fi-FI"/>
          </a:p>
          <a:p>
            <a:pPr marL="457200" lvl="1" indent="0">
              <a:buNone/>
            </a:pPr>
            <a:r>
              <a:rPr lang="fi-FI" dirty="0">
                <a:cs typeface="Calibri"/>
              </a:rPr>
              <a:t>a) </a:t>
            </a:r>
            <a:r>
              <a:rPr lang="fi-FI" dirty="0" err="1">
                <a:cs typeface="Calibri"/>
              </a:rPr>
              <a:t>physical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activity</a:t>
            </a:r>
            <a:r>
              <a:rPr lang="fi-FI" dirty="0">
                <a:cs typeface="Calibri"/>
              </a:rPr>
              <a:t>?</a:t>
            </a:r>
          </a:p>
          <a:p>
            <a:pPr marL="457200" lvl="1" indent="0">
              <a:buNone/>
            </a:pPr>
            <a:r>
              <a:rPr lang="fi-FI" dirty="0">
                <a:cs typeface="Calibri"/>
              </a:rPr>
              <a:t>b) </a:t>
            </a:r>
            <a:r>
              <a:rPr lang="fi-FI" dirty="0" err="1">
                <a:cs typeface="Calibri"/>
              </a:rPr>
              <a:t>eating</a:t>
            </a:r>
            <a:r>
              <a:rPr lang="fi-FI" dirty="0">
                <a:cs typeface="Calibri"/>
              </a:rPr>
              <a:t>?</a:t>
            </a:r>
          </a:p>
          <a:p>
            <a:pPr lvl="1"/>
            <a:endParaRPr lang="fi-FI" dirty="0">
              <a:cs typeface="Calibri"/>
            </a:endParaRPr>
          </a:p>
          <a:p>
            <a:pPr marL="457200" lvl="1" indent="0">
              <a:buNone/>
            </a:pP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4659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Office-teema</vt:lpstr>
      <vt:lpstr>14 Small decisions</vt:lpstr>
      <vt:lpstr>Warm up questions</vt:lpstr>
      <vt:lpstr>Small decisions</vt:lpstr>
      <vt:lpstr>PowerPoint-esitys</vt:lpstr>
      <vt:lpstr>PowerPoint-esitys</vt:lpstr>
      <vt:lpstr>PowerPoint-esitys</vt:lpstr>
      <vt:lpstr>Tasks</vt:lpstr>
      <vt:lpstr>Tasks </vt:lpstr>
      <vt:lpstr>Tasks</vt:lpstr>
      <vt:lpstr>Tasks</vt:lpstr>
      <vt:lpstr>Morning routines Hand-out</vt:lpstr>
      <vt:lpstr>Breakfast quiz</vt:lpstr>
      <vt:lpstr>Breakfast quiz Answers</vt:lpstr>
      <vt:lpstr>Tavat puntarissa kysely (Terve koululainen/ Maito ja terveys r.y.)</vt:lpstr>
      <vt:lpstr>Staying at healthy weight (Kid's health audioarticle)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443</cp:revision>
  <dcterms:created xsi:type="dcterms:W3CDTF">2012-08-08T08:08:12Z</dcterms:created>
  <dcterms:modified xsi:type="dcterms:W3CDTF">2019-09-19T11:31:06Z</dcterms:modified>
</cp:coreProperties>
</file>