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6" r:id="rId3"/>
    <p:sldId id="258" r:id="rId4"/>
    <p:sldId id="257" r:id="rId5"/>
    <p:sldId id="260" r:id="rId6"/>
  </p:sldIdLst>
  <p:sldSz cx="9144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44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-17463"/>
            <a:ext cx="9178925" cy="6905626"/>
            <a:chOff x="0" y="-11"/>
            <a:chExt cx="5782" cy="4350"/>
          </a:xfrm>
        </p:grpSpPr>
        <p:sp>
          <p:nvSpPr>
            <p:cNvPr id="3075" name="Rectangle 3"/>
            <p:cNvSpPr>
              <a:spLocks noChangeArrowheads="1"/>
            </p:cNvSpPr>
            <p:nvPr/>
          </p:nvSpPr>
          <p:spPr bwMode="auto">
            <a:xfrm>
              <a:off x="0" y="1824"/>
              <a:ext cx="5774" cy="2515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6" name="Rectangle 4"/>
            <p:cNvSpPr>
              <a:spLocks noChangeArrowheads="1"/>
            </p:cNvSpPr>
            <p:nvPr/>
          </p:nvSpPr>
          <p:spPr bwMode="auto">
            <a:xfrm>
              <a:off x="0" y="0"/>
              <a:ext cx="5759" cy="1824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077" name="Group 5"/>
            <p:cNvGrpSpPr>
              <a:grpSpLocks/>
            </p:cNvGrpSpPr>
            <p:nvPr/>
          </p:nvGrpSpPr>
          <p:grpSpPr bwMode="auto">
            <a:xfrm>
              <a:off x="5301" y="-11"/>
              <a:ext cx="481" cy="4284"/>
              <a:chOff x="5301" y="-11"/>
              <a:chExt cx="481" cy="4284"/>
            </a:xfrm>
          </p:grpSpPr>
          <p:sp>
            <p:nvSpPr>
              <p:cNvPr id="3078" name="Freeform 6"/>
              <p:cNvSpPr>
                <a:spLocks/>
              </p:cNvSpPr>
              <p:nvPr/>
            </p:nvSpPr>
            <p:spPr bwMode="auto">
              <a:xfrm>
                <a:off x="5301" y="-11"/>
                <a:ext cx="241" cy="4284"/>
              </a:xfrm>
              <a:custGeom>
                <a:avLst/>
                <a:gdLst>
                  <a:gd name="T0" fmla="*/ 0 w 241"/>
                  <a:gd name="T1" fmla="*/ 4234 h 4284"/>
                  <a:gd name="T2" fmla="*/ 0 w 241"/>
                  <a:gd name="T3" fmla="*/ 0 h 4284"/>
                  <a:gd name="T4" fmla="*/ 240 w 241"/>
                  <a:gd name="T5" fmla="*/ 0 h 4284"/>
                  <a:gd name="T6" fmla="*/ 240 w 241"/>
                  <a:gd name="T7" fmla="*/ 4234 h 4284"/>
                  <a:gd name="T8" fmla="*/ 192 w 241"/>
                  <a:gd name="T9" fmla="*/ 4283 h 4284"/>
                  <a:gd name="T10" fmla="*/ 144 w 241"/>
                  <a:gd name="T11" fmla="*/ 4281 h 4284"/>
                  <a:gd name="T12" fmla="*/ 112 w 241"/>
                  <a:gd name="T13" fmla="*/ 4281 h 4284"/>
                  <a:gd name="T14" fmla="*/ 49 w 241"/>
                  <a:gd name="T15" fmla="*/ 4281 h 4284"/>
                  <a:gd name="T16" fmla="*/ 0 w 241"/>
                  <a:gd name="T17" fmla="*/ 4234 h 42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41" h="4284">
                    <a:moveTo>
                      <a:pt x="0" y="4234"/>
                    </a:moveTo>
                    <a:lnTo>
                      <a:pt x="0" y="0"/>
                    </a:lnTo>
                    <a:lnTo>
                      <a:pt x="240" y="0"/>
                    </a:lnTo>
                    <a:lnTo>
                      <a:pt x="240" y="4234"/>
                    </a:lnTo>
                    <a:lnTo>
                      <a:pt x="192" y="4283"/>
                    </a:lnTo>
                    <a:lnTo>
                      <a:pt x="144" y="4281"/>
                    </a:lnTo>
                    <a:lnTo>
                      <a:pt x="112" y="4281"/>
                    </a:lnTo>
                    <a:lnTo>
                      <a:pt x="49" y="4281"/>
                    </a:lnTo>
                    <a:lnTo>
                      <a:pt x="0" y="4234"/>
                    </a:lnTo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5000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9" name="Freeform 7"/>
              <p:cNvSpPr>
                <a:spLocks/>
              </p:cNvSpPr>
              <p:nvPr/>
            </p:nvSpPr>
            <p:spPr bwMode="auto">
              <a:xfrm>
                <a:off x="5541" y="-11"/>
                <a:ext cx="241" cy="4284"/>
              </a:xfrm>
              <a:custGeom>
                <a:avLst/>
                <a:gdLst>
                  <a:gd name="T0" fmla="*/ 0 w 241"/>
                  <a:gd name="T1" fmla="*/ 4234 h 4284"/>
                  <a:gd name="T2" fmla="*/ 0 w 241"/>
                  <a:gd name="T3" fmla="*/ 0 h 4284"/>
                  <a:gd name="T4" fmla="*/ 240 w 241"/>
                  <a:gd name="T5" fmla="*/ 0 h 4284"/>
                  <a:gd name="T6" fmla="*/ 240 w 241"/>
                  <a:gd name="T7" fmla="*/ 4234 h 4284"/>
                  <a:gd name="T8" fmla="*/ 192 w 241"/>
                  <a:gd name="T9" fmla="*/ 4283 h 4284"/>
                  <a:gd name="T10" fmla="*/ 144 w 241"/>
                  <a:gd name="T11" fmla="*/ 4281 h 4284"/>
                  <a:gd name="T12" fmla="*/ 112 w 241"/>
                  <a:gd name="T13" fmla="*/ 4281 h 4284"/>
                  <a:gd name="T14" fmla="*/ 49 w 241"/>
                  <a:gd name="T15" fmla="*/ 4281 h 4284"/>
                  <a:gd name="T16" fmla="*/ 0 w 241"/>
                  <a:gd name="T17" fmla="*/ 4234 h 42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41" h="4284">
                    <a:moveTo>
                      <a:pt x="0" y="4234"/>
                    </a:moveTo>
                    <a:lnTo>
                      <a:pt x="0" y="0"/>
                    </a:lnTo>
                    <a:lnTo>
                      <a:pt x="240" y="0"/>
                    </a:lnTo>
                    <a:lnTo>
                      <a:pt x="240" y="4234"/>
                    </a:lnTo>
                    <a:lnTo>
                      <a:pt x="192" y="4283"/>
                    </a:lnTo>
                    <a:lnTo>
                      <a:pt x="144" y="4281"/>
                    </a:lnTo>
                    <a:lnTo>
                      <a:pt x="112" y="4281"/>
                    </a:lnTo>
                    <a:lnTo>
                      <a:pt x="49" y="4281"/>
                    </a:lnTo>
                    <a:lnTo>
                      <a:pt x="0" y="4234"/>
                    </a:lnTo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5000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080" name="Group 8"/>
            <p:cNvGrpSpPr>
              <a:grpSpLocks/>
            </p:cNvGrpSpPr>
            <p:nvPr/>
          </p:nvGrpSpPr>
          <p:grpSpPr bwMode="auto">
            <a:xfrm>
              <a:off x="0" y="0"/>
              <a:ext cx="481" cy="4273"/>
              <a:chOff x="0" y="0"/>
              <a:chExt cx="481" cy="4273"/>
            </a:xfrm>
          </p:grpSpPr>
          <p:sp>
            <p:nvSpPr>
              <p:cNvPr id="3081" name="Freeform 9"/>
              <p:cNvSpPr>
                <a:spLocks/>
              </p:cNvSpPr>
              <p:nvPr/>
            </p:nvSpPr>
            <p:spPr bwMode="auto">
              <a:xfrm>
                <a:off x="0" y="0"/>
                <a:ext cx="241" cy="4273"/>
              </a:xfrm>
              <a:custGeom>
                <a:avLst/>
                <a:gdLst>
                  <a:gd name="T0" fmla="*/ 0 w 241"/>
                  <a:gd name="T1" fmla="*/ 4223 h 4273"/>
                  <a:gd name="T2" fmla="*/ 0 w 241"/>
                  <a:gd name="T3" fmla="*/ 0 h 4273"/>
                  <a:gd name="T4" fmla="*/ 240 w 241"/>
                  <a:gd name="T5" fmla="*/ 0 h 4273"/>
                  <a:gd name="T6" fmla="*/ 240 w 241"/>
                  <a:gd name="T7" fmla="*/ 4223 h 4273"/>
                  <a:gd name="T8" fmla="*/ 192 w 241"/>
                  <a:gd name="T9" fmla="*/ 4272 h 4273"/>
                  <a:gd name="T10" fmla="*/ 144 w 241"/>
                  <a:gd name="T11" fmla="*/ 4270 h 4273"/>
                  <a:gd name="T12" fmla="*/ 112 w 241"/>
                  <a:gd name="T13" fmla="*/ 4270 h 4273"/>
                  <a:gd name="T14" fmla="*/ 49 w 241"/>
                  <a:gd name="T15" fmla="*/ 4270 h 4273"/>
                  <a:gd name="T16" fmla="*/ 0 w 241"/>
                  <a:gd name="T17" fmla="*/ 4223 h 42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41" h="4273">
                    <a:moveTo>
                      <a:pt x="0" y="4223"/>
                    </a:moveTo>
                    <a:lnTo>
                      <a:pt x="0" y="0"/>
                    </a:lnTo>
                    <a:lnTo>
                      <a:pt x="240" y="0"/>
                    </a:lnTo>
                    <a:lnTo>
                      <a:pt x="240" y="4223"/>
                    </a:lnTo>
                    <a:lnTo>
                      <a:pt x="192" y="4272"/>
                    </a:lnTo>
                    <a:lnTo>
                      <a:pt x="144" y="4270"/>
                    </a:lnTo>
                    <a:lnTo>
                      <a:pt x="112" y="4270"/>
                    </a:lnTo>
                    <a:lnTo>
                      <a:pt x="49" y="4270"/>
                    </a:lnTo>
                    <a:lnTo>
                      <a:pt x="0" y="4223"/>
                    </a:lnTo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5000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2" name="Freeform 10"/>
              <p:cNvSpPr>
                <a:spLocks/>
              </p:cNvSpPr>
              <p:nvPr/>
            </p:nvSpPr>
            <p:spPr bwMode="auto">
              <a:xfrm>
                <a:off x="240" y="0"/>
                <a:ext cx="241" cy="4273"/>
              </a:xfrm>
              <a:custGeom>
                <a:avLst/>
                <a:gdLst>
                  <a:gd name="T0" fmla="*/ 0 w 241"/>
                  <a:gd name="T1" fmla="*/ 4223 h 4273"/>
                  <a:gd name="T2" fmla="*/ 0 w 241"/>
                  <a:gd name="T3" fmla="*/ 0 h 4273"/>
                  <a:gd name="T4" fmla="*/ 240 w 241"/>
                  <a:gd name="T5" fmla="*/ 0 h 4273"/>
                  <a:gd name="T6" fmla="*/ 240 w 241"/>
                  <a:gd name="T7" fmla="*/ 4223 h 4273"/>
                  <a:gd name="T8" fmla="*/ 192 w 241"/>
                  <a:gd name="T9" fmla="*/ 4272 h 4273"/>
                  <a:gd name="T10" fmla="*/ 144 w 241"/>
                  <a:gd name="T11" fmla="*/ 4270 h 4273"/>
                  <a:gd name="T12" fmla="*/ 112 w 241"/>
                  <a:gd name="T13" fmla="*/ 4270 h 4273"/>
                  <a:gd name="T14" fmla="*/ 49 w 241"/>
                  <a:gd name="T15" fmla="*/ 4270 h 4273"/>
                  <a:gd name="T16" fmla="*/ 0 w 241"/>
                  <a:gd name="T17" fmla="*/ 4223 h 42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41" h="4273">
                    <a:moveTo>
                      <a:pt x="0" y="4223"/>
                    </a:moveTo>
                    <a:lnTo>
                      <a:pt x="0" y="0"/>
                    </a:lnTo>
                    <a:lnTo>
                      <a:pt x="240" y="0"/>
                    </a:lnTo>
                    <a:lnTo>
                      <a:pt x="240" y="4223"/>
                    </a:lnTo>
                    <a:lnTo>
                      <a:pt x="192" y="4272"/>
                    </a:lnTo>
                    <a:lnTo>
                      <a:pt x="144" y="4270"/>
                    </a:lnTo>
                    <a:lnTo>
                      <a:pt x="112" y="4270"/>
                    </a:lnTo>
                    <a:lnTo>
                      <a:pt x="49" y="4270"/>
                    </a:lnTo>
                    <a:lnTo>
                      <a:pt x="0" y="4223"/>
                    </a:lnTo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5000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083" name="Group 11"/>
            <p:cNvGrpSpPr>
              <a:grpSpLocks/>
            </p:cNvGrpSpPr>
            <p:nvPr/>
          </p:nvGrpSpPr>
          <p:grpSpPr bwMode="auto">
            <a:xfrm>
              <a:off x="82" y="838"/>
              <a:ext cx="5590" cy="891"/>
              <a:chOff x="82" y="838"/>
              <a:chExt cx="5590" cy="891"/>
            </a:xfrm>
          </p:grpSpPr>
          <p:grpSp>
            <p:nvGrpSpPr>
              <p:cNvPr id="3084" name="Group 12"/>
              <p:cNvGrpSpPr>
                <a:grpSpLocks/>
              </p:cNvGrpSpPr>
              <p:nvPr/>
            </p:nvGrpSpPr>
            <p:grpSpPr bwMode="auto">
              <a:xfrm>
                <a:off x="134" y="838"/>
                <a:ext cx="5538" cy="850"/>
                <a:chOff x="134" y="838"/>
                <a:chExt cx="5538" cy="850"/>
              </a:xfrm>
            </p:grpSpPr>
            <p:sp>
              <p:nvSpPr>
                <p:cNvPr id="3085" name="Freeform 13"/>
                <p:cNvSpPr>
                  <a:spLocks/>
                </p:cNvSpPr>
                <p:nvPr/>
              </p:nvSpPr>
              <p:spPr bwMode="auto">
                <a:xfrm>
                  <a:off x="5269" y="1550"/>
                  <a:ext cx="156" cy="117"/>
                </a:xfrm>
                <a:custGeom>
                  <a:avLst/>
                  <a:gdLst>
                    <a:gd name="T0" fmla="*/ 83 w 156"/>
                    <a:gd name="T1" fmla="*/ 0 h 117"/>
                    <a:gd name="T2" fmla="*/ 134 w 156"/>
                    <a:gd name="T3" fmla="*/ 19 h 117"/>
                    <a:gd name="T4" fmla="*/ 152 w 156"/>
                    <a:gd name="T5" fmla="*/ 45 h 117"/>
                    <a:gd name="T6" fmla="*/ 155 w 156"/>
                    <a:gd name="T7" fmla="*/ 70 h 117"/>
                    <a:gd name="T8" fmla="*/ 155 w 156"/>
                    <a:gd name="T9" fmla="*/ 83 h 117"/>
                    <a:gd name="T10" fmla="*/ 146 w 156"/>
                    <a:gd name="T11" fmla="*/ 99 h 117"/>
                    <a:gd name="T12" fmla="*/ 126 w 156"/>
                    <a:gd name="T13" fmla="*/ 107 h 117"/>
                    <a:gd name="T14" fmla="*/ 105 w 156"/>
                    <a:gd name="T15" fmla="*/ 113 h 117"/>
                    <a:gd name="T16" fmla="*/ 86 w 156"/>
                    <a:gd name="T17" fmla="*/ 116 h 117"/>
                    <a:gd name="T18" fmla="*/ 69 w 156"/>
                    <a:gd name="T19" fmla="*/ 116 h 117"/>
                    <a:gd name="T20" fmla="*/ 41 w 156"/>
                    <a:gd name="T21" fmla="*/ 111 h 117"/>
                    <a:gd name="T22" fmla="*/ 21 w 156"/>
                    <a:gd name="T23" fmla="*/ 106 h 117"/>
                    <a:gd name="T24" fmla="*/ 9 w 156"/>
                    <a:gd name="T25" fmla="*/ 98 h 117"/>
                    <a:gd name="T26" fmla="*/ 2 w 156"/>
                    <a:gd name="T27" fmla="*/ 89 h 117"/>
                    <a:gd name="T28" fmla="*/ 0 w 156"/>
                    <a:gd name="T29" fmla="*/ 78 h 117"/>
                    <a:gd name="T30" fmla="*/ 2 w 156"/>
                    <a:gd name="T31" fmla="*/ 60 h 117"/>
                    <a:gd name="T32" fmla="*/ 9 w 156"/>
                    <a:gd name="T33" fmla="*/ 11 h 117"/>
                    <a:gd name="T34" fmla="*/ 83 w 156"/>
                    <a:gd name="T35" fmla="*/ 0 h 1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56" h="117">
                      <a:moveTo>
                        <a:pt x="83" y="0"/>
                      </a:moveTo>
                      <a:lnTo>
                        <a:pt x="134" y="19"/>
                      </a:lnTo>
                      <a:lnTo>
                        <a:pt x="152" y="45"/>
                      </a:lnTo>
                      <a:lnTo>
                        <a:pt x="155" y="70"/>
                      </a:lnTo>
                      <a:lnTo>
                        <a:pt x="155" y="83"/>
                      </a:lnTo>
                      <a:lnTo>
                        <a:pt x="146" y="99"/>
                      </a:lnTo>
                      <a:lnTo>
                        <a:pt x="126" y="107"/>
                      </a:lnTo>
                      <a:lnTo>
                        <a:pt x="105" y="113"/>
                      </a:lnTo>
                      <a:lnTo>
                        <a:pt x="86" y="116"/>
                      </a:lnTo>
                      <a:lnTo>
                        <a:pt x="69" y="116"/>
                      </a:lnTo>
                      <a:lnTo>
                        <a:pt x="41" y="111"/>
                      </a:lnTo>
                      <a:lnTo>
                        <a:pt x="21" y="106"/>
                      </a:lnTo>
                      <a:lnTo>
                        <a:pt x="9" y="98"/>
                      </a:lnTo>
                      <a:lnTo>
                        <a:pt x="2" y="89"/>
                      </a:lnTo>
                      <a:lnTo>
                        <a:pt x="0" y="78"/>
                      </a:lnTo>
                      <a:lnTo>
                        <a:pt x="2" y="60"/>
                      </a:lnTo>
                      <a:lnTo>
                        <a:pt x="9" y="11"/>
                      </a:lnTo>
                      <a:lnTo>
                        <a:pt x="83" y="0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6" name="Freeform 14"/>
                <p:cNvSpPr>
                  <a:spLocks/>
                </p:cNvSpPr>
                <p:nvPr/>
              </p:nvSpPr>
              <p:spPr bwMode="auto">
                <a:xfrm>
                  <a:off x="5265" y="1562"/>
                  <a:ext cx="88" cy="75"/>
                </a:xfrm>
                <a:custGeom>
                  <a:avLst/>
                  <a:gdLst>
                    <a:gd name="T0" fmla="*/ 0 w 88"/>
                    <a:gd name="T1" fmla="*/ 69 h 75"/>
                    <a:gd name="T2" fmla="*/ 11 w 88"/>
                    <a:gd name="T3" fmla="*/ 0 h 75"/>
                    <a:gd name="T4" fmla="*/ 54 w 88"/>
                    <a:gd name="T5" fmla="*/ 5 h 75"/>
                    <a:gd name="T6" fmla="*/ 87 w 88"/>
                    <a:gd name="T7" fmla="*/ 9 h 75"/>
                    <a:gd name="T8" fmla="*/ 78 w 88"/>
                    <a:gd name="T9" fmla="*/ 74 h 75"/>
                    <a:gd name="T10" fmla="*/ 75 w 88"/>
                    <a:gd name="T11" fmla="*/ 59 h 75"/>
                    <a:gd name="T12" fmla="*/ 65 w 88"/>
                    <a:gd name="T13" fmla="*/ 48 h 75"/>
                    <a:gd name="T14" fmla="*/ 47 w 88"/>
                    <a:gd name="T15" fmla="*/ 44 h 75"/>
                    <a:gd name="T16" fmla="*/ 27 w 88"/>
                    <a:gd name="T17" fmla="*/ 45 h 75"/>
                    <a:gd name="T18" fmla="*/ 11 w 88"/>
                    <a:gd name="T19" fmla="*/ 52 h 75"/>
                    <a:gd name="T20" fmla="*/ 0 w 88"/>
                    <a:gd name="T21" fmla="*/ 69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88" h="75">
                      <a:moveTo>
                        <a:pt x="0" y="69"/>
                      </a:moveTo>
                      <a:lnTo>
                        <a:pt x="11" y="0"/>
                      </a:lnTo>
                      <a:lnTo>
                        <a:pt x="54" y="5"/>
                      </a:lnTo>
                      <a:lnTo>
                        <a:pt x="87" y="9"/>
                      </a:lnTo>
                      <a:lnTo>
                        <a:pt x="78" y="74"/>
                      </a:lnTo>
                      <a:lnTo>
                        <a:pt x="75" y="59"/>
                      </a:lnTo>
                      <a:lnTo>
                        <a:pt x="65" y="48"/>
                      </a:lnTo>
                      <a:lnTo>
                        <a:pt x="47" y="44"/>
                      </a:lnTo>
                      <a:lnTo>
                        <a:pt x="27" y="45"/>
                      </a:lnTo>
                      <a:lnTo>
                        <a:pt x="11" y="52"/>
                      </a:lnTo>
                      <a:lnTo>
                        <a:pt x="0" y="69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7" name="Freeform 15"/>
                <p:cNvSpPr>
                  <a:spLocks/>
                </p:cNvSpPr>
                <p:nvPr/>
              </p:nvSpPr>
              <p:spPr bwMode="auto">
                <a:xfrm>
                  <a:off x="475" y="1541"/>
                  <a:ext cx="156" cy="117"/>
                </a:xfrm>
                <a:custGeom>
                  <a:avLst/>
                  <a:gdLst>
                    <a:gd name="T0" fmla="*/ 72 w 156"/>
                    <a:gd name="T1" fmla="*/ 0 h 117"/>
                    <a:gd name="T2" fmla="*/ 21 w 156"/>
                    <a:gd name="T3" fmla="*/ 19 h 117"/>
                    <a:gd name="T4" fmla="*/ 3 w 156"/>
                    <a:gd name="T5" fmla="*/ 45 h 117"/>
                    <a:gd name="T6" fmla="*/ 0 w 156"/>
                    <a:gd name="T7" fmla="*/ 70 h 117"/>
                    <a:gd name="T8" fmla="*/ 0 w 156"/>
                    <a:gd name="T9" fmla="*/ 83 h 117"/>
                    <a:gd name="T10" fmla="*/ 9 w 156"/>
                    <a:gd name="T11" fmla="*/ 99 h 117"/>
                    <a:gd name="T12" fmla="*/ 29 w 156"/>
                    <a:gd name="T13" fmla="*/ 107 h 117"/>
                    <a:gd name="T14" fmla="*/ 50 w 156"/>
                    <a:gd name="T15" fmla="*/ 113 h 117"/>
                    <a:gd name="T16" fmla="*/ 69 w 156"/>
                    <a:gd name="T17" fmla="*/ 116 h 117"/>
                    <a:gd name="T18" fmla="*/ 86 w 156"/>
                    <a:gd name="T19" fmla="*/ 116 h 117"/>
                    <a:gd name="T20" fmla="*/ 114 w 156"/>
                    <a:gd name="T21" fmla="*/ 111 h 117"/>
                    <a:gd name="T22" fmla="*/ 134 w 156"/>
                    <a:gd name="T23" fmla="*/ 106 h 117"/>
                    <a:gd name="T24" fmla="*/ 146 w 156"/>
                    <a:gd name="T25" fmla="*/ 98 h 117"/>
                    <a:gd name="T26" fmla="*/ 153 w 156"/>
                    <a:gd name="T27" fmla="*/ 89 h 117"/>
                    <a:gd name="T28" fmla="*/ 155 w 156"/>
                    <a:gd name="T29" fmla="*/ 78 h 117"/>
                    <a:gd name="T30" fmla="*/ 153 w 156"/>
                    <a:gd name="T31" fmla="*/ 60 h 117"/>
                    <a:gd name="T32" fmla="*/ 146 w 156"/>
                    <a:gd name="T33" fmla="*/ 11 h 117"/>
                    <a:gd name="T34" fmla="*/ 72 w 156"/>
                    <a:gd name="T35" fmla="*/ 0 h 1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56" h="117">
                      <a:moveTo>
                        <a:pt x="72" y="0"/>
                      </a:moveTo>
                      <a:lnTo>
                        <a:pt x="21" y="19"/>
                      </a:lnTo>
                      <a:lnTo>
                        <a:pt x="3" y="45"/>
                      </a:lnTo>
                      <a:lnTo>
                        <a:pt x="0" y="70"/>
                      </a:lnTo>
                      <a:lnTo>
                        <a:pt x="0" y="83"/>
                      </a:lnTo>
                      <a:lnTo>
                        <a:pt x="9" y="99"/>
                      </a:lnTo>
                      <a:lnTo>
                        <a:pt x="29" y="107"/>
                      </a:lnTo>
                      <a:lnTo>
                        <a:pt x="50" y="113"/>
                      </a:lnTo>
                      <a:lnTo>
                        <a:pt x="69" y="116"/>
                      </a:lnTo>
                      <a:lnTo>
                        <a:pt x="86" y="116"/>
                      </a:lnTo>
                      <a:lnTo>
                        <a:pt x="114" y="111"/>
                      </a:lnTo>
                      <a:lnTo>
                        <a:pt x="134" y="106"/>
                      </a:lnTo>
                      <a:lnTo>
                        <a:pt x="146" y="98"/>
                      </a:lnTo>
                      <a:lnTo>
                        <a:pt x="153" y="89"/>
                      </a:lnTo>
                      <a:lnTo>
                        <a:pt x="155" y="78"/>
                      </a:lnTo>
                      <a:lnTo>
                        <a:pt x="153" y="60"/>
                      </a:lnTo>
                      <a:lnTo>
                        <a:pt x="146" y="11"/>
                      </a:lnTo>
                      <a:lnTo>
                        <a:pt x="72" y="0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8" name="Freeform 16"/>
                <p:cNvSpPr>
                  <a:spLocks/>
                </p:cNvSpPr>
                <p:nvPr/>
              </p:nvSpPr>
              <p:spPr bwMode="auto">
                <a:xfrm>
                  <a:off x="547" y="1554"/>
                  <a:ext cx="88" cy="75"/>
                </a:xfrm>
                <a:custGeom>
                  <a:avLst/>
                  <a:gdLst>
                    <a:gd name="T0" fmla="*/ 87 w 88"/>
                    <a:gd name="T1" fmla="*/ 68 h 75"/>
                    <a:gd name="T2" fmla="*/ 76 w 88"/>
                    <a:gd name="T3" fmla="*/ 0 h 75"/>
                    <a:gd name="T4" fmla="*/ 33 w 88"/>
                    <a:gd name="T5" fmla="*/ 5 h 75"/>
                    <a:gd name="T6" fmla="*/ 0 w 88"/>
                    <a:gd name="T7" fmla="*/ 9 h 75"/>
                    <a:gd name="T8" fmla="*/ 9 w 88"/>
                    <a:gd name="T9" fmla="*/ 74 h 75"/>
                    <a:gd name="T10" fmla="*/ 12 w 88"/>
                    <a:gd name="T11" fmla="*/ 58 h 75"/>
                    <a:gd name="T12" fmla="*/ 22 w 88"/>
                    <a:gd name="T13" fmla="*/ 47 h 75"/>
                    <a:gd name="T14" fmla="*/ 40 w 88"/>
                    <a:gd name="T15" fmla="*/ 44 h 75"/>
                    <a:gd name="T16" fmla="*/ 60 w 88"/>
                    <a:gd name="T17" fmla="*/ 45 h 75"/>
                    <a:gd name="T18" fmla="*/ 76 w 88"/>
                    <a:gd name="T19" fmla="*/ 52 h 75"/>
                    <a:gd name="T20" fmla="*/ 87 w 88"/>
                    <a:gd name="T21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88" h="75">
                      <a:moveTo>
                        <a:pt x="87" y="68"/>
                      </a:moveTo>
                      <a:lnTo>
                        <a:pt x="76" y="0"/>
                      </a:lnTo>
                      <a:lnTo>
                        <a:pt x="33" y="5"/>
                      </a:lnTo>
                      <a:lnTo>
                        <a:pt x="0" y="9"/>
                      </a:lnTo>
                      <a:lnTo>
                        <a:pt x="9" y="74"/>
                      </a:lnTo>
                      <a:lnTo>
                        <a:pt x="12" y="58"/>
                      </a:lnTo>
                      <a:lnTo>
                        <a:pt x="22" y="47"/>
                      </a:lnTo>
                      <a:lnTo>
                        <a:pt x="40" y="44"/>
                      </a:lnTo>
                      <a:lnTo>
                        <a:pt x="60" y="45"/>
                      </a:lnTo>
                      <a:lnTo>
                        <a:pt x="76" y="52"/>
                      </a:lnTo>
                      <a:lnTo>
                        <a:pt x="87" y="68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9" name="Line 17"/>
                <p:cNvSpPr>
                  <a:spLocks noChangeShapeType="1"/>
                </p:cNvSpPr>
                <p:nvPr/>
              </p:nvSpPr>
              <p:spPr bwMode="auto">
                <a:xfrm flipV="1">
                  <a:off x="2020" y="1125"/>
                  <a:ext cx="192" cy="87"/>
                </a:xfrm>
                <a:prstGeom prst="line">
                  <a:avLst/>
                </a:prstGeom>
                <a:noFill/>
                <a:ln w="12700">
                  <a:solidFill>
                    <a:schemeClr val="hlink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90" name="Freeform 18"/>
                <p:cNvSpPr>
                  <a:spLocks/>
                </p:cNvSpPr>
                <p:nvPr/>
              </p:nvSpPr>
              <p:spPr bwMode="auto">
                <a:xfrm>
                  <a:off x="1408" y="838"/>
                  <a:ext cx="2967" cy="457"/>
                </a:xfrm>
                <a:custGeom>
                  <a:avLst/>
                  <a:gdLst>
                    <a:gd name="T0" fmla="*/ 0 w 2967"/>
                    <a:gd name="T1" fmla="*/ 122 h 457"/>
                    <a:gd name="T2" fmla="*/ 207 w 2967"/>
                    <a:gd name="T3" fmla="*/ 78 h 457"/>
                    <a:gd name="T4" fmla="*/ 442 w 2967"/>
                    <a:gd name="T5" fmla="*/ 48 h 457"/>
                    <a:gd name="T6" fmla="*/ 640 w 2967"/>
                    <a:gd name="T7" fmla="*/ 32 h 457"/>
                    <a:gd name="T8" fmla="*/ 897 w 2967"/>
                    <a:gd name="T9" fmla="*/ 16 h 457"/>
                    <a:gd name="T10" fmla="*/ 1215 w 2967"/>
                    <a:gd name="T11" fmla="*/ 2 h 457"/>
                    <a:gd name="T12" fmla="*/ 1392 w 2967"/>
                    <a:gd name="T13" fmla="*/ 0 h 457"/>
                    <a:gd name="T14" fmla="*/ 1710 w 2967"/>
                    <a:gd name="T15" fmla="*/ 0 h 457"/>
                    <a:gd name="T16" fmla="*/ 1997 w 2967"/>
                    <a:gd name="T17" fmla="*/ 10 h 457"/>
                    <a:gd name="T18" fmla="*/ 2258 w 2967"/>
                    <a:gd name="T19" fmla="*/ 21 h 457"/>
                    <a:gd name="T20" fmla="*/ 2493 w 2967"/>
                    <a:gd name="T21" fmla="*/ 38 h 457"/>
                    <a:gd name="T22" fmla="*/ 2674 w 2967"/>
                    <a:gd name="T23" fmla="*/ 54 h 457"/>
                    <a:gd name="T24" fmla="*/ 2828 w 2967"/>
                    <a:gd name="T25" fmla="*/ 73 h 457"/>
                    <a:gd name="T26" fmla="*/ 2966 w 2967"/>
                    <a:gd name="T27" fmla="*/ 92 h 457"/>
                    <a:gd name="T28" fmla="*/ 2966 w 2967"/>
                    <a:gd name="T29" fmla="*/ 456 h 457"/>
                    <a:gd name="T30" fmla="*/ 2833 w 2967"/>
                    <a:gd name="T31" fmla="*/ 434 h 457"/>
                    <a:gd name="T32" fmla="*/ 2563 w 2967"/>
                    <a:gd name="T33" fmla="*/ 399 h 457"/>
                    <a:gd name="T34" fmla="*/ 2382 w 2967"/>
                    <a:gd name="T35" fmla="*/ 382 h 457"/>
                    <a:gd name="T36" fmla="*/ 2134 w 2967"/>
                    <a:gd name="T37" fmla="*/ 366 h 457"/>
                    <a:gd name="T38" fmla="*/ 1944 w 2967"/>
                    <a:gd name="T39" fmla="*/ 358 h 457"/>
                    <a:gd name="T40" fmla="*/ 1746 w 2967"/>
                    <a:gd name="T41" fmla="*/ 350 h 457"/>
                    <a:gd name="T42" fmla="*/ 1529 w 2967"/>
                    <a:gd name="T43" fmla="*/ 350 h 457"/>
                    <a:gd name="T44" fmla="*/ 1295 w 2967"/>
                    <a:gd name="T45" fmla="*/ 350 h 457"/>
                    <a:gd name="T46" fmla="*/ 1047 w 2967"/>
                    <a:gd name="T47" fmla="*/ 355 h 457"/>
                    <a:gd name="T48" fmla="*/ 853 w 2967"/>
                    <a:gd name="T49" fmla="*/ 363 h 457"/>
                    <a:gd name="T50" fmla="*/ 654 w 2967"/>
                    <a:gd name="T51" fmla="*/ 374 h 457"/>
                    <a:gd name="T52" fmla="*/ 468 w 2967"/>
                    <a:gd name="T53" fmla="*/ 388 h 457"/>
                    <a:gd name="T54" fmla="*/ 296 w 2967"/>
                    <a:gd name="T55" fmla="*/ 404 h 457"/>
                    <a:gd name="T56" fmla="*/ 150 w 2967"/>
                    <a:gd name="T57" fmla="*/ 423 h 457"/>
                    <a:gd name="T58" fmla="*/ 13 w 2967"/>
                    <a:gd name="T59" fmla="*/ 445 h 457"/>
                    <a:gd name="T60" fmla="*/ 0 w 2967"/>
                    <a:gd name="T61" fmla="*/ 122 h 45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</a:cxnLst>
                  <a:rect l="0" t="0" r="r" b="b"/>
                  <a:pathLst>
                    <a:path w="2967" h="457">
                      <a:moveTo>
                        <a:pt x="0" y="122"/>
                      </a:moveTo>
                      <a:lnTo>
                        <a:pt x="207" y="78"/>
                      </a:lnTo>
                      <a:lnTo>
                        <a:pt x="442" y="48"/>
                      </a:lnTo>
                      <a:lnTo>
                        <a:pt x="640" y="32"/>
                      </a:lnTo>
                      <a:lnTo>
                        <a:pt x="897" y="16"/>
                      </a:lnTo>
                      <a:lnTo>
                        <a:pt x="1215" y="2"/>
                      </a:lnTo>
                      <a:lnTo>
                        <a:pt x="1392" y="0"/>
                      </a:lnTo>
                      <a:lnTo>
                        <a:pt x="1710" y="0"/>
                      </a:lnTo>
                      <a:lnTo>
                        <a:pt x="1997" y="10"/>
                      </a:lnTo>
                      <a:lnTo>
                        <a:pt x="2258" y="21"/>
                      </a:lnTo>
                      <a:lnTo>
                        <a:pt x="2493" y="38"/>
                      </a:lnTo>
                      <a:lnTo>
                        <a:pt x="2674" y="54"/>
                      </a:lnTo>
                      <a:lnTo>
                        <a:pt x="2828" y="73"/>
                      </a:lnTo>
                      <a:lnTo>
                        <a:pt x="2966" y="92"/>
                      </a:lnTo>
                      <a:lnTo>
                        <a:pt x="2966" y="456"/>
                      </a:lnTo>
                      <a:lnTo>
                        <a:pt x="2833" y="434"/>
                      </a:lnTo>
                      <a:lnTo>
                        <a:pt x="2563" y="399"/>
                      </a:lnTo>
                      <a:lnTo>
                        <a:pt x="2382" y="382"/>
                      </a:lnTo>
                      <a:lnTo>
                        <a:pt x="2134" y="366"/>
                      </a:lnTo>
                      <a:lnTo>
                        <a:pt x="1944" y="358"/>
                      </a:lnTo>
                      <a:lnTo>
                        <a:pt x="1746" y="350"/>
                      </a:lnTo>
                      <a:lnTo>
                        <a:pt x="1529" y="350"/>
                      </a:lnTo>
                      <a:lnTo>
                        <a:pt x="1295" y="350"/>
                      </a:lnTo>
                      <a:lnTo>
                        <a:pt x="1047" y="355"/>
                      </a:lnTo>
                      <a:lnTo>
                        <a:pt x="853" y="363"/>
                      </a:lnTo>
                      <a:lnTo>
                        <a:pt x="654" y="374"/>
                      </a:lnTo>
                      <a:lnTo>
                        <a:pt x="468" y="388"/>
                      </a:lnTo>
                      <a:lnTo>
                        <a:pt x="296" y="404"/>
                      </a:lnTo>
                      <a:lnTo>
                        <a:pt x="150" y="423"/>
                      </a:lnTo>
                      <a:lnTo>
                        <a:pt x="13" y="445"/>
                      </a:lnTo>
                      <a:lnTo>
                        <a:pt x="0" y="122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1" name="Freeform 19"/>
                <p:cNvSpPr>
                  <a:spLocks/>
                </p:cNvSpPr>
                <p:nvPr/>
              </p:nvSpPr>
              <p:spPr bwMode="auto">
                <a:xfrm>
                  <a:off x="607" y="934"/>
                  <a:ext cx="823" cy="431"/>
                </a:xfrm>
                <a:custGeom>
                  <a:avLst/>
                  <a:gdLst>
                    <a:gd name="T0" fmla="*/ 815 w 823"/>
                    <a:gd name="T1" fmla="*/ 27 h 431"/>
                    <a:gd name="T2" fmla="*/ 822 w 823"/>
                    <a:gd name="T3" fmla="*/ 350 h 431"/>
                    <a:gd name="T4" fmla="*/ 746 w 823"/>
                    <a:gd name="T5" fmla="*/ 382 h 431"/>
                    <a:gd name="T6" fmla="*/ 676 w 823"/>
                    <a:gd name="T7" fmla="*/ 404 h 431"/>
                    <a:gd name="T8" fmla="*/ 619 w 823"/>
                    <a:gd name="T9" fmla="*/ 415 h 431"/>
                    <a:gd name="T10" fmla="*/ 571 w 823"/>
                    <a:gd name="T11" fmla="*/ 421 h 431"/>
                    <a:gd name="T12" fmla="*/ 517 w 823"/>
                    <a:gd name="T13" fmla="*/ 427 h 431"/>
                    <a:gd name="T14" fmla="*/ 427 w 823"/>
                    <a:gd name="T15" fmla="*/ 430 h 431"/>
                    <a:gd name="T16" fmla="*/ 344 w 823"/>
                    <a:gd name="T17" fmla="*/ 423 h 431"/>
                    <a:gd name="T18" fmla="*/ 259 w 823"/>
                    <a:gd name="T19" fmla="*/ 410 h 431"/>
                    <a:gd name="T20" fmla="*/ 177 w 823"/>
                    <a:gd name="T21" fmla="*/ 388 h 431"/>
                    <a:gd name="T22" fmla="*/ 105 w 823"/>
                    <a:gd name="T23" fmla="*/ 358 h 431"/>
                    <a:gd name="T24" fmla="*/ 41 w 823"/>
                    <a:gd name="T25" fmla="*/ 325 h 431"/>
                    <a:gd name="T26" fmla="*/ 0 w 823"/>
                    <a:gd name="T27" fmla="*/ 294 h 431"/>
                    <a:gd name="T28" fmla="*/ 0 w 823"/>
                    <a:gd name="T29" fmla="*/ 0 h 431"/>
                    <a:gd name="T30" fmla="*/ 46 w 823"/>
                    <a:gd name="T31" fmla="*/ 25 h 431"/>
                    <a:gd name="T32" fmla="*/ 105 w 823"/>
                    <a:gd name="T33" fmla="*/ 47 h 431"/>
                    <a:gd name="T34" fmla="*/ 175 w 823"/>
                    <a:gd name="T35" fmla="*/ 66 h 431"/>
                    <a:gd name="T36" fmla="*/ 244 w 823"/>
                    <a:gd name="T37" fmla="*/ 81 h 431"/>
                    <a:gd name="T38" fmla="*/ 314 w 823"/>
                    <a:gd name="T39" fmla="*/ 89 h 431"/>
                    <a:gd name="T40" fmla="*/ 361 w 823"/>
                    <a:gd name="T41" fmla="*/ 93 h 431"/>
                    <a:gd name="T42" fmla="*/ 401 w 823"/>
                    <a:gd name="T43" fmla="*/ 95 h 431"/>
                    <a:gd name="T44" fmla="*/ 471 w 823"/>
                    <a:gd name="T45" fmla="*/ 95 h 431"/>
                    <a:gd name="T46" fmla="*/ 515 w 823"/>
                    <a:gd name="T47" fmla="*/ 92 h 431"/>
                    <a:gd name="T48" fmla="*/ 555 w 823"/>
                    <a:gd name="T49" fmla="*/ 87 h 431"/>
                    <a:gd name="T50" fmla="*/ 600 w 823"/>
                    <a:gd name="T51" fmla="*/ 84 h 431"/>
                    <a:gd name="T52" fmla="*/ 640 w 823"/>
                    <a:gd name="T53" fmla="*/ 76 h 431"/>
                    <a:gd name="T54" fmla="*/ 689 w 823"/>
                    <a:gd name="T55" fmla="*/ 67 h 431"/>
                    <a:gd name="T56" fmla="*/ 733 w 823"/>
                    <a:gd name="T57" fmla="*/ 55 h 431"/>
                    <a:gd name="T58" fmla="*/ 777 w 823"/>
                    <a:gd name="T59" fmla="*/ 41 h 431"/>
                    <a:gd name="T60" fmla="*/ 815 w 823"/>
                    <a:gd name="T61" fmla="*/ 27 h 4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</a:cxnLst>
                  <a:rect l="0" t="0" r="r" b="b"/>
                  <a:pathLst>
                    <a:path w="823" h="431">
                      <a:moveTo>
                        <a:pt x="815" y="27"/>
                      </a:moveTo>
                      <a:lnTo>
                        <a:pt x="822" y="350"/>
                      </a:lnTo>
                      <a:lnTo>
                        <a:pt x="746" y="382"/>
                      </a:lnTo>
                      <a:lnTo>
                        <a:pt x="676" y="404"/>
                      </a:lnTo>
                      <a:lnTo>
                        <a:pt x="619" y="415"/>
                      </a:lnTo>
                      <a:lnTo>
                        <a:pt x="571" y="421"/>
                      </a:lnTo>
                      <a:lnTo>
                        <a:pt x="517" y="427"/>
                      </a:lnTo>
                      <a:lnTo>
                        <a:pt x="427" y="430"/>
                      </a:lnTo>
                      <a:lnTo>
                        <a:pt x="344" y="423"/>
                      </a:lnTo>
                      <a:lnTo>
                        <a:pt x="259" y="410"/>
                      </a:lnTo>
                      <a:lnTo>
                        <a:pt x="177" y="388"/>
                      </a:lnTo>
                      <a:lnTo>
                        <a:pt x="105" y="358"/>
                      </a:lnTo>
                      <a:lnTo>
                        <a:pt x="41" y="325"/>
                      </a:lnTo>
                      <a:lnTo>
                        <a:pt x="0" y="294"/>
                      </a:lnTo>
                      <a:lnTo>
                        <a:pt x="0" y="0"/>
                      </a:lnTo>
                      <a:lnTo>
                        <a:pt x="46" y="25"/>
                      </a:lnTo>
                      <a:lnTo>
                        <a:pt x="105" y="47"/>
                      </a:lnTo>
                      <a:lnTo>
                        <a:pt x="175" y="66"/>
                      </a:lnTo>
                      <a:lnTo>
                        <a:pt x="244" y="81"/>
                      </a:lnTo>
                      <a:lnTo>
                        <a:pt x="314" y="89"/>
                      </a:lnTo>
                      <a:lnTo>
                        <a:pt x="361" y="93"/>
                      </a:lnTo>
                      <a:lnTo>
                        <a:pt x="401" y="95"/>
                      </a:lnTo>
                      <a:lnTo>
                        <a:pt x="471" y="95"/>
                      </a:lnTo>
                      <a:lnTo>
                        <a:pt x="515" y="92"/>
                      </a:lnTo>
                      <a:lnTo>
                        <a:pt x="555" y="87"/>
                      </a:lnTo>
                      <a:lnTo>
                        <a:pt x="600" y="84"/>
                      </a:lnTo>
                      <a:lnTo>
                        <a:pt x="640" y="76"/>
                      </a:lnTo>
                      <a:lnTo>
                        <a:pt x="689" y="67"/>
                      </a:lnTo>
                      <a:lnTo>
                        <a:pt x="733" y="55"/>
                      </a:lnTo>
                      <a:lnTo>
                        <a:pt x="777" y="41"/>
                      </a:lnTo>
                      <a:lnTo>
                        <a:pt x="815" y="27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2" name="Freeform 20"/>
                <p:cNvSpPr>
                  <a:spLocks/>
                </p:cNvSpPr>
                <p:nvPr/>
              </p:nvSpPr>
              <p:spPr bwMode="auto">
                <a:xfrm>
                  <a:off x="154" y="1349"/>
                  <a:ext cx="551" cy="339"/>
                </a:xfrm>
                <a:custGeom>
                  <a:avLst/>
                  <a:gdLst>
                    <a:gd name="T0" fmla="*/ 16 w 551"/>
                    <a:gd name="T1" fmla="*/ 53 h 339"/>
                    <a:gd name="T2" fmla="*/ 0 w 551"/>
                    <a:gd name="T3" fmla="*/ 122 h 339"/>
                    <a:gd name="T4" fmla="*/ 10 w 551"/>
                    <a:gd name="T5" fmla="*/ 146 h 339"/>
                    <a:gd name="T6" fmla="*/ 33 w 551"/>
                    <a:gd name="T7" fmla="*/ 183 h 339"/>
                    <a:gd name="T8" fmla="*/ 57 w 551"/>
                    <a:gd name="T9" fmla="*/ 216 h 339"/>
                    <a:gd name="T10" fmla="*/ 85 w 551"/>
                    <a:gd name="T11" fmla="*/ 244 h 339"/>
                    <a:gd name="T12" fmla="*/ 120 w 551"/>
                    <a:gd name="T13" fmla="*/ 271 h 339"/>
                    <a:gd name="T14" fmla="*/ 153 w 551"/>
                    <a:gd name="T15" fmla="*/ 290 h 339"/>
                    <a:gd name="T16" fmla="*/ 189 w 551"/>
                    <a:gd name="T17" fmla="*/ 308 h 339"/>
                    <a:gd name="T18" fmla="*/ 235 w 551"/>
                    <a:gd name="T19" fmla="*/ 324 h 339"/>
                    <a:gd name="T20" fmla="*/ 270 w 551"/>
                    <a:gd name="T21" fmla="*/ 332 h 339"/>
                    <a:gd name="T22" fmla="*/ 312 w 551"/>
                    <a:gd name="T23" fmla="*/ 338 h 339"/>
                    <a:gd name="T24" fmla="*/ 351 w 551"/>
                    <a:gd name="T25" fmla="*/ 338 h 339"/>
                    <a:gd name="T26" fmla="*/ 393 w 551"/>
                    <a:gd name="T27" fmla="*/ 333 h 339"/>
                    <a:gd name="T28" fmla="*/ 436 w 551"/>
                    <a:gd name="T29" fmla="*/ 321 h 339"/>
                    <a:gd name="T30" fmla="*/ 475 w 551"/>
                    <a:gd name="T31" fmla="*/ 302 h 339"/>
                    <a:gd name="T32" fmla="*/ 498 w 551"/>
                    <a:gd name="T33" fmla="*/ 286 h 339"/>
                    <a:gd name="T34" fmla="*/ 526 w 551"/>
                    <a:gd name="T35" fmla="*/ 262 h 339"/>
                    <a:gd name="T36" fmla="*/ 541 w 551"/>
                    <a:gd name="T37" fmla="*/ 243 h 339"/>
                    <a:gd name="T38" fmla="*/ 550 w 551"/>
                    <a:gd name="T39" fmla="*/ 226 h 339"/>
                    <a:gd name="T40" fmla="*/ 550 w 551"/>
                    <a:gd name="T41" fmla="*/ 208 h 339"/>
                    <a:gd name="T42" fmla="*/ 544 w 551"/>
                    <a:gd name="T43" fmla="*/ 187 h 339"/>
                    <a:gd name="T44" fmla="*/ 532 w 551"/>
                    <a:gd name="T45" fmla="*/ 170 h 339"/>
                    <a:gd name="T46" fmla="*/ 523 w 551"/>
                    <a:gd name="T47" fmla="*/ 135 h 339"/>
                    <a:gd name="T48" fmla="*/ 519 w 551"/>
                    <a:gd name="T49" fmla="*/ 116 h 339"/>
                    <a:gd name="T50" fmla="*/ 267 w 551"/>
                    <a:gd name="T51" fmla="*/ 132 h 339"/>
                    <a:gd name="T52" fmla="*/ 234 w 551"/>
                    <a:gd name="T53" fmla="*/ 126 h 339"/>
                    <a:gd name="T54" fmla="*/ 193 w 551"/>
                    <a:gd name="T55" fmla="*/ 113 h 339"/>
                    <a:gd name="T56" fmla="*/ 162 w 551"/>
                    <a:gd name="T57" fmla="*/ 97 h 339"/>
                    <a:gd name="T58" fmla="*/ 129 w 551"/>
                    <a:gd name="T59" fmla="*/ 77 h 339"/>
                    <a:gd name="T60" fmla="*/ 97 w 551"/>
                    <a:gd name="T61" fmla="*/ 48 h 339"/>
                    <a:gd name="T62" fmla="*/ 78 w 551"/>
                    <a:gd name="T63" fmla="*/ 24 h 339"/>
                    <a:gd name="T64" fmla="*/ 60 w 551"/>
                    <a:gd name="T65" fmla="*/ 0 h 339"/>
                    <a:gd name="T66" fmla="*/ 16 w 551"/>
                    <a:gd name="T67" fmla="*/ 53 h 33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551" h="339">
                      <a:moveTo>
                        <a:pt x="16" y="53"/>
                      </a:moveTo>
                      <a:lnTo>
                        <a:pt x="0" y="122"/>
                      </a:lnTo>
                      <a:lnTo>
                        <a:pt x="10" y="146"/>
                      </a:lnTo>
                      <a:lnTo>
                        <a:pt x="33" y="183"/>
                      </a:lnTo>
                      <a:lnTo>
                        <a:pt x="57" y="216"/>
                      </a:lnTo>
                      <a:lnTo>
                        <a:pt x="85" y="244"/>
                      </a:lnTo>
                      <a:lnTo>
                        <a:pt x="120" y="271"/>
                      </a:lnTo>
                      <a:lnTo>
                        <a:pt x="153" y="290"/>
                      </a:lnTo>
                      <a:lnTo>
                        <a:pt x="189" y="308"/>
                      </a:lnTo>
                      <a:lnTo>
                        <a:pt x="235" y="324"/>
                      </a:lnTo>
                      <a:lnTo>
                        <a:pt x="270" y="332"/>
                      </a:lnTo>
                      <a:lnTo>
                        <a:pt x="312" y="338"/>
                      </a:lnTo>
                      <a:lnTo>
                        <a:pt x="351" y="338"/>
                      </a:lnTo>
                      <a:lnTo>
                        <a:pt x="393" y="333"/>
                      </a:lnTo>
                      <a:lnTo>
                        <a:pt x="436" y="321"/>
                      </a:lnTo>
                      <a:lnTo>
                        <a:pt x="475" y="302"/>
                      </a:lnTo>
                      <a:lnTo>
                        <a:pt x="498" y="286"/>
                      </a:lnTo>
                      <a:lnTo>
                        <a:pt x="526" y="262"/>
                      </a:lnTo>
                      <a:lnTo>
                        <a:pt x="541" y="243"/>
                      </a:lnTo>
                      <a:lnTo>
                        <a:pt x="550" y="226"/>
                      </a:lnTo>
                      <a:lnTo>
                        <a:pt x="550" y="208"/>
                      </a:lnTo>
                      <a:lnTo>
                        <a:pt x="544" y="187"/>
                      </a:lnTo>
                      <a:lnTo>
                        <a:pt x="532" y="170"/>
                      </a:lnTo>
                      <a:lnTo>
                        <a:pt x="523" y="135"/>
                      </a:lnTo>
                      <a:lnTo>
                        <a:pt x="519" y="116"/>
                      </a:lnTo>
                      <a:lnTo>
                        <a:pt x="267" y="132"/>
                      </a:lnTo>
                      <a:lnTo>
                        <a:pt x="234" y="126"/>
                      </a:lnTo>
                      <a:lnTo>
                        <a:pt x="193" y="113"/>
                      </a:lnTo>
                      <a:lnTo>
                        <a:pt x="162" y="97"/>
                      </a:lnTo>
                      <a:lnTo>
                        <a:pt x="129" y="77"/>
                      </a:lnTo>
                      <a:lnTo>
                        <a:pt x="97" y="48"/>
                      </a:lnTo>
                      <a:lnTo>
                        <a:pt x="78" y="24"/>
                      </a:lnTo>
                      <a:lnTo>
                        <a:pt x="60" y="0"/>
                      </a:lnTo>
                      <a:lnTo>
                        <a:pt x="16" y="53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3" name="Freeform 21"/>
                <p:cNvSpPr>
                  <a:spLocks/>
                </p:cNvSpPr>
                <p:nvPr/>
              </p:nvSpPr>
              <p:spPr bwMode="auto">
                <a:xfrm>
                  <a:off x="134" y="935"/>
                  <a:ext cx="475" cy="552"/>
                </a:xfrm>
                <a:custGeom>
                  <a:avLst/>
                  <a:gdLst>
                    <a:gd name="T0" fmla="*/ 474 w 475"/>
                    <a:gd name="T1" fmla="*/ 0 h 552"/>
                    <a:gd name="T2" fmla="*/ 474 w 475"/>
                    <a:gd name="T3" fmla="*/ 294 h 552"/>
                    <a:gd name="T4" fmla="*/ 446 w 475"/>
                    <a:gd name="T5" fmla="*/ 291 h 552"/>
                    <a:gd name="T6" fmla="*/ 411 w 475"/>
                    <a:gd name="T7" fmla="*/ 293 h 552"/>
                    <a:gd name="T8" fmla="*/ 353 w 475"/>
                    <a:gd name="T9" fmla="*/ 299 h 552"/>
                    <a:gd name="T10" fmla="*/ 296 w 475"/>
                    <a:gd name="T11" fmla="*/ 310 h 552"/>
                    <a:gd name="T12" fmla="*/ 243 w 475"/>
                    <a:gd name="T13" fmla="*/ 323 h 552"/>
                    <a:gd name="T14" fmla="*/ 200 w 475"/>
                    <a:gd name="T15" fmla="*/ 339 h 552"/>
                    <a:gd name="T16" fmla="*/ 149 w 475"/>
                    <a:gd name="T17" fmla="*/ 364 h 552"/>
                    <a:gd name="T18" fmla="*/ 110 w 475"/>
                    <a:gd name="T19" fmla="*/ 390 h 552"/>
                    <a:gd name="T20" fmla="*/ 81 w 475"/>
                    <a:gd name="T21" fmla="*/ 415 h 552"/>
                    <a:gd name="T22" fmla="*/ 60 w 475"/>
                    <a:gd name="T23" fmla="*/ 439 h 552"/>
                    <a:gd name="T24" fmla="*/ 47 w 475"/>
                    <a:gd name="T25" fmla="*/ 461 h 552"/>
                    <a:gd name="T26" fmla="*/ 35 w 475"/>
                    <a:gd name="T27" fmla="*/ 488 h 552"/>
                    <a:gd name="T28" fmla="*/ 30 w 475"/>
                    <a:gd name="T29" fmla="*/ 513 h 552"/>
                    <a:gd name="T30" fmla="*/ 23 w 475"/>
                    <a:gd name="T31" fmla="*/ 551 h 552"/>
                    <a:gd name="T32" fmla="*/ 17 w 475"/>
                    <a:gd name="T33" fmla="*/ 518 h 552"/>
                    <a:gd name="T34" fmla="*/ 8 w 475"/>
                    <a:gd name="T35" fmla="*/ 481 h 552"/>
                    <a:gd name="T36" fmla="*/ 5 w 475"/>
                    <a:gd name="T37" fmla="*/ 453 h 552"/>
                    <a:gd name="T38" fmla="*/ 0 w 475"/>
                    <a:gd name="T39" fmla="*/ 420 h 552"/>
                    <a:gd name="T40" fmla="*/ 2 w 475"/>
                    <a:gd name="T41" fmla="*/ 393 h 552"/>
                    <a:gd name="T42" fmla="*/ 8 w 475"/>
                    <a:gd name="T43" fmla="*/ 361 h 552"/>
                    <a:gd name="T44" fmla="*/ 15 w 475"/>
                    <a:gd name="T45" fmla="*/ 317 h 552"/>
                    <a:gd name="T46" fmla="*/ 30 w 475"/>
                    <a:gd name="T47" fmla="*/ 279 h 552"/>
                    <a:gd name="T48" fmla="*/ 50 w 475"/>
                    <a:gd name="T49" fmla="*/ 238 h 552"/>
                    <a:gd name="T50" fmla="*/ 75 w 475"/>
                    <a:gd name="T51" fmla="*/ 196 h 552"/>
                    <a:gd name="T52" fmla="*/ 111 w 475"/>
                    <a:gd name="T53" fmla="*/ 152 h 552"/>
                    <a:gd name="T54" fmla="*/ 152 w 475"/>
                    <a:gd name="T55" fmla="*/ 116 h 552"/>
                    <a:gd name="T56" fmla="*/ 188 w 475"/>
                    <a:gd name="T57" fmla="*/ 87 h 552"/>
                    <a:gd name="T58" fmla="*/ 233 w 475"/>
                    <a:gd name="T59" fmla="*/ 60 h 552"/>
                    <a:gd name="T60" fmla="*/ 279 w 475"/>
                    <a:gd name="T61" fmla="*/ 40 h 552"/>
                    <a:gd name="T62" fmla="*/ 333 w 475"/>
                    <a:gd name="T63" fmla="*/ 21 h 552"/>
                    <a:gd name="T64" fmla="*/ 380 w 475"/>
                    <a:gd name="T65" fmla="*/ 10 h 552"/>
                    <a:gd name="T66" fmla="*/ 435 w 475"/>
                    <a:gd name="T67" fmla="*/ 3 h 552"/>
                    <a:gd name="T68" fmla="*/ 474 w 475"/>
                    <a:gd name="T69" fmla="*/ 0 h 5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475" h="552">
                      <a:moveTo>
                        <a:pt x="474" y="0"/>
                      </a:moveTo>
                      <a:lnTo>
                        <a:pt x="474" y="294"/>
                      </a:lnTo>
                      <a:lnTo>
                        <a:pt x="446" y="291"/>
                      </a:lnTo>
                      <a:lnTo>
                        <a:pt x="411" y="293"/>
                      </a:lnTo>
                      <a:lnTo>
                        <a:pt x="353" y="299"/>
                      </a:lnTo>
                      <a:lnTo>
                        <a:pt x="296" y="310"/>
                      </a:lnTo>
                      <a:lnTo>
                        <a:pt x="243" y="323"/>
                      </a:lnTo>
                      <a:lnTo>
                        <a:pt x="200" y="339"/>
                      </a:lnTo>
                      <a:lnTo>
                        <a:pt x="149" y="364"/>
                      </a:lnTo>
                      <a:lnTo>
                        <a:pt x="110" y="390"/>
                      </a:lnTo>
                      <a:lnTo>
                        <a:pt x="81" y="415"/>
                      </a:lnTo>
                      <a:lnTo>
                        <a:pt x="60" y="439"/>
                      </a:lnTo>
                      <a:lnTo>
                        <a:pt x="47" y="461"/>
                      </a:lnTo>
                      <a:lnTo>
                        <a:pt x="35" y="488"/>
                      </a:lnTo>
                      <a:lnTo>
                        <a:pt x="30" y="513"/>
                      </a:lnTo>
                      <a:lnTo>
                        <a:pt x="23" y="551"/>
                      </a:lnTo>
                      <a:lnTo>
                        <a:pt x="17" y="518"/>
                      </a:lnTo>
                      <a:lnTo>
                        <a:pt x="8" y="481"/>
                      </a:lnTo>
                      <a:lnTo>
                        <a:pt x="5" y="453"/>
                      </a:lnTo>
                      <a:lnTo>
                        <a:pt x="0" y="420"/>
                      </a:lnTo>
                      <a:lnTo>
                        <a:pt x="2" y="393"/>
                      </a:lnTo>
                      <a:lnTo>
                        <a:pt x="8" y="361"/>
                      </a:lnTo>
                      <a:lnTo>
                        <a:pt x="15" y="317"/>
                      </a:lnTo>
                      <a:lnTo>
                        <a:pt x="30" y="279"/>
                      </a:lnTo>
                      <a:lnTo>
                        <a:pt x="50" y="238"/>
                      </a:lnTo>
                      <a:lnTo>
                        <a:pt x="75" y="196"/>
                      </a:lnTo>
                      <a:lnTo>
                        <a:pt x="111" y="152"/>
                      </a:lnTo>
                      <a:lnTo>
                        <a:pt x="152" y="116"/>
                      </a:lnTo>
                      <a:lnTo>
                        <a:pt x="188" y="87"/>
                      </a:lnTo>
                      <a:lnTo>
                        <a:pt x="233" y="60"/>
                      </a:lnTo>
                      <a:lnTo>
                        <a:pt x="279" y="40"/>
                      </a:lnTo>
                      <a:lnTo>
                        <a:pt x="333" y="21"/>
                      </a:lnTo>
                      <a:lnTo>
                        <a:pt x="380" y="10"/>
                      </a:lnTo>
                      <a:lnTo>
                        <a:pt x="435" y="3"/>
                      </a:lnTo>
                      <a:lnTo>
                        <a:pt x="474" y="0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4" name="Freeform 22"/>
                <p:cNvSpPr>
                  <a:spLocks/>
                </p:cNvSpPr>
                <p:nvPr/>
              </p:nvSpPr>
              <p:spPr bwMode="auto">
                <a:xfrm>
                  <a:off x="422" y="1503"/>
                  <a:ext cx="156" cy="117"/>
                </a:xfrm>
                <a:custGeom>
                  <a:avLst/>
                  <a:gdLst>
                    <a:gd name="T0" fmla="*/ 72 w 156"/>
                    <a:gd name="T1" fmla="*/ 0 h 117"/>
                    <a:gd name="T2" fmla="*/ 21 w 156"/>
                    <a:gd name="T3" fmla="*/ 19 h 117"/>
                    <a:gd name="T4" fmla="*/ 3 w 156"/>
                    <a:gd name="T5" fmla="*/ 45 h 117"/>
                    <a:gd name="T6" fmla="*/ 0 w 156"/>
                    <a:gd name="T7" fmla="*/ 70 h 117"/>
                    <a:gd name="T8" fmla="*/ 0 w 156"/>
                    <a:gd name="T9" fmla="*/ 83 h 117"/>
                    <a:gd name="T10" fmla="*/ 9 w 156"/>
                    <a:gd name="T11" fmla="*/ 99 h 117"/>
                    <a:gd name="T12" fmla="*/ 29 w 156"/>
                    <a:gd name="T13" fmla="*/ 107 h 117"/>
                    <a:gd name="T14" fmla="*/ 50 w 156"/>
                    <a:gd name="T15" fmla="*/ 113 h 117"/>
                    <a:gd name="T16" fmla="*/ 69 w 156"/>
                    <a:gd name="T17" fmla="*/ 116 h 117"/>
                    <a:gd name="T18" fmla="*/ 86 w 156"/>
                    <a:gd name="T19" fmla="*/ 116 h 117"/>
                    <a:gd name="T20" fmla="*/ 114 w 156"/>
                    <a:gd name="T21" fmla="*/ 111 h 117"/>
                    <a:gd name="T22" fmla="*/ 134 w 156"/>
                    <a:gd name="T23" fmla="*/ 106 h 117"/>
                    <a:gd name="T24" fmla="*/ 146 w 156"/>
                    <a:gd name="T25" fmla="*/ 98 h 117"/>
                    <a:gd name="T26" fmla="*/ 153 w 156"/>
                    <a:gd name="T27" fmla="*/ 89 h 117"/>
                    <a:gd name="T28" fmla="*/ 155 w 156"/>
                    <a:gd name="T29" fmla="*/ 78 h 117"/>
                    <a:gd name="T30" fmla="*/ 153 w 156"/>
                    <a:gd name="T31" fmla="*/ 60 h 117"/>
                    <a:gd name="T32" fmla="*/ 146 w 156"/>
                    <a:gd name="T33" fmla="*/ 11 h 117"/>
                    <a:gd name="T34" fmla="*/ 72 w 156"/>
                    <a:gd name="T35" fmla="*/ 0 h 1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56" h="117">
                      <a:moveTo>
                        <a:pt x="72" y="0"/>
                      </a:moveTo>
                      <a:lnTo>
                        <a:pt x="21" y="19"/>
                      </a:lnTo>
                      <a:lnTo>
                        <a:pt x="3" y="45"/>
                      </a:lnTo>
                      <a:lnTo>
                        <a:pt x="0" y="70"/>
                      </a:lnTo>
                      <a:lnTo>
                        <a:pt x="0" y="83"/>
                      </a:lnTo>
                      <a:lnTo>
                        <a:pt x="9" y="99"/>
                      </a:lnTo>
                      <a:lnTo>
                        <a:pt x="29" y="107"/>
                      </a:lnTo>
                      <a:lnTo>
                        <a:pt x="50" y="113"/>
                      </a:lnTo>
                      <a:lnTo>
                        <a:pt x="69" y="116"/>
                      </a:lnTo>
                      <a:lnTo>
                        <a:pt x="86" y="116"/>
                      </a:lnTo>
                      <a:lnTo>
                        <a:pt x="114" y="111"/>
                      </a:lnTo>
                      <a:lnTo>
                        <a:pt x="134" y="106"/>
                      </a:lnTo>
                      <a:lnTo>
                        <a:pt x="146" y="98"/>
                      </a:lnTo>
                      <a:lnTo>
                        <a:pt x="153" y="89"/>
                      </a:lnTo>
                      <a:lnTo>
                        <a:pt x="155" y="78"/>
                      </a:lnTo>
                      <a:lnTo>
                        <a:pt x="153" y="60"/>
                      </a:lnTo>
                      <a:lnTo>
                        <a:pt x="146" y="11"/>
                      </a:lnTo>
                      <a:lnTo>
                        <a:pt x="72" y="0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5" name="Freeform 23"/>
                <p:cNvSpPr>
                  <a:spLocks/>
                </p:cNvSpPr>
                <p:nvPr/>
              </p:nvSpPr>
              <p:spPr bwMode="auto">
                <a:xfrm>
                  <a:off x="494" y="1516"/>
                  <a:ext cx="88" cy="74"/>
                </a:xfrm>
                <a:custGeom>
                  <a:avLst/>
                  <a:gdLst>
                    <a:gd name="T0" fmla="*/ 87 w 88"/>
                    <a:gd name="T1" fmla="*/ 67 h 74"/>
                    <a:gd name="T2" fmla="*/ 76 w 88"/>
                    <a:gd name="T3" fmla="*/ 0 h 74"/>
                    <a:gd name="T4" fmla="*/ 33 w 88"/>
                    <a:gd name="T5" fmla="*/ 5 h 74"/>
                    <a:gd name="T6" fmla="*/ 0 w 88"/>
                    <a:gd name="T7" fmla="*/ 8 h 74"/>
                    <a:gd name="T8" fmla="*/ 9 w 88"/>
                    <a:gd name="T9" fmla="*/ 73 h 74"/>
                    <a:gd name="T10" fmla="*/ 12 w 88"/>
                    <a:gd name="T11" fmla="*/ 57 h 74"/>
                    <a:gd name="T12" fmla="*/ 22 w 88"/>
                    <a:gd name="T13" fmla="*/ 47 h 74"/>
                    <a:gd name="T14" fmla="*/ 40 w 88"/>
                    <a:gd name="T15" fmla="*/ 43 h 74"/>
                    <a:gd name="T16" fmla="*/ 60 w 88"/>
                    <a:gd name="T17" fmla="*/ 44 h 74"/>
                    <a:gd name="T18" fmla="*/ 76 w 88"/>
                    <a:gd name="T19" fmla="*/ 51 h 74"/>
                    <a:gd name="T20" fmla="*/ 87 w 88"/>
                    <a:gd name="T21" fmla="*/ 67 h 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88" h="74">
                      <a:moveTo>
                        <a:pt x="87" y="67"/>
                      </a:moveTo>
                      <a:lnTo>
                        <a:pt x="76" y="0"/>
                      </a:lnTo>
                      <a:lnTo>
                        <a:pt x="33" y="5"/>
                      </a:lnTo>
                      <a:lnTo>
                        <a:pt x="0" y="8"/>
                      </a:lnTo>
                      <a:lnTo>
                        <a:pt x="9" y="73"/>
                      </a:lnTo>
                      <a:lnTo>
                        <a:pt x="12" y="57"/>
                      </a:lnTo>
                      <a:lnTo>
                        <a:pt x="22" y="47"/>
                      </a:lnTo>
                      <a:lnTo>
                        <a:pt x="40" y="43"/>
                      </a:lnTo>
                      <a:lnTo>
                        <a:pt x="60" y="44"/>
                      </a:lnTo>
                      <a:lnTo>
                        <a:pt x="76" y="51"/>
                      </a:lnTo>
                      <a:lnTo>
                        <a:pt x="87" y="67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6" name="Freeform 24"/>
                <p:cNvSpPr>
                  <a:spLocks/>
                </p:cNvSpPr>
                <p:nvPr/>
              </p:nvSpPr>
              <p:spPr bwMode="auto">
                <a:xfrm>
                  <a:off x="386" y="1295"/>
                  <a:ext cx="319" cy="286"/>
                </a:xfrm>
                <a:custGeom>
                  <a:avLst/>
                  <a:gdLst>
                    <a:gd name="T0" fmla="*/ 317 w 319"/>
                    <a:gd name="T1" fmla="*/ 275 h 286"/>
                    <a:gd name="T2" fmla="*/ 315 w 319"/>
                    <a:gd name="T3" fmla="*/ 254 h 286"/>
                    <a:gd name="T4" fmla="*/ 306 w 319"/>
                    <a:gd name="T5" fmla="*/ 235 h 286"/>
                    <a:gd name="T6" fmla="*/ 299 w 319"/>
                    <a:gd name="T7" fmla="*/ 219 h 286"/>
                    <a:gd name="T8" fmla="*/ 294 w 319"/>
                    <a:gd name="T9" fmla="*/ 194 h 286"/>
                    <a:gd name="T10" fmla="*/ 288 w 319"/>
                    <a:gd name="T11" fmla="*/ 161 h 286"/>
                    <a:gd name="T12" fmla="*/ 284 w 319"/>
                    <a:gd name="T13" fmla="*/ 126 h 286"/>
                    <a:gd name="T14" fmla="*/ 281 w 319"/>
                    <a:gd name="T15" fmla="*/ 94 h 286"/>
                    <a:gd name="T16" fmla="*/ 279 w 319"/>
                    <a:gd name="T17" fmla="*/ 67 h 286"/>
                    <a:gd name="T18" fmla="*/ 278 w 319"/>
                    <a:gd name="T19" fmla="*/ 43 h 286"/>
                    <a:gd name="T20" fmla="*/ 270 w 319"/>
                    <a:gd name="T21" fmla="*/ 29 h 286"/>
                    <a:gd name="T22" fmla="*/ 255 w 319"/>
                    <a:gd name="T23" fmla="*/ 16 h 286"/>
                    <a:gd name="T24" fmla="*/ 240 w 319"/>
                    <a:gd name="T25" fmla="*/ 9 h 286"/>
                    <a:gd name="T26" fmla="*/ 216 w 319"/>
                    <a:gd name="T27" fmla="*/ 2 h 286"/>
                    <a:gd name="T28" fmla="*/ 189 w 319"/>
                    <a:gd name="T29" fmla="*/ 0 h 286"/>
                    <a:gd name="T30" fmla="*/ 147 w 319"/>
                    <a:gd name="T31" fmla="*/ 0 h 286"/>
                    <a:gd name="T32" fmla="*/ 110 w 319"/>
                    <a:gd name="T33" fmla="*/ 2 h 286"/>
                    <a:gd name="T34" fmla="*/ 74 w 319"/>
                    <a:gd name="T35" fmla="*/ 9 h 286"/>
                    <a:gd name="T36" fmla="*/ 41 w 319"/>
                    <a:gd name="T37" fmla="*/ 21 h 286"/>
                    <a:gd name="T38" fmla="*/ 20 w 319"/>
                    <a:gd name="T39" fmla="*/ 35 h 286"/>
                    <a:gd name="T40" fmla="*/ 8 w 319"/>
                    <a:gd name="T41" fmla="*/ 47 h 286"/>
                    <a:gd name="T42" fmla="*/ 0 w 319"/>
                    <a:gd name="T43" fmla="*/ 61 h 286"/>
                    <a:gd name="T44" fmla="*/ 2 w 319"/>
                    <a:gd name="T45" fmla="*/ 75 h 286"/>
                    <a:gd name="T46" fmla="*/ 5 w 319"/>
                    <a:gd name="T47" fmla="*/ 89 h 286"/>
                    <a:gd name="T48" fmla="*/ 15 w 319"/>
                    <a:gd name="T49" fmla="*/ 104 h 286"/>
                    <a:gd name="T50" fmla="*/ 23 w 319"/>
                    <a:gd name="T51" fmla="*/ 123 h 286"/>
                    <a:gd name="T52" fmla="*/ 27 w 319"/>
                    <a:gd name="T53" fmla="*/ 149 h 286"/>
                    <a:gd name="T54" fmla="*/ 30 w 319"/>
                    <a:gd name="T55" fmla="*/ 176 h 286"/>
                    <a:gd name="T56" fmla="*/ 35 w 319"/>
                    <a:gd name="T57" fmla="*/ 200 h 286"/>
                    <a:gd name="T58" fmla="*/ 36 w 319"/>
                    <a:gd name="T59" fmla="*/ 235 h 286"/>
                    <a:gd name="T60" fmla="*/ 38 w 319"/>
                    <a:gd name="T61" fmla="*/ 265 h 286"/>
                    <a:gd name="T62" fmla="*/ 38 w 319"/>
                    <a:gd name="T63" fmla="*/ 285 h 286"/>
                    <a:gd name="T64" fmla="*/ 48 w 319"/>
                    <a:gd name="T65" fmla="*/ 260 h 286"/>
                    <a:gd name="T66" fmla="*/ 68 w 319"/>
                    <a:gd name="T67" fmla="*/ 248 h 286"/>
                    <a:gd name="T68" fmla="*/ 86 w 319"/>
                    <a:gd name="T69" fmla="*/ 241 h 286"/>
                    <a:gd name="T70" fmla="*/ 108 w 319"/>
                    <a:gd name="T71" fmla="*/ 236 h 286"/>
                    <a:gd name="T72" fmla="*/ 143 w 319"/>
                    <a:gd name="T73" fmla="*/ 229 h 286"/>
                    <a:gd name="T74" fmla="*/ 177 w 319"/>
                    <a:gd name="T75" fmla="*/ 228 h 286"/>
                    <a:gd name="T76" fmla="*/ 197 w 319"/>
                    <a:gd name="T77" fmla="*/ 228 h 286"/>
                    <a:gd name="T78" fmla="*/ 228 w 319"/>
                    <a:gd name="T79" fmla="*/ 230 h 286"/>
                    <a:gd name="T80" fmla="*/ 264 w 319"/>
                    <a:gd name="T81" fmla="*/ 237 h 286"/>
                    <a:gd name="T82" fmla="*/ 287 w 319"/>
                    <a:gd name="T83" fmla="*/ 246 h 286"/>
                    <a:gd name="T84" fmla="*/ 302 w 319"/>
                    <a:gd name="T85" fmla="*/ 255 h 286"/>
                    <a:gd name="T86" fmla="*/ 318 w 319"/>
                    <a:gd name="T87" fmla="*/ 268 h 2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319" h="286">
                      <a:moveTo>
                        <a:pt x="317" y="275"/>
                      </a:moveTo>
                      <a:lnTo>
                        <a:pt x="315" y="254"/>
                      </a:lnTo>
                      <a:lnTo>
                        <a:pt x="306" y="235"/>
                      </a:lnTo>
                      <a:lnTo>
                        <a:pt x="299" y="219"/>
                      </a:lnTo>
                      <a:lnTo>
                        <a:pt x="294" y="194"/>
                      </a:lnTo>
                      <a:lnTo>
                        <a:pt x="288" y="161"/>
                      </a:lnTo>
                      <a:lnTo>
                        <a:pt x="284" y="126"/>
                      </a:lnTo>
                      <a:lnTo>
                        <a:pt x="281" y="94"/>
                      </a:lnTo>
                      <a:lnTo>
                        <a:pt x="279" y="67"/>
                      </a:lnTo>
                      <a:lnTo>
                        <a:pt x="278" y="43"/>
                      </a:lnTo>
                      <a:lnTo>
                        <a:pt x="270" y="29"/>
                      </a:lnTo>
                      <a:lnTo>
                        <a:pt x="255" y="16"/>
                      </a:lnTo>
                      <a:lnTo>
                        <a:pt x="240" y="9"/>
                      </a:lnTo>
                      <a:lnTo>
                        <a:pt x="216" y="2"/>
                      </a:lnTo>
                      <a:lnTo>
                        <a:pt x="189" y="0"/>
                      </a:lnTo>
                      <a:lnTo>
                        <a:pt x="147" y="0"/>
                      </a:lnTo>
                      <a:lnTo>
                        <a:pt x="110" y="2"/>
                      </a:lnTo>
                      <a:lnTo>
                        <a:pt x="74" y="9"/>
                      </a:lnTo>
                      <a:lnTo>
                        <a:pt x="41" y="21"/>
                      </a:lnTo>
                      <a:lnTo>
                        <a:pt x="20" y="35"/>
                      </a:lnTo>
                      <a:lnTo>
                        <a:pt x="8" y="47"/>
                      </a:lnTo>
                      <a:lnTo>
                        <a:pt x="0" y="61"/>
                      </a:lnTo>
                      <a:lnTo>
                        <a:pt x="2" y="75"/>
                      </a:lnTo>
                      <a:lnTo>
                        <a:pt x="5" y="89"/>
                      </a:lnTo>
                      <a:lnTo>
                        <a:pt x="15" y="104"/>
                      </a:lnTo>
                      <a:lnTo>
                        <a:pt x="23" y="123"/>
                      </a:lnTo>
                      <a:lnTo>
                        <a:pt x="27" y="149"/>
                      </a:lnTo>
                      <a:lnTo>
                        <a:pt x="30" y="176"/>
                      </a:lnTo>
                      <a:lnTo>
                        <a:pt x="35" y="200"/>
                      </a:lnTo>
                      <a:lnTo>
                        <a:pt x="36" y="235"/>
                      </a:lnTo>
                      <a:lnTo>
                        <a:pt x="38" y="265"/>
                      </a:lnTo>
                      <a:lnTo>
                        <a:pt x="38" y="285"/>
                      </a:lnTo>
                      <a:lnTo>
                        <a:pt x="48" y="260"/>
                      </a:lnTo>
                      <a:lnTo>
                        <a:pt x="68" y="248"/>
                      </a:lnTo>
                      <a:lnTo>
                        <a:pt x="86" y="241"/>
                      </a:lnTo>
                      <a:lnTo>
                        <a:pt x="108" y="236"/>
                      </a:lnTo>
                      <a:lnTo>
                        <a:pt x="143" y="229"/>
                      </a:lnTo>
                      <a:lnTo>
                        <a:pt x="177" y="228"/>
                      </a:lnTo>
                      <a:lnTo>
                        <a:pt x="197" y="228"/>
                      </a:lnTo>
                      <a:lnTo>
                        <a:pt x="228" y="230"/>
                      </a:lnTo>
                      <a:lnTo>
                        <a:pt x="264" y="237"/>
                      </a:lnTo>
                      <a:lnTo>
                        <a:pt x="287" y="246"/>
                      </a:lnTo>
                      <a:lnTo>
                        <a:pt x="302" y="255"/>
                      </a:lnTo>
                      <a:lnTo>
                        <a:pt x="318" y="268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7" name="Freeform 25"/>
                <p:cNvSpPr>
                  <a:spLocks/>
                </p:cNvSpPr>
                <p:nvPr/>
              </p:nvSpPr>
              <p:spPr bwMode="auto">
                <a:xfrm>
                  <a:off x="5101" y="1353"/>
                  <a:ext cx="551" cy="335"/>
                </a:xfrm>
                <a:custGeom>
                  <a:avLst/>
                  <a:gdLst>
                    <a:gd name="T0" fmla="*/ 534 w 551"/>
                    <a:gd name="T1" fmla="*/ 48 h 335"/>
                    <a:gd name="T2" fmla="*/ 550 w 551"/>
                    <a:gd name="T3" fmla="*/ 117 h 335"/>
                    <a:gd name="T4" fmla="*/ 540 w 551"/>
                    <a:gd name="T5" fmla="*/ 142 h 335"/>
                    <a:gd name="T6" fmla="*/ 517 w 551"/>
                    <a:gd name="T7" fmla="*/ 179 h 335"/>
                    <a:gd name="T8" fmla="*/ 493 w 551"/>
                    <a:gd name="T9" fmla="*/ 212 h 335"/>
                    <a:gd name="T10" fmla="*/ 465 w 551"/>
                    <a:gd name="T11" fmla="*/ 239 h 335"/>
                    <a:gd name="T12" fmla="*/ 430 w 551"/>
                    <a:gd name="T13" fmla="*/ 267 h 335"/>
                    <a:gd name="T14" fmla="*/ 397 w 551"/>
                    <a:gd name="T15" fmla="*/ 286 h 335"/>
                    <a:gd name="T16" fmla="*/ 361 w 551"/>
                    <a:gd name="T17" fmla="*/ 304 h 335"/>
                    <a:gd name="T18" fmla="*/ 315 w 551"/>
                    <a:gd name="T19" fmla="*/ 320 h 335"/>
                    <a:gd name="T20" fmla="*/ 280 w 551"/>
                    <a:gd name="T21" fmla="*/ 328 h 335"/>
                    <a:gd name="T22" fmla="*/ 238 w 551"/>
                    <a:gd name="T23" fmla="*/ 334 h 335"/>
                    <a:gd name="T24" fmla="*/ 199 w 551"/>
                    <a:gd name="T25" fmla="*/ 334 h 335"/>
                    <a:gd name="T26" fmla="*/ 157 w 551"/>
                    <a:gd name="T27" fmla="*/ 329 h 335"/>
                    <a:gd name="T28" fmla="*/ 114 w 551"/>
                    <a:gd name="T29" fmla="*/ 317 h 335"/>
                    <a:gd name="T30" fmla="*/ 75 w 551"/>
                    <a:gd name="T31" fmla="*/ 298 h 335"/>
                    <a:gd name="T32" fmla="*/ 52 w 551"/>
                    <a:gd name="T33" fmla="*/ 282 h 335"/>
                    <a:gd name="T34" fmla="*/ 24 w 551"/>
                    <a:gd name="T35" fmla="*/ 258 h 335"/>
                    <a:gd name="T36" fmla="*/ 9 w 551"/>
                    <a:gd name="T37" fmla="*/ 238 h 335"/>
                    <a:gd name="T38" fmla="*/ 0 w 551"/>
                    <a:gd name="T39" fmla="*/ 222 h 335"/>
                    <a:gd name="T40" fmla="*/ 0 w 551"/>
                    <a:gd name="T41" fmla="*/ 204 h 335"/>
                    <a:gd name="T42" fmla="*/ 6 w 551"/>
                    <a:gd name="T43" fmla="*/ 182 h 335"/>
                    <a:gd name="T44" fmla="*/ 18 w 551"/>
                    <a:gd name="T45" fmla="*/ 166 h 335"/>
                    <a:gd name="T46" fmla="*/ 27 w 551"/>
                    <a:gd name="T47" fmla="*/ 131 h 335"/>
                    <a:gd name="T48" fmla="*/ 31 w 551"/>
                    <a:gd name="T49" fmla="*/ 112 h 335"/>
                    <a:gd name="T50" fmla="*/ 283 w 551"/>
                    <a:gd name="T51" fmla="*/ 128 h 335"/>
                    <a:gd name="T52" fmla="*/ 316 w 551"/>
                    <a:gd name="T53" fmla="*/ 122 h 335"/>
                    <a:gd name="T54" fmla="*/ 357 w 551"/>
                    <a:gd name="T55" fmla="*/ 109 h 335"/>
                    <a:gd name="T56" fmla="*/ 388 w 551"/>
                    <a:gd name="T57" fmla="*/ 93 h 335"/>
                    <a:gd name="T58" fmla="*/ 421 w 551"/>
                    <a:gd name="T59" fmla="*/ 73 h 335"/>
                    <a:gd name="T60" fmla="*/ 453 w 551"/>
                    <a:gd name="T61" fmla="*/ 44 h 335"/>
                    <a:gd name="T62" fmla="*/ 472 w 551"/>
                    <a:gd name="T63" fmla="*/ 19 h 335"/>
                    <a:gd name="T64" fmla="*/ 486 w 551"/>
                    <a:gd name="T65" fmla="*/ 0 h 335"/>
                    <a:gd name="T66" fmla="*/ 534 w 551"/>
                    <a:gd name="T67" fmla="*/ 48 h 3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551" h="335">
                      <a:moveTo>
                        <a:pt x="534" y="48"/>
                      </a:moveTo>
                      <a:lnTo>
                        <a:pt x="550" y="117"/>
                      </a:lnTo>
                      <a:lnTo>
                        <a:pt x="540" y="142"/>
                      </a:lnTo>
                      <a:lnTo>
                        <a:pt x="517" y="179"/>
                      </a:lnTo>
                      <a:lnTo>
                        <a:pt x="493" y="212"/>
                      </a:lnTo>
                      <a:lnTo>
                        <a:pt x="465" y="239"/>
                      </a:lnTo>
                      <a:lnTo>
                        <a:pt x="430" y="267"/>
                      </a:lnTo>
                      <a:lnTo>
                        <a:pt x="397" y="286"/>
                      </a:lnTo>
                      <a:lnTo>
                        <a:pt x="361" y="304"/>
                      </a:lnTo>
                      <a:lnTo>
                        <a:pt x="315" y="320"/>
                      </a:lnTo>
                      <a:lnTo>
                        <a:pt x="280" y="328"/>
                      </a:lnTo>
                      <a:lnTo>
                        <a:pt x="238" y="334"/>
                      </a:lnTo>
                      <a:lnTo>
                        <a:pt x="199" y="334"/>
                      </a:lnTo>
                      <a:lnTo>
                        <a:pt x="157" y="329"/>
                      </a:lnTo>
                      <a:lnTo>
                        <a:pt x="114" y="317"/>
                      </a:lnTo>
                      <a:lnTo>
                        <a:pt x="75" y="298"/>
                      </a:lnTo>
                      <a:lnTo>
                        <a:pt x="52" y="282"/>
                      </a:lnTo>
                      <a:lnTo>
                        <a:pt x="24" y="258"/>
                      </a:lnTo>
                      <a:lnTo>
                        <a:pt x="9" y="238"/>
                      </a:lnTo>
                      <a:lnTo>
                        <a:pt x="0" y="222"/>
                      </a:lnTo>
                      <a:lnTo>
                        <a:pt x="0" y="204"/>
                      </a:lnTo>
                      <a:lnTo>
                        <a:pt x="6" y="182"/>
                      </a:lnTo>
                      <a:lnTo>
                        <a:pt x="18" y="166"/>
                      </a:lnTo>
                      <a:lnTo>
                        <a:pt x="27" y="131"/>
                      </a:lnTo>
                      <a:lnTo>
                        <a:pt x="31" y="112"/>
                      </a:lnTo>
                      <a:lnTo>
                        <a:pt x="283" y="128"/>
                      </a:lnTo>
                      <a:lnTo>
                        <a:pt x="316" y="122"/>
                      </a:lnTo>
                      <a:lnTo>
                        <a:pt x="357" y="109"/>
                      </a:lnTo>
                      <a:lnTo>
                        <a:pt x="388" y="93"/>
                      </a:lnTo>
                      <a:lnTo>
                        <a:pt x="421" y="73"/>
                      </a:lnTo>
                      <a:lnTo>
                        <a:pt x="453" y="44"/>
                      </a:lnTo>
                      <a:lnTo>
                        <a:pt x="472" y="19"/>
                      </a:lnTo>
                      <a:lnTo>
                        <a:pt x="486" y="0"/>
                      </a:lnTo>
                      <a:lnTo>
                        <a:pt x="534" y="48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8" name="Freeform 26"/>
                <p:cNvSpPr>
                  <a:spLocks/>
                </p:cNvSpPr>
                <p:nvPr/>
              </p:nvSpPr>
              <p:spPr bwMode="auto">
                <a:xfrm>
                  <a:off x="5197" y="935"/>
                  <a:ext cx="475" cy="552"/>
                </a:xfrm>
                <a:custGeom>
                  <a:avLst/>
                  <a:gdLst>
                    <a:gd name="T0" fmla="*/ 0 w 475"/>
                    <a:gd name="T1" fmla="*/ 0 h 552"/>
                    <a:gd name="T2" fmla="*/ 0 w 475"/>
                    <a:gd name="T3" fmla="*/ 294 h 552"/>
                    <a:gd name="T4" fmla="*/ 28 w 475"/>
                    <a:gd name="T5" fmla="*/ 291 h 552"/>
                    <a:gd name="T6" fmla="*/ 63 w 475"/>
                    <a:gd name="T7" fmla="*/ 293 h 552"/>
                    <a:gd name="T8" fmla="*/ 121 w 475"/>
                    <a:gd name="T9" fmla="*/ 299 h 552"/>
                    <a:gd name="T10" fmla="*/ 178 w 475"/>
                    <a:gd name="T11" fmla="*/ 310 h 552"/>
                    <a:gd name="T12" fmla="*/ 231 w 475"/>
                    <a:gd name="T13" fmla="*/ 323 h 552"/>
                    <a:gd name="T14" fmla="*/ 274 w 475"/>
                    <a:gd name="T15" fmla="*/ 339 h 552"/>
                    <a:gd name="T16" fmla="*/ 325 w 475"/>
                    <a:gd name="T17" fmla="*/ 364 h 552"/>
                    <a:gd name="T18" fmla="*/ 364 w 475"/>
                    <a:gd name="T19" fmla="*/ 390 h 552"/>
                    <a:gd name="T20" fmla="*/ 393 w 475"/>
                    <a:gd name="T21" fmla="*/ 415 h 552"/>
                    <a:gd name="T22" fmla="*/ 414 w 475"/>
                    <a:gd name="T23" fmla="*/ 439 h 552"/>
                    <a:gd name="T24" fmla="*/ 427 w 475"/>
                    <a:gd name="T25" fmla="*/ 461 h 552"/>
                    <a:gd name="T26" fmla="*/ 439 w 475"/>
                    <a:gd name="T27" fmla="*/ 488 h 552"/>
                    <a:gd name="T28" fmla="*/ 444 w 475"/>
                    <a:gd name="T29" fmla="*/ 513 h 552"/>
                    <a:gd name="T30" fmla="*/ 451 w 475"/>
                    <a:gd name="T31" fmla="*/ 551 h 552"/>
                    <a:gd name="T32" fmla="*/ 457 w 475"/>
                    <a:gd name="T33" fmla="*/ 518 h 552"/>
                    <a:gd name="T34" fmla="*/ 466 w 475"/>
                    <a:gd name="T35" fmla="*/ 481 h 552"/>
                    <a:gd name="T36" fmla="*/ 469 w 475"/>
                    <a:gd name="T37" fmla="*/ 453 h 552"/>
                    <a:gd name="T38" fmla="*/ 474 w 475"/>
                    <a:gd name="T39" fmla="*/ 420 h 552"/>
                    <a:gd name="T40" fmla="*/ 472 w 475"/>
                    <a:gd name="T41" fmla="*/ 393 h 552"/>
                    <a:gd name="T42" fmla="*/ 466 w 475"/>
                    <a:gd name="T43" fmla="*/ 361 h 552"/>
                    <a:gd name="T44" fmla="*/ 459 w 475"/>
                    <a:gd name="T45" fmla="*/ 317 h 552"/>
                    <a:gd name="T46" fmla="*/ 444 w 475"/>
                    <a:gd name="T47" fmla="*/ 279 h 552"/>
                    <a:gd name="T48" fmla="*/ 424 w 475"/>
                    <a:gd name="T49" fmla="*/ 238 h 552"/>
                    <a:gd name="T50" fmla="*/ 399 w 475"/>
                    <a:gd name="T51" fmla="*/ 196 h 552"/>
                    <a:gd name="T52" fmla="*/ 363 w 475"/>
                    <a:gd name="T53" fmla="*/ 152 h 552"/>
                    <a:gd name="T54" fmla="*/ 322 w 475"/>
                    <a:gd name="T55" fmla="*/ 116 h 552"/>
                    <a:gd name="T56" fmla="*/ 286 w 475"/>
                    <a:gd name="T57" fmla="*/ 87 h 552"/>
                    <a:gd name="T58" fmla="*/ 241 w 475"/>
                    <a:gd name="T59" fmla="*/ 60 h 552"/>
                    <a:gd name="T60" fmla="*/ 195 w 475"/>
                    <a:gd name="T61" fmla="*/ 40 h 552"/>
                    <a:gd name="T62" fmla="*/ 141 w 475"/>
                    <a:gd name="T63" fmla="*/ 21 h 552"/>
                    <a:gd name="T64" fmla="*/ 94 w 475"/>
                    <a:gd name="T65" fmla="*/ 10 h 552"/>
                    <a:gd name="T66" fmla="*/ 39 w 475"/>
                    <a:gd name="T67" fmla="*/ 3 h 552"/>
                    <a:gd name="T68" fmla="*/ 0 w 475"/>
                    <a:gd name="T69" fmla="*/ 0 h 5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475" h="552">
                      <a:moveTo>
                        <a:pt x="0" y="0"/>
                      </a:moveTo>
                      <a:lnTo>
                        <a:pt x="0" y="294"/>
                      </a:lnTo>
                      <a:lnTo>
                        <a:pt x="28" y="291"/>
                      </a:lnTo>
                      <a:lnTo>
                        <a:pt x="63" y="293"/>
                      </a:lnTo>
                      <a:lnTo>
                        <a:pt x="121" y="299"/>
                      </a:lnTo>
                      <a:lnTo>
                        <a:pt x="178" y="310"/>
                      </a:lnTo>
                      <a:lnTo>
                        <a:pt x="231" y="323"/>
                      </a:lnTo>
                      <a:lnTo>
                        <a:pt x="274" y="339"/>
                      </a:lnTo>
                      <a:lnTo>
                        <a:pt x="325" y="364"/>
                      </a:lnTo>
                      <a:lnTo>
                        <a:pt x="364" y="390"/>
                      </a:lnTo>
                      <a:lnTo>
                        <a:pt x="393" y="415"/>
                      </a:lnTo>
                      <a:lnTo>
                        <a:pt x="414" y="439"/>
                      </a:lnTo>
                      <a:lnTo>
                        <a:pt x="427" y="461"/>
                      </a:lnTo>
                      <a:lnTo>
                        <a:pt x="439" y="488"/>
                      </a:lnTo>
                      <a:lnTo>
                        <a:pt x="444" y="513"/>
                      </a:lnTo>
                      <a:lnTo>
                        <a:pt x="451" y="551"/>
                      </a:lnTo>
                      <a:lnTo>
                        <a:pt x="457" y="518"/>
                      </a:lnTo>
                      <a:lnTo>
                        <a:pt x="466" y="481"/>
                      </a:lnTo>
                      <a:lnTo>
                        <a:pt x="469" y="453"/>
                      </a:lnTo>
                      <a:lnTo>
                        <a:pt x="474" y="420"/>
                      </a:lnTo>
                      <a:lnTo>
                        <a:pt x="472" y="393"/>
                      </a:lnTo>
                      <a:lnTo>
                        <a:pt x="466" y="361"/>
                      </a:lnTo>
                      <a:lnTo>
                        <a:pt x="459" y="317"/>
                      </a:lnTo>
                      <a:lnTo>
                        <a:pt x="444" y="279"/>
                      </a:lnTo>
                      <a:lnTo>
                        <a:pt x="424" y="238"/>
                      </a:lnTo>
                      <a:lnTo>
                        <a:pt x="399" y="196"/>
                      </a:lnTo>
                      <a:lnTo>
                        <a:pt x="363" y="152"/>
                      </a:lnTo>
                      <a:lnTo>
                        <a:pt x="322" y="116"/>
                      </a:lnTo>
                      <a:lnTo>
                        <a:pt x="286" y="87"/>
                      </a:lnTo>
                      <a:lnTo>
                        <a:pt x="241" y="60"/>
                      </a:lnTo>
                      <a:lnTo>
                        <a:pt x="195" y="40"/>
                      </a:lnTo>
                      <a:lnTo>
                        <a:pt x="141" y="21"/>
                      </a:lnTo>
                      <a:lnTo>
                        <a:pt x="94" y="10"/>
                      </a:lnTo>
                      <a:lnTo>
                        <a:pt x="39" y="3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9" name="Freeform 27"/>
                <p:cNvSpPr>
                  <a:spLocks/>
                </p:cNvSpPr>
                <p:nvPr/>
              </p:nvSpPr>
              <p:spPr bwMode="auto">
                <a:xfrm>
                  <a:off x="5228" y="1503"/>
                  <a:ext cx="156" cy="117"/>
                </a:xfrm>
                <a:custGeom>
                  <a:avLst/>
                  <a:gdLst>
                    <a:gd name="T0" fmla="*/ 83 w 156"/>
                    <a:gd name="T1" fmla="*/ 0 h 117"/>
                    <a:gd name="T2" fmla="*/ 134 w 156"/>
                    <a:gd name="T3" fmla="*/ 19 h 117"/>
                    <a:gd name="T4" fmla="*/ 152 w 156"/>
                    <a:gd name="T5" fmla="*/ 45 h 117"/>
                    <a:gd name="T6" fmla="*/ 155 w 156"/>
                    <a:gd name="T7" fmla="*/ 70 h 117"/>
                    <a:gd name="T8" fmla="*/ 155 w 156"/>
                    <a:gd name="T9" fmla="*/ 83 h 117"/>
                    <a:gd name="T10" fmla="*/ 146 w 156"/>
                    <a:gd name="T11" fmla="*/ 99 h 117"/>
                    <a:gd name="T12" fmla="*/ 126 w 156"/>
                    <a:gd name="T13" fmla="*/ 107 h 117"/>
                    <a:gd name="T14" fmla="*/ 105 w 156"/>
                    <a:gd name="T15" fmla="*/ 113 h 117"/>
                    <a:gd name="T16" fmla="*/ 86 w 156"/>
                    <a:gd name="T17" fmla="*/ 116 h 117"/>
                    <a:gd name="T18" fmla="*/ 69 w 156"/>
                    <a:gd name="T19" fmla="*/ 116 h 117"/>
                    <a:gd name="T20" fmla="*/ 41 w 156"/>
                    <a:gd name="T21" fmla="*/ 111 h 117"/>
                    <a:gd name="T22" fmla="*/ 21 w 156"/>
                    <a:gd name="T23" fmla="*/ 106 h 117"/>
                    <a:gd name="T24" fmla="*/ 9 w 156"/>
                    <a:gd name="T25" fmla="*/ 98 h 117"/>
                    <a:gd name="T26" fmla="*/ 2 w 156"/>
                    <a:gd name="T27" fmla="*/ 89 h 117"/>
                    <a:gd name="T28" fmla="*/ 0 w 156"/>
                    <a:gd name="T29" fmla="*/ 78 h 117"/>
                    <a:gd name="T30" fmla="*/ 2 w 156"/>
                    <a:gd name="T31" fmla="*/ 60 h 117"/>
                    <a:gd name="T32" fmla="*/ 9 w 156"/>
                    <a:gd name="T33" fmla="*/ 11 h 117"/>
                    <a:gd name="T34" fmla="*/ 83 w 156"/>
                    <a:gd name="T35" fmla="*/ 0 h 1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56" h="117">
                      <a:moveTo>
                        <a:pt x="83" y="0"/>
                      </a:moveTo>
                      <a:lnTo>
                        <a:pt x="134" y="19"/>
                      </a:lnTo>
                      <a:lnTo>
                        <a:pt x="152" y="45"/>
                      </a:lnTo>
                      <a:lnTo>
                        <a:pt x="155" y="70"/>
                      </a:lnTo>
                      <a:lnTo>
                        <a:pt x="155" y="83"/>
                      </a:lnTo>
                      <a:lnTo>
                        <a:pt x="146" y="99"/>
                      </a:lnTo>
                      <a:lnTo>
                        <a:pt x="126" y="107"/>
                      </a:lnTo>
                      <a:lnTo>
                        <a:pt x="105" y="113"/>
                      </a:lnTo>
                      <a:lnTo>
                        <a:pt x="86" y="116"/>
                      </a:lnTo>
                      <a:lnTo>
                        <a:pt x="69" y="116"/>
                      </a:lnTo>
                      <a:lnTo>
                        <a:pt x="41" y="111"/>
                      </a:lnTo>
                      <a:lnTo>
                        <a:pt x="21" y="106"/>
                      </a:lnTo>
                      <a:lnTo>
                        <a:pt x="9" y="98"/>
                      </a:lnTo>
                      <a:lnTo>
                        <a:pt x="2" y="89"/>
                      </a:lnTo>
                      <a:lnTo>
                        <a:pt x="0" y="78"/>
                      </a:lnTo>
                      <a:lnTo>
                        <a:pt x="2" y="60"/>
                      </a:lnTo>
                      <a:lnTo>
                        <a:pt x="9" y="11"/>
                      </a:lnTo>
                      <a:lnTo>
                        <a:pt x="83" y="0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0" name="Freeform 28"/>
                <p:cNvSpPr>
                  <a:spLocks/>
                </p:cNvSpPr>
                <p:nvPr/>
              </p:nvSpPr>
              <p:spPr bwMode="auto">
                <a:xfrm>
                  <a:off x="5224" y="1515"/>
                  <a:ext cx="88" cy="75"/>
                </a:xfrm>
                <a:custGeom>
                  <a:avLst/>
                  <a:gdLst>
                    <a:gd name="T0" fmla="*/ 0 w 88"/>
                    <a:gd name="T1" fmla="*/ 69 h 75"/>
                    <a:gd name="T2" fmla="*/ 11 w 88"/>
                    <a:gd name="T3" fmla="*/ 0 h 75"/>
                    <a:gd name="T4" fmla="*/ 54 w 88"/>
                    <a:gd name="T5" fmla="*/ 5 h 75"/>
                    <a:gd name="T6" fmla="*/ 87 w 88"/>
                    <a:gd name="T7" fmla="*/ 9 h 75"/>
                    <a:gd name="T8" fmla="*/ 78 w 88"/>
                    <a:gd name="T9" fmla="*/ 74 h 75"/>
                    <a:gd name="T10" fmla="*/ 75 w 88"/>
                    <a:gd name="T11" fmla="*/ 59 h 75"/>
                    <a:gd name="T12" fmla="*/ 65 w 88"/>
                    <a:gd name="T13" fmla="*/ 48 h 75"/>
                    <a:gd name="T14" fmla="*/ 47 w 88"/>
                    <a:gd name="T15" fmla="*/ 44 h 75"/>
                    <a:gd name="T16" fmla="*/ 27 w 88"/>
                    <a:gd name="T17" fmla="*/ 45 h 75"/>
                    <a:gd name="T18" fmla="*/ 11 w 88"/>
                    <a:gd name="T19" fmla="*/ 52 h 75"/>
                    <a:gd name="T20" fmla="*/ 0 w 88"/>
                    <a:gd name="T21" fmla="*/ 69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88" h="75">
                      <a:moveTo>
                        <a:pt x="0" y="69"/>
                      </a:moveTo>
                      <a:lnTo>
                        <a:pt x="11" y="0"/>
                      </a:lnTo>
                      <a:lnTo>
                        <a:pt x="54" y="5"/>
                      </a:lnTo>
                      <a:lnTo>
                        <a:pt x="87" y="9"/>
                      </a:lnTo>
                      <a:lnTo>
                        <a:pt x="78" y="74"/>
                      </a:lnTo>
                      <a:lnTo>
                        <a:pt x="75" y="59"/>
                      </a:lnTo>
                      <a:lnTo>
                        <a:pt x="65" y="48"/>
                      </a:lnTo>
                      <a:lnTo>
                        <a:pt x="47" y="44"/>
                      </a:lnTo>
                      <a:lnTo>
                        <a:pt x="27" y="45"/>
                      </a:lnTo>
                      <a:lnTo>
                        <a:pt x="11" y="52"/>
                      </a:lnTo>
                      <a:lnTo>
                        <a:pt x="0" y="69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1" name="Freeform 29"/>
                <p:cNvSpPr>
                  <a:spLocks/>
                </p:cNvSpPr>
                <p:nvPr/>
              </p:nvSpPr>
              <p:spPr bwMode="auto">
                <a:xfrm>
                  <a:off x="5101" y="1295"/>
                  <a:ext cx="319" cy="286"/>
                </a:xfrm>
                <a:custGeom>
                  <a:avLst/>
                  <a:gdLst>
                    <a:gd name="T0" fmla="*/ 1 w 319"/>
                    <a:gd name="T1" fmla="*/ 275 h 286"/>
                    <a:gd name="T2" fmla="*/ 3 w 319"/>
                    <a:gd name="T3" fmla="*/ 254 h 286"/>
                    <a:gd name="T4" fmla="*/ 12 w 319"/>
                    <a:gd name="T5" fmla="*/ 235 h 286"/>
                    <a:gd name="T6" fmla="*/ 19 w 319"/>
                    <a:gd name="T7" fmla="*/ 219 h 286"/>
                    <a:gd name="T8" fmla="*/ 24 w 319"/>
                    <a:gd name="T9" fmla="*/ 194 h 286"/>
                    <a:gd name="T10" fmla="*/ 30 w 319"/>
                    <a:gd name="T11" fmla="*/ 161 h 286"/>
                    <a:gd name="T12" fmla="*/ 34 w 319"/>
                    <a:gd name="T13" fmla="*/ 126 h 286"/>
                    <a:gd name="T14" fmla="*/ 37 w 319"/>
                    <a:gd name="T15" fmla="*/ 94 h 286"/>
                    <a:gd name="T16" fmla="*/ 39 w 319"/>
                    <a:gd name="T17" fmla="*/ 67 h 286"/>
                    <a:gd name="T18" fmla="*/ 40 w 319"/>
                    <a:gd name="T19" fmla="*/ 43 h 286"/>
                    <a:gd name="T20" fmla="*/ 48 w 319"/>
                    <a:gd name="T21" fmla="*/ 29 h 286"/>
                    <a:gd name="T22" fmla="*/ 63 w 319"/>
                    <a:gd name="T23" fmla="*/ 16 h 286"/>
                    <a:gd name="T24" fmla="*/ 78 w 319"/>
                    <a:gd name="T25" fmla="*/ 9 h 286"/>
                    <a:gd name="T26" fmla="*/ 102 w 319"/>
                    <a:gd name="T27" fmla="*/ 2 h 286"/>
                    <a:gd name="T28" fmla="*/ 129 w 319"/>
                    <a:gd name="T29" fmla="*/ 0 h 286"/>
                    <a:gd name="T30" fmla="*/ 171 w 319"/>
                    <a:gd name="T31" fmla="*/ 0 h 286"/>
                    <a:gd name="T32" fmla="*/ 208 w 319"/>
                    <a:gd name="T33" fmla="*/ 2 h 286"/>
                    <a:gd name="T34" fmla="*/ 244 w 319"/>
                    <a:gd name="T35" fmla="*/ 9 h 286"/>
                    <a:gd name="T36" fmla="*/ 277 w 319"/>
                    <a:gd name="T37" fmla="*/ 21 h 286"/>
                    <a:gd name="T38" fmla="*/ 298 w 319"/>
                    <a:gd name="T39" fmla="*/ 35 h 286"/>
                    <a:gd name="T40" fmla="*/ 310 w 319"/>
                    <a:gd name="T41" fmla="*/ 47 h 286"/>
                    <a:gd name="T42" fmla="*/ 318 w 319"/>
                    <a:gd name="T43" fmla="*/ 61 h 286"/>
                    <a:gd name="T44" fmla="*/ 316 w 319"/>
                    <a:gd name="T45" fmla="*/ 75 h 286"/>
                    <a:gd name="T46" fmla="*/ 313 w 319"/>
                    <a:gd name="T47" fmla="*/ 89 h 286"/>
                    <a:gd name="T48" fmla="*/ 303 w 319"/>
                    <a:gd name="T49" fmla="*/ 104 h 286"/>
                    <a:gd name="T50" fmla="*/ 295 w 319"/>
                    <a:gd name="T51" fmla="*/ 123 h 286"/>
                    <a:gd name="T52" fmla="*/ 291 w 319"/>
                    <a:gd name="T53" fmla="*/ 149 h 286"/>
                    <a:gd name="T54" fmla="*/ 288 w 319"/>
                    <a:gd name="T55" fmla="*/ 176 h 286"/>
                    <a:gd name="T56" fmla="*/ 283 w 319"/>
                    <a:gd name="T57" fmla="*/ 200 h 286"/>
                    <a:gd name="T58" fmla="*/ 282 w 319"/>
                    <a:gd name="T59" fmla="*/ 235 h 286"/>
                    <a:gd name="T60" fmla="*/ 280 w 319"/>
                    <a:gd name="T61" fmla="*/ 265 h 286"/>
                    <a:gd name="T62" fmla="*/ 280 w 319"/>
                    <a:gd name="T63" fmla="*/ 285 h 286"/>
                    <a:gd name="T64" fmla="*/ 270 w 319"/>
                    <a:gd name="T65" fmla="*/ 260 h 286"/>
                    <a:gd name="T66" fmla="*/ 250 w 319"/>
                    <a:gd name="T67" fmla="*/ 248 h 286"/>
                    <a:gd name="T68" fmla="*/ 232 w 319"/>
                    <a:gd name="T69" fmla="*/ 241 h 286"/>
                    <a:gd name="T70" fmla="*/ 210 w 319"/>
                    <a:gd name="T71" fmla="*/ 236 h 286"/>
                    <a:gd name="T72" fmla="*/ 175 w 319"/>
                    <a:gd name="T73" fmla="*/ 229 h 286"/>
                    <a:gd name="T74" fmla="*/ 141 w 319"/>
                    <a:gd name="T75" fmla="*/ 228 h 286"/>
                    <a:gd name="T76" fmla="*/ 121 w 319"/>
                    <a:gd name="T77" fmla="*/ 228 h 286"/>
                    <a:gd name="T78" fmla="*/ 90 w 319"/>
                    <a:gd name="T79" fmla="*/ 230 h 286"/>
                    <a:gd name="T80" fmla="*/ 54 w 319"/>
                    <a:gd name="T81" fmla="*/ 237 h 286"/>
                    <a:gd name="T82" fmla="*/ 31 w 319"/>
                    <a:gd name="T83" fmla="*/ 246 h 286"/>
                    <a:gd name="T84" fmla="*/ 16 w 319"/>
                    <a:gd name="T85" fmla="*/ 255 h 286"/>
                    <a:gd name="T86" fmla="*/ 0 w 319"/>
                    <a:gd name="T87" fmla="*/ 268 h 2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319" h="286">
                      <a:moveTo>
                        <a:pt x="1" y="275"/>
                      </a:moveTo>
                      <a:lnTo>
                        <a:pt x="3" y="254"/>
                      </a:lnTo>
                      <a:lnTo>
                        <a:pt x="12" y="235"/>
                      </a:lnTo>
                      <a:lnTo>
                        <a:pt x="19" y="219"/>
                      </a:lnTo>
                      <a:lnTo>
                        <a:pt x="24" y="194"/>
                      </a:lnTo>
                      <a:lnTo>
                        <a:pt x="30" y="161"/>
                      </a:lnTo>
                      <a:lnTo>
                        <a:pt x="34" y="126"/>
                      </a:lnTo>
                      <a:lnTo>
                        <a:pt x="37" y="94"/>
                      </a:lnTo>
                      <a:lnTo>
                        <a:pt x="39" y="67"/>
                      </a:lnTo>
                      <a:lnTo>
                        <a:pt x="40" y="43"/>
                      </a:lnTo>
                      <a:lnTo>
                        <a:pt x="48" y="29"/>
                      </a:lnTo>
                      <a:lnTo>
                        <a:pt x="63" y="16"/>
                      </a:lnTo>
                      <a:lnTo>
                        <a:pt x="78" y="9"/>
                      </a:lnTo>
                      <a:lnTo>
                        <a:pt x="102" y="2"/>
                      </a:lnTo>
                      <a:lnTo>
                        <a:pt x="129" y="0"/>
                      </a:lnTo>
                      <a:lnTo>
                        <a:pt x="171" y="0"/>
                      </a:lnTo>
                      <a:lnTo>
                        <a:pt x="208" y="2"/>
                      </a:lnTo>
                      <a:lnTo>
                        <a:pt x="244" y="9"/>
                      </a:lnTo>
                      <a:lnTo>
                        <a:pt x="277" y="21"/>
                      </a:lnTo>
                      <a:lnTo>
                        <a:pt x="298" y="35"/>
                      </a:lnTo>
                      <a:lnTo>
                        <a:pt x="310" y="47"/>
                      </a:lnTo>
                      <a:lnTo>
                        <a:pt x="318" y="61"/>
                      </a:lnTo>
                      <a:lnTo>
                        <a:pt x="316" y="75"/>
                      </a:lnTo>
                      <a:lnTo>
                        <a:pt x="313" y="89"/>
                      </a:lnTo>
                      <a:lnTo>
                        <a:pt x="303" y="104"/>
                      </a:lnTo>
                      <a:lnTo>
                        <a:pt x="295" y="123"/>
                      </a:lnTo>
                      <a:lnTo>
                        <a:pt x="291" y="149"/>
                      </a:lnTo>
                      <a:lnTo>
                        <a:pt x="288" y="176"/>
                      </a:lnTo>
                      <a:lnTo>
                        <a:pt x="283" y="200"/>
                      </a:lnTo>
                      <a:lnTo>
                        <a:pt x="282" y="235"/>
                      </a:lnTo>
                      <a:lnTo>
                        <a:pt x="280" y="265"/>
                      </a:lnTo>
                      <a:lnTo>
                        <a:pt x="280" y="285"/>
                      </a:lnTo>
                      <a:lnTo>
                        <a:pt x="270" y="260"/>
                      </a:lnTo>
                      <a:lnTo>
                        <a:pt x="250" y="248"/>
                      </a:lnTo>
                      <a:lnTo>
                        <a:pt x="232" y="241"/>
                      </a:lnTo>
                      <a:lnTo>
                        <a:pt x="210" y="236"/>
                      </a:lnTo>
                      <a:lnTo>
                        <a:pt x="175" y="229"/>
                      </a:lnTo>
                      <a:lnTo>
                        <a:pt x="141" y="228"/>
                      </a:lnTo>
                      <a:lnTo>
                        <a:pt x="121" y="228"/>
                      </a:lnTo>
                      <a:lnTo>
                        <a:pt x="90" y="230"/>
                      </a:lnTo>
                      <a:lnTo>
                        <a:pt x="54" y="237"/>
                      </a:lnTo>
                      <a:lnTo>
                        <a:pt x="31" y="246"/>
                      </a:lnTo>
                      <a:lnTo>
                        <a:pt x="16" y="255"/>
                      </a:lnTo>
                      <a:lnTo>
                        <a:pt x="0" y="268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2" name="Freeform 30"/>
                <p:cNvSpPr>
                  <a:spLocks/>
                </p:cNvSpPr>
                <p:nvPr/>
              </p:nvSpPr>
              <p:spPr bwMode="auto">
                <a:xfrm>
                  <a:off x="4371" y="935"/>
                  <a:ext cx="832" cy="420"/>
                </a:xfrm>
                <a:custGeom>
                  <a:avLst/>
                  <a:gdLst>
                    <a:gd name="T0" fmla="*/ 0 w 832"/>
                    <a:gd name="T1" fmla="*/ 0 h 420"/>
                    <a:gd name="T2" fmla="*/ 0 w 832"/>
                    <a:gd name="T3" fmla="*/ 356 h 420"/>
                    <a:gd name="T4" fmla="*/ 84 w 832"/>
                    <a:gd name="T5" fmla="*/ 374 h 420"/>
                    <a:gd name="T6" fmla="*/ 153 w 832"/>
                    <a:gd name="T7" fmla="*/ 393 h 420"/>
                    <a:gd name="T8" fmla="*/ 210 w 832"/>
                    <a:gd name="T9" fmla="*/ 404 h 420"/>
                    <a:gd name="T10" fmla="*/ 258 w 832"/>
                    <a:gd name="T11" fmla="*/ 410 h 420"/>
                    <a:gd name="T12" fmla="*/ 312 w 832"/>
                    <a:gd name="T13" fmla="*/ 416 h 420"/>
                    <a:gd name="T14" fmla="*/ 402 w 832"/>
                    <a:gd name="T15" fmla="*/ 419 h 420"/>
                    <a:gd name="T16" fmla="*/ 485 w 832"/>
                    <a:gd name="T17" fmla="*/ 412 h 420"/>
                    <a:gd name="T18" fmla="*/ 570 w 832"/>
                    <a:gd name="T19" fmla="*/ 399 h 420"/>
                    <a:gd name="T20" fmla="*/ 652 w 832"/>
                    <a:gd name="T21" fmla="*/ 377 h 420"/>
                    <a:gd name="T22" fmla="*/ 724 w 832"/>
                    <a:gd name="T23" fmla="*/ 347 h 420"/>
                    <a:gd name="T24" fmla="*/ 784 w 832"/>
                    <a:gd name="T25" fmla="*/ 306 h 420"/>
                    <a:gd name="T26" fmla="*/ 829 w 832"/>
                    <a:gd name="T27" fmla="*/ 291 h 420"/>
                    <a:gd name="T28" fmla="*/ 831 w 832"/>
                    <a:gd name="T29" fmla="*/ 2 h 420"/>
                    <a:gd name="T30" fmla="*/ 786 w 832"/>
                    <a:gd name="T31" fmla="*/ 9 h 420"/>
                    <a:gd name="T32" fmla="*/ 726 w 832"/>
                    <a:gd name="T33" fmla="*/ 29 h 420"/>
                    <a:gd name="T34" fmla="*/ 654 w 832"/>
                    <a:gd name="T35" fmla="*/ 55 h 420"/>
                    <a:gd name="T36" fmla="*/ 585 w 832"/>
                    <a:gd name="T37" fmla="*/ 70 h 420"/>
                    <a:gd name="T38" fmla="*/ 515 w 832"/>
                    <a:gd name="T39" fmla="*/ 78 h 420"/>
                    <a:gd name="T40" fmla="*/ 468 w 832"/>
                    <a:gd name="T41" fmla="*/ 82 h 420"/>
                    <a:gd name="T42" fmla="*/ 428 w 832"/>
                    <a:gd name="T43" fmla="*/ 84 h 420"/>
                    <a:gd name="T44" fmla="*/ 358 w 832"/>
                    <a:gd name="T45" fmla="*/ 84 h 420"/>
                    <a:gd name="T46" fmla="*/ 314 w 832"/>
                    <a:gd name="T47" fmla="*/ 81 h 420"/>
                    <a:gd name="T48" fmla="*/ 274 w 832"/>
                    <a:gd name="T49" fmla="*/ 76 h 420"/>
                    <a:gd name="T50" fmla="*/ 229 w 832"/>
                    <a:gd name="T51" fmla="*/ 73 h 420"/>
                    <a:gd name="T52" fmla="*/ 190 w 832"/>
                    <a:gd name="T53" fmla="*/ 66 h 420"/>
                    <a:gd name="T54" fmla="*/ 140 w 832"/>
                    <a:gd name="T55" fmla="*/ 57 h 420"/>
                    <a:gd name="T56" fmla="*/ 96 w 832"/>
                    <a:gd name="T57" fmla="*/ 44 h 420"/>
                    <a:gd name="T58" fmla="*/ 49 w 832"/>
                    <a:gd name="T59" fmla="*/ 24 h 420"/>
                    <a:gd name="T60" fmla="*/ 0 w 832"/>
                    <a:gd name="T61" fmla="*/ 0 h 4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</a:cxnLst>
                  <a:rect l="0" t="0" r="r" b="b"/>
                  <a:pathLst>
                    <a:path w="832" h="420">
                      <a:moveTo>
                        <a:pt x="0" y="0"/>
                      </a:moveTo>
                      <a:lnTo>
                        <a:pt x="0" y="356"/>
                      </a:lnTo>
                      <a:lnTo>
                        <a:pt x="84" y="374"/>
                      </a:lnTo>
                      <a:lnTo>
                        <a:pt x="153" y="393"/>
                      </a:lnTo>
                      <a:lnTo>
                        <a:pt x="210" y="404"/>
                      </a:lnTo>
                      <a:lnTo>
                        <a:pt x="258" y="410"/>
                      </a:lnTo>
                      <a:lnTo>
                        <a:pt x="312" y="416"/>
                      </a:lnTo>
                      <a:lnTo>
                        <a:pt x="402" y="419"/>
                      </a:lnTo>
                      <a:lnTo>
                        <a:pt x="485" y="412"/>
                      </a:lnTo>
                      <a:lnTo>
                        <a:pt x="570" y="399"/>
                      </a:lnTo>
                      <a:lnTo>
                        <a:pt x="652" y="377"/>
                      </a:lnTo>
                      <a:lnTo>
                        <a:pt x="724" y="347"/>
                      </a:lnTo>
                      <a:lnTo>
                        <a:pt x="784" y="306"/>
                      </a:lnTo>
                      <a:lnTo>
                        <a:pt x="829" y="291"/>
                      </a:lnTo>
                      <a:lnTo>
                        <a:pt x="831" y="2"/>
                      </a:lnTo>
                      <a:lnTo>
                        <a:pt x="786" y="9"/>
                      </a:lnTo>
                      <a:lnTo>
                        <a:pt x="726" y="29"/>
                      </a:lnTo>
                      <a:lnTo>
                        <a:pt x="654" y="55"/>
                      </a:lnTo>
                      <a:lnTo>
                        <a:pt x="585" y="70"/>
                      </a:lnTo>
                      <a:lnTo>
                        <a:pt x="515" y="78"/>
                      </a:lnTo>
                      <a:lnTo>
                        <a:pt x="468" y="82"/>
                      </a:lnTo>
                      <a:lnTo>
                        <a:pt x="428" y="84"/>
                      </a:lnTo>
                      <a:lnTo>
                        <a:pt x="358" y="84"/>
                      </a:lnTo>
                      <a:lnTo>
                        <a:pt x="314" y="81"/>
                      </a:lnTo>
                      <a:lnTo>
                        <a:pt x="274" y="76"/>
                      </a:lnTo>
                      <a:lnTo>
                        <a:pt x="229" y="73"/>
                      </a:lnTo>
                      <a:lnTo>
                        <a:pt x="190" y="66"/>
                      </a:lnTo>
                      <a:lnTo>
                        <a:pt x="140" y="57"/>
                      </a:lnTo>
                      <a:lnTo>
                        <a:pt x="96" y="44"/>
                      </a:lnTo>
                      <a:lnTo>
                        <a:pt x="49" y="24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103" name="Freeform 31"/>
              <p:cNvSpPr>
                <a:spLocks/>
              </p:cNvSpPr>
              <p:nvPr/>
            </p:nvSpPr>
            <p:spPr bwMode="auto">
              <a:xfrm>
                <a:off x="5217" y="1590"/>
                <a:ext cx="156" cy="118"/>
              </a:xfrm>
              <a:custGeom>
                <a:avLst/>
                <a:gdLst>
                  <a:gd name="T0" fmla="*/ 83 w 156"/>
                  <a:gd name="T1" fmla="*/ 0 h 118"/>
                  <a:gd name="T2" fmla="*/ 134 w 156"/>
                  <a:gd name="T3" fmla="*/ 19 h 118"/>
                  <a:gd name="T4" fmla="*/ 152 w 156"/>
                  <a:gd name="T5" fmla="*/ 46 h 118"/>
                  <a:gd name="T6" fmla="*/ 155 w 156"/>
                  <a:gd name="T7" fmla="*/ 70 h 118"/>
                  <a:gd name="T8" fmla="*/ 155 w 156"/>
                  <a:gd name="T9" fmla="*/ 84 h 118"/>
                  <a:gd name="T10" fmla="*/ 146 w 156"/>
                  <a:gd name="T11" fmla="*/ 100 h 118"/>
                  <a:gd name="T12" fmla="*/ 126 w 156"/>
                  <a:gd name="T13" fmla="*/ 108 h 118"/>
                  <a:gd name="T14" fmla="*/ 105 w 156"/>
                  <a:gd name="T15" fmla="*/ 114 h 118"/>
                  <a:gd name="T16" fmla="*/ 86 w 156"/>
                  <a:gd name="T17" fmla="*/ 117 h 118"/>
                  <a:gd name="T18" fmla="*/ 69 w 156"/>
                  <a:gd name="T19" fmla="*/ 117 h 118"/>
                  <a:gd name="T20" fmla="*/ 41 w 156"/>
                  <a:gd name="T21" fmla="*/ 112 h 118"/>
                  <a:gd name="T22" fmla="*/ 21 w 156"/>
                  <a:gd name="T23" fmla="*/ 107 h 118"/>
                  <a:gd name="T24" fmla="*/ 9 w 156"/>
                  <a:gd name="T25" fmla="*/ 98 h 118"/>
                  <a:gd name="T26" fmla="*/ 2 w 156"/>
                  <a:gd name="T27" fmla="*/ 90 h 118"/>
                  <a:gd name="T28" fmla="*/ 0 w 156"/>
                  <a:gd name="T29" fmla="*/ 78 h 118"/>
                  <a:gd name="T30" fmla="*/ 2 w 156"/>
                  <a:gd name="T31" fmla="*/ 60 h 118"/>
                  <a:gd name="T32" fmla="*/ 9 w 156"/>
                  <a:gd name="T33" fmla="*/ 11 h 118"/>
                  <a:gd name="T34" fmla="*/ 83 w 156"/>
                  <a:gd name="T35" fmla="*/ 0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56" h="118">
                    <a:moveTo>
                      <a:pt x="83" y="0"/>
                    </a:moveTo>
                    <a:lnTo>
                      <a:pt x="134" y="19"/>
                    </a:lnTo>
                    <a:lnTo>
                      <a:pt x="152" y="46"/>
                    </a:lnTo>
                    <a:lnTo>
                      <a:pt x="155" y="70"/>
                    </a:lnTo>
                    <a:lnTo>
                      <a:pt x="155" y="84"/>
                    </a:lnTo>
                    <a:lnTo>
                      <a:pt x="146" y="100"/>
                    </a:lnTo>
                    <a:lnTo>
                      <a:pt x="126" y="108"/>
                    </a:lnTo>
                    <a:lnTo>
                      <a:pt x="105" y="114"/>
                    </a:lnTo>
                    <a:lnTo>
                      <a:pt x="86" y="117"/>
                    </a:lnTo>
                    <a:lnTo>
                      <a:pt x="69" y="117"/>
                    </a:lnTo>
                    <a:lnTo>
                      <a:pt x="41" y="112"/>
                    </a:lnTo>
                    <a:lnTo>
                      <a:pt x="21" y="107"/>
                    </a:lnTo>
                    <a:lnTo>
                      <a:pt x="9" y="98"/>
                    </a:lnTo>
                    <a:lnTo>
                      <a:pt x="2" y="90"/>
                    </a:lnTo>
                    <a:lnTo>
                      <a:pt x="0" y="78"/>
                    </a:lnTo>
                    <a:lnTo>
                      <a:pt x="2" y="60"/>
                    </a:lnTo>
                    <a:lnTo>
                      <a:pt x="9" y="11"/>
                    </a:lnTo>
                    <a:lnTo>
                      <a:pt x="83" y="0"/>
                    </a:lnTo>
                  </a:path>
                </a:pathLst>
              </a:custGeom>
              <a:solidFill>
                <a:schemeClr val="bg2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4" name="Freeform 32"/>
              <p:cNvSpPr>
                <a:spLocks/>
              </p:cNvSpPr>
              <p:nvPr/>
            </p:nvSpPr>
            <p:spPr bwMode="auto">
              <a:xfrm>
                <a:off x="5213" y="1603"/>
                <a:ext cx="88" cy="74"/>
              </a:xfrm>
              <a:custGeom>
                <a:avLst/>
                <a:gdLst>
                  <a:gd name="T0" fmla="*/ 0 w 88"/>
                  <a:gd name="T1" fmla="*/ 68 h 74"/>
                  <a:gd name="T2" fmla="*/ 11 w 88"/>
                  <a:gd name="T3" fmla="*/ 0 h 74"/>
                  <a:gd name="T4" fmla="*/ 54 w 88"/>
                  <a:gd name="T5" fmla="*/ 5 h 74"/>
                  <a:gd name="T6" fmla="*/ 87 w 88"/>
                  <a:gd name="T7" fmla="*/ 9 h 74"/>
                  <a:gd name="T8" fmla="*/ 78 w 88"/>
                  <a:gd name="T9" fmla="*/ 73 h 74"/>
                  <a:gd name="T10" fmla="*/ 75 w 88"/>
                  <a:gd name="T11" fmla="*/ 58 h 74"/>
                  <a:gd name="T12" fmla="*/ 65 w 88"/>
                  <a:gd name="T13" fmla="*/ 47 h 74"/>
                  <a:gd name="T14" fmla="*/ 47 w 88"/>
                  <a:gd name="T15" fmla="*/ 44 h 74"/>
                  <a:gd name="T16" fmla="*/ 27 w 88"/>
                  <a:gd name="T17" fmla="*/ 45 h 74"/>
                  <a:gd name="T18" fmla="*/ 11 w 88"/>
                  <a:gd name="T19" fmla="*/ 52 h 74"/>
                  <a:gd name="T20" fmla="*/ 0 w 88"/>
                  <a:gd name="T21" fmla="*/ 68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8" h="74">
                    <a:moveTo>
                      <a:pt x="0" y="68"/>
                    </a:moveTo>
                    <a:lnTo>
                      <a:pt x="11" y="0"/>
                    </a:lnTo>
                    <a:lnTo>
                      <a:pt x="54" y="5"/>
                    </a:lnTo>
                    <a:lnTo>
                      <a:pt x="87" y="9"/>
                    </a:lnTo>
                    <a:lnTo>
                      <a:pt x="78" y="73"/>
                    </a:lnTo>
                    <a:lnTo>
                      <a:pt x="75" y="58"/>
                    </a:lnTo>
                    <a:lnTo>
                      <a:pt x="65" y="47"/>
                    </a:lnTo>
                    <a:lnTo>
                      <a:pt x="47" y="44"/>
                    </a:lnTo>
                    <a:lnTo>
                      <a:pt x="27" y="45"/>
                    </a:lnTo>
                    <a:lnTo>
                      <a:pt x="11" y="52"/>
                    </a:lnTo>
                    <a:lnTo>
                      <a:pt x="0" y="68"/>
                    </a:lnTo>
                  </a:path>
                </a:pathLst>
              </a:custGeom>
              <a:solidFill>
                <a:schemeClr val="bg2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5" name="Freeform 33"/>
              <p:cNvSpPr>
                <a:spLocks/>
              </p:cNvSpPr>
              <p:nvPr/>
            </p:nvSpPr>
            <p:spPr bwMode="auto">
              <a:xfrm>
                <a:off x="423" y="1581"/>
                <a:ext cx="156" cy="118"/>
              </a:xfrm>
              <a:custGeom>
                <a:avLst/>
                <a:gdLst>
                  <a:gd name="T0" fmla="*/ 72 w 156"/>
                  <a:gd name="T1" fmla="*/ 0 h 118"/>
                  <a:gd name="T2" fmla="*/ 21 w 156"/>
                  <a:gd name="T3" fmla="*/ 19 h 118"/>
                  <a:gd name="T4" fmla="*/ 3 w 156"/>
                  <a:gd name="T5" fmla="*/ 46 h 118"/>
                  <a:gd name="T6" fmla="*/ 0 w 156"/>
                  <a:gd name="T7" fmla="*/ 70 h 118"/>
                  <a:gd name="T8" fmla="*/ 0 w 156"/>
                  <a:gd name="T9" fmla="*/ 84 h 118"/>
                  <a:gd name="T10" fmla="*/ 9 w 156"/>
                  <a:gd name="T11" fmla="*/ 100 h 118"/>
                  <a:gd name="T12" fmla="*/ 29 w 156"/>
                  <a:gd name="T13" fmla="*/ 108 h 118"/>
                  <a:gd name="T14" fmla="*/ 50 w 156"/>
                  <a:gd name="T15" fmla="*/ 114 h 118"/>
                  <a:gd name="T16" fmla="*/ 69 w 156"/>
                  <a:gd name="T17" fmla="*/ 117 h 118"/>
                  <a:gd name="T18" fmla="*/ 86 w 156"/>
                  <a:gd name="T19" fmla="*/ 117 h 118"/>
                  <a:gd name="T20" fmla="*/ 114 w 156"/>
                  <a:gd name="T21" fmla="*/ 112 h 118"/>
                  <a:gd name="T22" fmla="*/ 134 w 156"/>
                  <a:gd name="T23" fmla="*/ 107 h 118"/>
                  <a:gd name="T24" fmla="*/ 146 w 156"/>
                  <a:gd name="T25" fmla="*/ 98 h 118"/>
                  <a:gd name="T26" fmla="*/ 153 w 156"/>
                  <a:gd name="T27" fmla="*/ 90 h 118"/>
                  <a:gd name="T28" fmla="*/ 155 w 156"/>
                  <a:gd name="T29" fmla="*/ 78 h 118"/>
                  <a:gd name="T30" fmla="*/ 153 w 156"/>
                  <a:gd name="T31" fmla="*/ 60 h 118"/>
                  <a:gd name="T32" fmla="*/ 146 w 156"/>
                  <a:gd name="T33" fmla="*/ 11 h 118"/>
                  <a:gd name="T34" fmla="*/ 72 w 156"/>
                  <a:gd name="T35" fmla="*/ 0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56" h="118">
                    <a:moveTo>
                      <a:pt x="72" y="0"/>
                    </a:moveTo>
                    <a:lnTo>
                      <a:pt x="21" y="19"/>
                    </a:lnTo>
                    <a:lnTo>
                      <a:pt x="3" y="46"/>
                    </a:lnTo>
                    <a:lnTo>
                      <a:pt x="0" y="70"/>
                    </a:lnTo>
                    <a:lnTo>
                      <a:pt x="0" y="84"/>
                    </a:lnTo>
                    <a:lnTo>
                      <a:pt x="9" y="100"/>
                    </a:lnTo>
                    <a:lnTo>
                      <a:pt x="29" y="108"/>
                    </a:lnTo>
                    <a:lnTo>
                      <a:pt x="50" y="114"/>
                    </a:lnTo>
                    <a:lnTo>
                      <a:pt x="69" y="117"/>
                    </a:lnTo>
                    <a:lnTo>
                      <a:pt x="86" y="117"/>
                    </a:lnTo>
                    <a:lnTo>
                      <a:pt x="114" y="112"/>
                    </a:lnTo>
                    <a:lnTo>
                      <a:pt x="134" y="107"/>
                    </a:lnTo>
                    <a:lnTo>
                      <a:pt x="146" y="98"/>
                    </a:lnTo>
                    <a:lnTo>
                      <a:pt x="153" y="90"/>
                    </a:lnTo>
                    <a:lnTo>
                      <a:pt x="155" y="78"/>
                    </a:lnTo>
                    <a:lnTo>
                      <a:pt x="153" y="60"/>
                    </a:lnTo>
                    <a:lnTo>
                      <a:pt x="146" y="11"/>
                    </a:lnTo>
                    <a:lnTo>
                      <a:pt x="72" y="0"/>
                    </a:lnTo>
                  </a:path>
                </a:pathLst>
              </a:custGeom>
              <a:solidFill>
                <a:schemeClr val="bg2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6" name="Freeform 34"/>
              <p:cNvSpPr>
                <a:spLocks/>
              </p:cNvSpPr>
              <p:nvPr/>
            </p:nvSpPr>
            <p:spPr bwMode="auto">
              <a:xfrm>
                <a:off x="495" y="1595"/>
                <a:ext cx="88" cy="74"/>
              </a:xfrm>
              <a:custGeom>
                <a:avLst/>
                <a:gdLst>
                  <a:gd name="T0" fmla="*/ 87 w 88"/>
                  <a:gd name="T1" fmla="*/ 67 h 74"/>
                  <a:gd name="T2" fmla="*/ 76 w 88"/>
                  <a:gd name="T3" fmla="*/ 0 h 74"/>
                  <a:gd name="T4" fmla="*/ 33 w 88"/>
                  <a:gd name="T5" fmla="*/ 5 h 74"/>
                  <a:gd name="T6" fmla="*/ 0 w 88"/>
                  <a:gd name="T7" fmla="*/ 8 h 74"/>
                  <a:gd name="T8" fmla="*/ 9 w 88"/>
                  <a:gd name="T9" fmla="*/ 73 h 74"/>
                  <a:gd name="T10" fmla="*/ 12 w 88"/>
                  <a:gd name="T11" fmla="*/ 57 h 74"/>
                  <a:gd name="T12" fmla="*/ 22 w 88"/>
                  <a:gd name="T13" fmla="*/ 47 h 74"/>
                  <a:gd name="T14" fmla="*/ 40 w 88"/>
                  <a:gd name="T15" fmla="*/ 43 h 74"/>
                  <a:gd name="T16" fmla="*/ 60 w 88"/>
                  <a:gd name="T17" fmla="*/ 44 h 74"/>
                  <a:gd name="T18" fmla="*/ 76 w 88"/>
                  <a:gd name="T19" fmla="*/ 51 h 74"/>
                  <a:gd name="T20" fmla="*/ 87 w 88"/>
                  <a:gd name="T21" fmla="*/ 67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8" h="74">
                    <a:moveTo>
                      <a:pt x="87" y="67"/>
                    </a:moveTo>
                    <a:lnTo>
                      <a:pt x="76" y="0"/>
                    </a:lnTo>
                    <a:lnTo>
                      <a:pt x="33" y="5"/>
                    </a:lnTo>
                    <a:lnTo>
                      <a:pt x="0" y="8"/>
                    </a:lnTo>
                    <a:lnTo>
                      <a:pt x="9" y="73"/>
                    </a:lnTo>
                    <a:lnTo>
                      <a:pt x="12" y="57"/>
                    </a:lnTo>
                    <a:lnTo>
                      <a:pt x="22" y="47"/>
                    </a:lnTo>
                    <a:lnTo>
                      <a:pt x="40" y="43"/>
                    </a:lnTo>
                    <a:lnTo>
                      <a:pt x="60" y="44"/>
                    </a:lnTo>
                    <a:lnTo>
                      <a:pt x="76" y="51"/>
                    </a:lnTo>
                    <a:lnTo>
                      <a:pt x="87" y="67"/>
                    </a:lnTo>
                  </a:path>
                </a:pathLst>
              </a:custGeom>
              <a:solidFill>
                <a:schemeClr val="bg2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7" name="Line 35"/>
              <p:cNvSpPr>
                <a:spLocks noChangeShapeType="1"/>
              </p:cNvSpPr>
              <p:nvPr/>
            </p:nvSpPr>
            <p:spPr bwMode="auto">
              <a:xfrm flipV="1">
                <a:off x="1968" y="1166"/>
                <a:ext cx="192" cy="87"/>
              </a:xfrm>
              <a:prstGeom prst="line">
                <a:avLst/>
              </a:prstGeom>
              <a:noFill/>
              <a:ln w="12700">
                <a:solidFill>
                  <a:schemeClr val="hlink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08" name="Freeform 36"/>
              <p:cNvSpPr>
                <a:spLocks/>
              </p:cNvSpPr>
              <p:nvPr/>
            </p:nvSpPr>
            <p:spPr bwMode="auto">
              <a:xfrm>
                <a:off x="1356" y="879"/>
                <a:ext cx="2967" cy="457"/>
              </a:xfrm>
              <a:custGeom>
                <a:avLst/>
                <a:gdLst>
                  <a:gd name="T0" fmla="*/ 0 w 2967"/>
                  <a:gd name="T1" fmla="*/ 122 h 457"/>
                  <a:gd name="T2" fmla="*/ 207 w 2967"/>
                  <a:gd name="T3" fmla="*/ 78 h 457"/>
                  <a:gd name="T4" fmla="*/ 442 w 2967"/>
                  <a:gd name="T5" fmla="*/ 48 h 457"/>
                  <a:gd name="T6" fmla="*/ 640 w 2967"/>
                  <a:gd name="T7" fmla="*/ 32 h 457"/>
                  <a:gd name="T8" fmla="*/ 897 w 2967"/>
                  <a:gd name="T9" fmla="*/ 16 h 457"/>
                  <a:gd name="T10" fmla="*/ 1215 w 2967"/>
                  <a:gd name="T11" fmla="*/ 2 h 457"/>
                  <a:gd name="T12" fmla="*/ 1392 w 2967"/>
                  <a:gd name="T13" fmla="*/ 0 h 457"/>
                  <a:gd name="T14" fmla="*/ 1710 w 2967"/>
                  <a:gd name="T15" fmla="*/ 0 h 457"/>
                  <a:gd name="T16" fmla="*/ 1997 w 2967"/>
                  <a:gd name="T17" fmla="*/ 10 h 457"/>
                  <a:gd name="T18" fmla="*/ 2258 w 2967"/>
                  <a:gd name="T19" fmla="*/ 21 h 457"/>
                  <a:gd name="T20" fmla="*/ 2493 w 2967"/>
                  <a:gd name="T21" fmla="*/ 38 h 457"/>
                  <a:gd name="T22" fmla="*/ 2674 w 2967"/>
                  <a:gd name="T23" fmla="*/ 54 h 457"/>
                  <a:gd name="T24" fmla="*/ 2828 w 2967"/>
                  <a:gd name="T25" fmla="*/ 73 h 457"/>
                  <a:gd name="T26" fmla="*/ 2966 w 2967"/>
                  <a:gd name="T27" fmla="*/ 92 h 457"/>
                  <a:gd name="T28" fmla="*/ 2966 w 2967"/>
                  <a:gd name="T29" fmla="*/ 456 h 457"/>
                  <a:gd name="T30" fmla="*/ 2833 w 2967"/>
                  <a:gd name="T31" fmla="*/ 434 h 457"/>
                  <a:gd name="T32" fmla="*/ 2563 w 2967"/>
                  <a:gd name="T33" fmla="*/ 399 h 457"/>
                  <a:gd name="T34" fmla="*/ 2382 w 2967"/>
                  <a:gd name="T35" fmla="*/ 382 h 457"/>
                  <a:gd name="T36" fmla="*/ 2134 w 2967"/>
                  <a:gd name="T37" fmla="*/ 366 h 457"/>
                  <a:gd name="T38" fmla="*/ 1944 w 2967"/>
                  <a:gd name="T39" fmla="*/ 358 h 457"/>
                  <a:gd name="T40" fmla="*/ 1746 w 2967"/>
                  <a:gd name="T41" fmla="*/ 350 h 457"/>
                  <a:gd name="T42" fmla="*/ 1529 w 2967"/>
                  <a:gd name="T43" fmla="*/ 350 h 457"/>
                  <a:gd name="T44" fmla="*/ 1295 w 2967"/>
                  <a:gd name="T45" fmla="*/ 350 h 457"/>
                  <a:gd name="T46" fmla="*/ 1047 w 2967"/>
                  <a:gd name="T47" fmla="*/ 355 h 457"/>
                  <a:gd name="T48" fmla="*/ 853 w 2967"/>
                  <a:gd name="T49" fmla="*/ 363 h 457"/>
                  <a:gd name="T50" fmla="*/ 654 w 2967"/>
                  <a:gd name="T51" fmla="*/ 374 h 457"/>
                  <a:gd name="T52" fmla="*/ 468 w 2967"/>
                  <a:gd name="T53" fmla="*/ 388 h 457"/>
                  <a:gd name="T54" fmla="*/ 296 w 2967"/>
                  <a:gd name="T55" fmla="*/ 404 h 457"/>
                  <a:gd name="T56" fmla="*/ 150 w 2967"/>
                  <a:gd name="T57" fmla="*/ 423 h 457"/>
                  <a:gd name="T58" fmla="*/ 13 w 2967"/>
                  <a:gd name="T59" fmla="*/ 445 h 457"/>
                  <a:gd name="T60" fmla="*/ 0 w 2967"/>
                  <a:gd name="T61" fmla="*/ 122 h 4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2967" h="457">
                    <a:moveTo>
                      <a:pt x="0" y="122"/>
                    </a:moveTo>
                    <a:lnTo>
                      <a:pt x="207" y="78"/>
                    </a:lnTo>
                    <a:lnTo>
                      <a:pt x="442" y="48"/>
                    </a:lnTo>
                    <a:lnTo>
                      <a:pt x="640" y="32"/>
                    </a:lnTo>
                    <a:lnTo>
                      <a:pt x="897" y="16"/>
                    </a:lnTo>
                    <a:lnTo>
                      <a:pt x="1215" y="2"/>
                    </a:lnTo>
                    <a:lnTo>
                      <a:pt x="1392" y="0"/>
                    </a:lnTo>
                    <a:lnTo>
                      <a:pt x="1710" y="0"/>
                    </a:lnTo>
                    <a:lnTo>
                      <a:pt x="1997" y="10"/>
                    </a:lnTo>
                    <a:lnTo>
                      <a:pt x="2258" y="21"/>
                    </a:lnTo>
                    <a:lnTo>
                      <a:pt x="2493" y="38"/>
                    </a:lnTo>
                    <a:lnTo>
                      <a:pt x="2674" y="54"/>
                    </a:lnTo>
                    <a:lnTo>
                      <a:pt x="2828" y="73"/>
                    </a:lnTo>
                    <a:lnTo>
                      <a:pt x="2966" y="92"/>
                    </a:lnTo>
                    <a:lnTo>
                      <a:pt x="2966" y="456"/>
                    </a:lnTo>
                    <a:lnTo>
                      <a:pt x="2833" y="434"/>
                    </a:lnTo>
                    <a:lnTo>
                      <a:pt x="2563" y="399"/>
                    </a:lnTo>
                    <a:lnTo>
                      <a:pt x="2382" y="382"/>
                    </a:lnTo>
                    <a:lnTo>
                      <a:pt x="2134" y="366"/>
                    </a:lnTo>
                    <a:lnTo>
                      <a:pt x="1944" y="358"/>
                    </a:lnTo>
                    <a:lnTo>
                      <a:pt x="1746" y="350"/>
                    </a:lnTo>
                    <a:lnTo>
                      <a:pt x="1529" y="350"/>
                    </a:lnTo>
                    <a:lnTo>
                      <a:pt x="1295" y="350"/>
                    </a:lnTo>
                    <a:lnTo>
                      <a:pt x="1047" y="355"/>
                    </a:lnTo>
                    <a:lnTo>
                      <a:pt x="853" y="363"/>
                    </a:lnTo>
                    <a:lnTo>
                      <a:pt x="654" y="374"/>
                    </a:lnTo>
                    <a:lnTo>
                      <a:pt x="468" y="388"/>
                    </a:lnTo>
                    <a:lnTo>
                      <a:pt x="296" y="404"/>
                    </a:lnTo>
                    <a:lnTo>
                      <a:pt x="150" y="423"/>
                    </a:lnTo>
                    <a:lnTo>
                      <a:pt x="13" y="445"/>
                    </a:lnTo>
                    <a:lnTo>
                      <a:pt x="0" y="122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50000">
                    <a:schemeClr val="accent1"/>
                  </a:gs>
                  <a:gs pos="100000">
                    <a:schemeClr val="folHlink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9" name="Freeform 37"/>
              <p:cNvSpPr>
                <a:spLocks/>
              </p:cNvSpPr>
              <p:nvPr/>
            </p:nvSpPr>
            <p:spPr bwMode="auto">
              <a:xfrm>
                <a:off x="555" y="975"/>
                <a:ext cx="823" cy="431"/>
              </a:xfrm>
              <a:custGeom>
                <a:avLst/>
                <a:gdLst>
                  <a:gd name="T0" fmla="*/ 815 w 823"/>
                  <a:gd name="T1" fmla="*/ 27 h 431"/>
                  <a:gd name="T2" fmla="*/ 822 w 823"/>
                  <a:gd name="T3" fmla="*/ 350 h 431"/>
                  <a:gd name="T4" fmla="*/ 746 w 823"/>
                  <a:gd name="T5" fmla="*/ 382 h 431"/>
                  <a:gd name="T6" fmla="*/ 676 w 823"/>
                  <a:gd name="T7" fmla="*/ 404 h 431"/>
                  <a:gd name="T8" fmla="*/ 619 w 823"/>
                  <a:gd name="T9" fmla="*/ 415 h 431"/>
                  <a:gd name="T10" fmla="*/ 571 w 823"/>
                  <a:gd name="T11" fmla="*/ 421 h 431"/>
                  <a:gd name="T12" fmla="*/ 517 w 823"/>
                  <a:gd name="T13" fmla="*/ 427 h 431"/>
                  <a:gd name="T14" fmla="*/ 427 w 823"/>
                  <a:gd name="T15" fmla="*/ 430 h 431"/>
                  <a:gd name="T16" fmla="*/ 344 w 823"/>
                  <a:gd name="T17" fmla="*/ 423 h 431"/>
                  <a:gd name="T18" fmla="*/ 259 w 823"/>
                  <a:gd name="T19" fmla="*/ 410 h 431"/>
                  <a:gd name="T20" fmla="*/ 177 w 823"/>
                  <a:gd name="T21" fmla="*/ 388 h 431"/>
                  <a:gd name="T22" fmla="*/ 105 w 823"/>
                  <a:gd name="T23" fmla="*/ 358 h 431"/>
                  <a:gd name="T24" fmla="*/ 41 w 823"/>
                  <a:gd name="T25" fmla="*/ 325 h 431"/>
                  <a:gd name="T26" fmla="*/ 0 w 823"/>
                  <a:gd name="T27" fmla="*/ 294 h 431"/>
                  <a:gd name="T28" fmla="*/ 0 w 823"/>
                  <a:gd name="T29" fmla="*/ 0 h 431"/>
                  <a:gd name="T30" fmla="*/ 46 w 823"/>
                  <a:gd name="T31" fmla="*/ 25 h 431"/>
                  <a:gd name="T32" fmla="*/ 105 w 823"/>
                  <a:gd name="T33" fmla="*/ 47 h 431"/>
                  <a:gd name="T34" fmla="*/ 175 w 823"/>
                  <a:gd name="T35" fmla="*/ 66 h 431"/>
                  <a:gd name="T36" fmla="*/ 244 w 823"/>
                  <a:gd name="T37" fmla="*/ 81 h 431"/>
                  <a:gd name="T38" fmla="*/ 314 w 823"/>
                  <a:gd name="T39" fmla="*/ 89 h 431"/>
                  <a:gd name="T40" fmla="*/ 361 w 823"/>
                  <a:gd name="T41" fmla="*/ 93 h 431"/>
                  <a:gd name="T42" fmla="*/ 401 w 823"/>
                  <a:gd name="T43" fmla="*/ 95 h 431"/>
                  <a:gd name="T44" fmla="*/ 471 w 823"/>
                  <a:gd name="T45" fmla="*/ 95 h 431"/>
                  <a:gd name="T46" fmla="*/ 515 w 823"/>
                  <a:gd name="T47" fmla="*/ 92 h 431"/>
                  <a:gd name="T48" fmla="*/ 555 w 823"/>
                  <a:gd name="T49" fmla="*/ 87 h 431"/>
                  <a:gd name="T50" fmla="*/ 600 w 823"/>
                  <a:gd name="T51" fmla="*/ 84 h 431"/>
                  <a:gd name="T52" fmla="*/ 640 w 823"/>
                  <a:gd name="T53" fmla="*/ 76 h 431"/>
                  <a:gd name="T54" fmla="*/ 689 w 823"/>
                  <a:gd name="T55" fmla="*/ 67 h 431"/>
                  <a:gd name="T56" fmla="*/ 733 w 823"/>
                  <a:gd name="T57" fmla="*/ 55 h 431"/>
                  <a:gd name="T58" fmla="*/ 777 w 823"/>
                  <a:gd name="T59" fmla="*/ 41 h 431"/>
                  <a:gd name="T60" fmla="*/ 815 w 823"/>
                  <a:gd name="T61" fmla="*/ 27 h 4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823" h="431">
                    <a:moveTo>
                      <a:pt x="815" y="27"/>
                    </a:moveTo>
                    <a:lnTo>
                      <a:pt x="822" y="350"/>
                    </a:lnTo>
                    <a:lnTo>
                      <a:pt x="746" y="382"/>
                    </a:lnTo>
                    <a:lnTo>
                      <a:pt x="676" y="404"/>
                    </a:lnTo>
                    <a:lnTo>
                      <a:pt x="619" y="415"/>
                    </a:lnTo>
                    <a:lnTo>
                      <a:pt x="571" y="421"/>
                    </a:lnTo>
                    <a:lnTo>
                      <a:pt x="517" y="427"/>
                    </a:lnTo>
                    <a:lnTo>
                      <a:pt x="427" y="430"/>
                    </a:lnTo>
                    <a:lnTo>
                      <a:pt x="344" y="423"/>
                    </a:lnTo>
                    <a:lnTo>
                      <a:pt x="259" y="410"/>
                    </a:lnTo>
                    <a:lnTo>
                      <a:pt x="177" y="388"/>
                    </a:lnTo>
                    <a:lnTo>
                      <a:pt x="105" y="358"/>
                    </a:lnTo>
                    <a:lnTo>
                      <a:pt x="41" y="325"/>
                    </a:lnTo>
                    <a:lnTo>
                      <a:pt x="0" y="294"/>
                    </a:lnTo>
                    <a:lnTo>
                      <a:pt x="0" y="0"/>
                    </a:lnTo>
                    <a:lnTo>
                      <a:pt x="46" y="25"/>
                    </a:lnTo>
                    <a:lnTo>
                      <a:pt x="105" y="47"/>
                    </a:lnTo>
                    <a:lnTo>
                      <a:pt x="175" y="66"/>
                    </a:lnTo>
                    <a:lnTo>
                      <a:pt x="244" y="81"/>
                    </a:lnTo>
                    <a:lnTo>
                      <a:pt x="314" y="89"/>
                    </a:lnTo>
                    <a:lnTo>
                      <a:pt x="361" y="93"/>
                    </a:lnTo>
                    <a:lnTo>
                      <a:pt x="401" y="95"/>
                    </a:lnTo>
                    <a:lnTo>
                      <a:pt x="471" y="95"/>
                    </a:lnTo>
                    <a:lnTo>
                      <a:pt x="515" y="92"/>
                    </a:lnTo>
                    <a:lnTo>
                      <a:pt x="555" y="87"/>
                    </a:lnTo>
                    <a:lnTo>
                      <a:pt x="600" y="84"/>
                    </a:lnTo>
                    <a:lnTo>
                      <a:pt x="640" y="76"/>
                    </a:lnTo>
                    <a:lnTo>
                      <a:pt x="689" y="67"/>
                    </a:lnTo>
                    <a:lnTo>
                      <a:pt x="733" y="55"/>
                    </a:lnTo>
                    <a:lnTo>
                      <a:pt x="777" y="41"/>
                    </a:lnTo>
                    <a:lnTo>
                      <a:pt x="815" y="27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50000">
                    <a:schemeClr val="accent1"/>
                  </a:gs>
                  <a:gs pos="100000">
                    <a:schemeClr val="folHlink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0" name="Freeform 38"/>
              <p:cNvSpPr>
                <a:spLocks/>
              </p:cNvSpPr>
              <p:nvPr/>
            </p:nvSpPr>
            <p:spPr bwMode="auto">
              <a:xfrm>
                <a:off x="102" y="1389"/>
                <a:ext cx="551" cy="340"/>
              </a:xfrm>
              <a:custGeom>
                <a:avLst/>
                <a:gdLst>
                  <a:gd name="T0" fmla="*/ 16 w 551"/>
                  <a:gd name="T1" fmla="*/ 53 h 340"/>
                  <a:gd name="T2" fmla="*/ 0 w 551"/>
                  <a:gd name="T3" fmla="*/ 122 h 340"/>
                  <a:gd name="T4" fmla="*/ 10 w 551"/>
                  <a:gd name="T5" fmla="*/ 146 h 340"/>
                  <a:gd name="T6" fmla="*/ 33 w 551"/>
                  <a:gd name="T7" fmla="*/ 184 h 340"/>
                  <a:gd name="T8" fmla="*/ 57 w 551"/>
                  <a:gd name="T9" fmla="*/ 217 h 340"/>
                  <a:gd name="T10" fmla="*/ 85 w 551"/>
                  <a:gd name="T11" fmla="*/ 244 h 340"/>
                  <a:gd name="T12" fmla="*/ 120 w 551"/>
                  <a:gd name="T13" fmla="*/ 271 h 340"/>
                  <a:gd name="T14" fmla="*/ 153 w 551"/>
                  <a:gd name="T15" fmla="*/ 290 h 340"/>
                  <a:gd name="T16" fmla="*/ 189 w 551"/>
                  <a:gd name="T17" fmla="*/ 309 h 340"/>
                  <a:gd name="T18" fmla="*/ 235 w 551"/>
                  <a:gd name="T19" fmla="*/ 325 h 340"/>
                  <a:gd name="T20" fmla="*/ 270 w 551"/>
                  <a:gd name="T21" fmla="*/ 333 h 340"/>
                  <a:gd name="T22" fmla="*/ 312 w 551"/>
                  <a:gd name="T23" fmla="*/ 339 h 340"/>
                  <a:gd name="T24" fmla="*/ 351 w 551"/>
                  <a:gd name="T25" fmla="*/ 339 h 340"/>
                  <a:gd name="T26" fmla="*/ 393 w 551"/>
                  <a:gd name="T27" fmla="*/ 334 h 340"/>
                  <a:gd name="T28" fmla="*/ 436 w 551"/>
                  <a:gd name="T29" fmla="*/ 322 h 340"/>
                  <a:gd name="T30" fmla="*/ 475 w 551"/>
                  <a:gd name="T31" fmla="*/ 303 h 340"/>
                  <a:gd name="T32" fmla="*/ 498 w 551"/>
                  <a:gd name="T33" fmla="*/ 287 h 340"/>
                  <a:gd name="T34" fmla="*/ 526 w 551"/>
                  <a:gd name="T35" fmla="*/ 263 h 340"/>
                  <a:gd name="T36" fmla="*/ 541 w 551"/>
                  <a:gd name="T37" fmla="*/ 243 h 340"/>
                  <a:gd name="T38" fmla="*/ 550 w 551"/>
                  <a:gd name="T39" fmla="*/ 227 h 340"/>
                  <a:gd name="T40" fmla="*/ 550 w 551"/>
                  <a:gd name="T41" fmla="*/ 209 h 340"/>
                  <a:gd name="T42" fmla="*/ 544 w 551"/>
                  <a:gd name="T43" fmla="*/ 187 h 340"/>
                  <a:gd name="T44" fmla="*/ 532 w 551"/>
                  <a:gd name="T45" fmla="*/ 171 h 340"/>
                  <a:gd name="T46" fmla="*/ 523 w 551"/>
                  <a:gd name="T47" fmla="*/ 135 h 340"/>
                  <a:gd name="T48" fmla="*/ 519 w 551"/>
                  <a:gd name="T49" fmla="*/ 116 h 340"/>
                  <a:gd name="T50" fmla="*/ 267 w 551"/>
                  <a:gd name="T51" fmla="*/ 133 h 340"/>
                  <a:gd name="T52" fmla="*/ 234 w 551"/>
                  <a:gd name="T53" fmla="*/ 126 h 340"/>
                  <a:gd name="T54" fmla="*/ 193 w 551"/>
                  <a:gd name="T55" fmla="*/ 114 h 340"/>
                  <a:gd name="T56" fmla="*/ 162 w 551"/>
                  <a:gd name="T57" fmla="*/ 97 h 340"/>
                  <a:gd name="T58" fmla="*/ 129 w 551"/>
                  <a:gd name="T59" fmla="*/ 77 h 340"/>
                  <a:gd name="T60" fmla="*/ 97 w 551"/>
                  <a:gd name="T61" fmla="*/ 48 h 340"/>
                  <a:gd name="T62" fmla="*/ 78 w 551"/>
                  <a:gd name="T63" fmla="*/ 24 h 340"/>
                  <a:gd name="T64" fmla="*/ 60 w 551"/>
                  <a:gd name="T65" fmla="*/ 0 h 340"/>
                  <a:gd name="T66" fmla="*/ 16 w 551"/>
                  <a:gd name="T67" fmla="*/ 53 h 3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51" h="340">
                    <a:moveTo>
                      <a:pt x="16" y="53"/>
                    </a:moveTo>
                    <a:lnTo>
                      <a:pt x="0" y="122"/>
                    </a:lnTo>
                    <a:lnTo>
                      <a:pt x="10" y="146"/>
                    </a:lnTo>
                    <a:lnTo>
                      <a:pt x="33" y="184"/>
                    </a:lnTo>
                    <a:lnTo>
                      <a:pt x="57" y="217"/>
                    </a:lnTo>
                    <a:lnTo>
                      <a:pt x="85" y="244"/>
                    </a:lnTo>
                    <a:lnTo>
                      <a:pt x="120" y="271"/>
                    </a:lnTo>
                    <a:lnTo>
                      <a:pt x="153" y="290"/>
                    </a:lnTo>
                    <a:lnTo>
                      <a:pt x="189" y="309"/>
                    </a:lnTo>
                    <a:lnTo>
                      <a:pt x="235" y="325"/>
                    </a:lnTo>
                    <a:lnTo>
                      <a:pt x="270" y="333"/>
                    </a:lnTo>
                    <a:lnTo>
                      <a:pt x="312" y="339"/>
                    </a:lnTo>
                    <a:lnTo>
                      <a:pt x="351" y="339"/>
                    </a:lnTo>
                    <a:lnTo>
                      <a:pt x="393" y="334"/>
                    </a:lnTo>
                    <a:lnTo>
                      <a:pt x="436" y="322"/>
                    </a:lnTo>
                    <a:lnTo>
                      <a:pt x="475" y="303"/>
                    </a:lnTo>
                    <a:lnTo>
                      <a:pt x="498" y="287"/>
                    </a:lnTo>
                    <a:lnTo>
                      <a:pt x="526" y="263"/>
                    </a:lnTo>
                    <a:lnTo>
                      <a:pt x="541" y="243"/>
                    </a:lnTo>
                    <a:lnTo>
                      <a:pt x="550" y="227"/>
                    </a:lnTo>
                    <a:lnTo>
                      <a:pt x="550" y="209"/>
                    </a:lnTo>
                    <a:lnTo>
                      <a:pt x="544" y="187"/>
                    </a:lnTo>
                    <a:lnTo>
                      <a:pt x="532" y="171"/>
                    </a:lnTo>
                    <a:lnTo>
                      <a:pt x="523" y="135"/>
                    </a:lnTo>
                    <a:lnTo>
                      <a:pt x="519" y="116"/>
                    </a:lnTo>
                    <a:lnTo>
                      <a:pt x="267" y="133"/>
                    </a:lnTo>
                    <a:lnTo>
                      <a:pt x="234" y="126"/>
                    </a:lnTo>
                    <a:lnTo>
                      <a:pt x="193" y="114"/>
                    </a:lnTo>
                    <a:lnTo>
                      <a:pt x="162" y="97"/>
                    </a:lnTo>
                    <a:lnTo>
                      <a:pt x="129" y="77"/>
                    </a:lnTo>
                    <a:lnTo>
                      <a:pt x="97" y="48"/>
                    </a:lnTo>
                    <a:lnTo>
                      <a:pt x="78" y="24"/>
                    </a:lnTo>
                    <a:lnTo>
                      <a:pt x="60" y="0"/>
                    </a:lnTo>
                    <a:lnTo>
                      <a:pt x="16" y="53"/>
                    </a:lnTo>
                  </a:path>
                </a:pathLst>
              </a:custGeom>
              <a:gradFill rotWithShape="0">
                <a:gsLst>
                  <a:gs pos="0">
                    <a:schemeClr val="hlink"/>
                  </a:gs>
                  <a:gs pos="100000">
                    <a:schemeClr val="folHlink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1" name="Freeform 39"/>
              <p:cNvSpPr>
                <a:spLocks/>
              </p:cNvSpPr>
              <p:nvPr/>
            </p:nvSpPr>
            <p:spPr bwMode="auto">
              <a:xfrm>
                <a:off x="82" y="976"/>
                <a:ext cx="475" cy="552"/>
              </a:xfrm>
              <a:custGeom>
                <a:avLst/>
                <a:gdLst>
                  <a:gd name="T0" fmla="*/ 474 w 475"/>
                  <a:gd name="T1" fmla="*/ 0 h 552"/>
                  <a:gd name="T2" fmla="*/ 474 w 475"/>
                  <a:gd name="T3" fmla="*/ 294 h 552"/>
                  <a:gd name="T4" fmla="*/ 446 w 475"/>
                  <a:gd name="T5" fmla="*/ 291 h 552"/>
                  <a:gd name="T6" fmla="*/ 411 w 475"/>
                  <a:gd name="T7" fmla="*/ 293 h 552"/>
                  <a:gd name="T8" fmla="*/ 353 w 475"/>
                  <a:gd name="T9" fmla="*/ 299 h 552"/>
                  <a:gd name="T10" fmla="*/ 296 w 475"/>
                  <a:gd name="T11" fmla="*/ 310 h 552"/>
                  <a:gd name="T12" fmla="*/ 243 w 475"/>
                  <a:gd name="T13" fmla="*/ 323 h 552"/>
                  <a:gd name="T14" fmla="*/ 200 w 475"/>
                  <a:gd name="T15" fmla="*/ 339 h 552"/>
                  <a:gd name="T16" fmla="*/ 149 w 475"/>
                  <a:gd name="T17" fmla="*/ 364 h 552"/>
                  <a:gd name="T18" fmla="*/ 110 w 475"/>
                  <a:gd name="T19" fmla="*/ 390 h 552"/>
                  <a:gd name="T20" fmla="*/ 81 w 475"/>
                  <a:gd name="T21" fmla="*/ 415 h 552"/>
                  <a:gd name="T22" fmla="*/ 60 w 475"/>
                  <a:gd name="T23" fmla="*/ 439 h 552"/>
                  <a:gd name="T24" fmla="*/ 47 w 475"/>
                  <a:gd name="T25" fmla="*/ 461 h 552"/>
                  <a:gd name="T26" fmla="*/ 35 w 475"/>
                  <a:gd name="T27" fmla="*/ 488 h 552"/>
                  <a:gd name="T28" fmla="*/ 30 w 475"/>
                  <a:gd name="T29" fmla="*/ 513 h 552"/>
                  <a:gd name="T30" fmla="*/ 23 w 475"/>
                  <a:gd name="T31" fmla="*/ 551 h 552"/>
                  <a:gd name="T32" fmla="*/ 17 w 475"/>
                  <a:gd name="T33" fmla="*/ 518 h 552"/>
                  <a:gd name="T34" fmla="*/ 8 w 475"/>
                  <a:gd name="T35" fmla="*/ 481 h 552"/>
                  <a:gd name="T36" fmla="*/ 5 w 475"/>
                  <a:gd name="T37" fmla="*/ 453 h 552"/>
                  <a:gd name="T38" fmla="*/ 0 w 475"/>
                  <a:gd name="T39" fmla="*/ 420 h 552"/>
                  <a:gd name="T40" fmla="*/ 2 w 475"/>
                  <a:gd name="T41" fmla="*/ 393 h 552"/>
                  <a:gd name="T42" fmla="*/ 8 w 475"/>
                  <a:gd name="T43" fmla="*/ 361 h 552"/>
                  <a:gd name="T44" fmla="*/ 15 w 475"/>
                  <a:gd name="T45" fmla="*/ 317 h 552"/>
                  <a:gd name="T46" fmla="*/ 30 w 475"/>
                  <a:gd name="T47" fmla="*/ 279 h 552"/>
                  <a:gd name="T48" fmla="*/ 50 w 475"/>
                  <a:gd name="T49" fmla="*/ 238 h 552"/>
                  <a:gd name="T50" fmla="*/ 75 w 475"/>
                  <a:gd name="T51" fmla="*/ 196 h 552"/>
                  <a:gd name="T52" fmla="*/ 111 w 475"/>
                  <a:gd name="T53" fmla="*/ 152 h 552"/>
                  <a:gd name="T54" fmla="*/ 152 w 475"/>
                  <a:gd name="T55" fmla="*/ 116 h 552"/>
                  <a:gd name="T56" fmla="*/ 188 w 475"/>
                  <a:gd name="T57" fmla="*/ 87 h 552"/>
                  <a:gd name="T58" fmla="*/ 233 w 475"/>
                  <a:gd name="T59" fmla="*/ 60 h 552"/>
                  <a:gd name="T60" fmla="*/ 279 w 475"/>
                  <a:gd name="T61" fmla="*/ 40 h 552"/>
                  <a:gd name="T62" fmla="*/ 333 w 475"/>
                  <a:gd name="T63" fmla="*/ 21 h 552"/>
                  <a:gd name="T64" fmla="*/ 380 w 475"/>
                  <a:gd name="T65" fmla="*/ 10 h 552"/>
                  <a:gd name="T66" fmla="*/ 435 w 475"/>
                  <a:gd name="T67" fmla="*/ 3 h 552"/>
                  <a:gd name="T68" fmla="*/ 474 w 475"/>
                  <a:gd name="T69" fmla="*/ 0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475" h="552">
                    <a:moveTo>
                      <a:pt x="474" y="0"/>
                    </a:moveTo>
                    <a:lnTo>
                      <a:pt x="474" y="294"/>
                    </a:lnTo>
                    <a:lnTo>
                      <a:pt x="446" y="291"/>
                    </a:lnTo>
                    <a:lnTo>
                      <a:pt x="411" y="293"/>
                    </a:lnTo>
                    <a:lnTo>
                      <a:pt x="353" y="299"/>
                    </a:lnTo>
                    <a:lnTo>
                      <a:pt x="296" y="310"/>
                    </a:lnTo>
                    <a:lnTo>
                      <a:pt x="243" y="323"/>
                    </a:lnTo>
                    <a:lnTo>
                      <a:pt x="200" y="339"/>
                    </a:lnTo>
                    <a:lnTo>
                      <a:pt x="149" y="364"/>
                    </a:lnTo>
                    <a:lnTo>
                      <a:pt x="110" y="390"/>
                    </a:lnTo>
                    <a:lnTo>
                      <a:pt x="81" y="415"/>
                    </a:lnTo>
                    <a:lnTo>
                      <a:pt x="60" y="439"/>
                    </a:lnTo>
                    <a:lnTo>
                      <a:pt x="47" y="461"/>
                    </a:lnTo>
                    <a:lnTo>
                      <a:pt x="35" y="488"/>
                    </a:lnTo>
                    <a:lnTo>
                      <a:pt x="30" y="513"/>
                    </a:lnTo>
                    <a:lnTo>
                      <a:pt x="23" y="551"/>
                    </a:lnTo>
                    <a:lnTo>
                      <a:pt x="17" y="518"/>
                    </a:lnTo>
                    <a:lnTo>
                      <a:pt x="8" y="481"/>
                    </a:lnTo>
                    <a:lnTo>
                      <a:pt x="5" y="453"/>
                    </a:lnTo>
                    <a:lnTo>
                      <a:pt x="0" y="420"/>
                    </a:lnTo>
                    <a:lnTo>
                      <a:pt x="2" y="393"/>
                    </a:lnTo>
                    <a:lnTo>
                      <a:pt x="8" y="361"/>
                    </a:lnTo>
                    <a:lnTo>
                      <a:pt x="15" y="317"/>
                    </a:lnTo>
                    <a:lnTo>
                      <a:pt x="30" y="279"/>
                    </a:lnTo>
                    <a:lnTo>
                      <a:pt x="50" y="238"/>
                    </a:lnTo>
                    <a:lnTo>
                      <a:pt x="75" y="196"/>
                    </a:lnTo>
                    <a:lnTo>
                      <a:pt x="111" y="152"/>
                    </a:lnTo>
                    <a:lnTo>
                      <a:pt x="152" y="116"/>
                    </a:lnTo>
                    <a:lnTo>
                      <a:pt x="188" y="87"/>
                    </a:lnTo>
                    <a:lnTo>
                      <a:pt x="233" y="60"/>
                    </a:lnTo>
                    <a:lnTo>
                      <a:pt x="279" y="40"/>
                    </a:lnTo>
                    <a:lnTo>
                      <a:pt x="333" y="21"/>
                    </a:lnTo>
                    <a:lnTo>
                      <a:pt x="380" y="10"/>
                    </a:lnTo>
                    <a:lnTo>
                      <a:pt x="435" y="3"/>
                    </a:lnTo>
                    <a:lnTo>
                      <a:pt x="474" y="0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50000">
                    <a:schemeClr val="accent1"/>
                  </a:gs>
                  <a:gs pos="100000">
                    <a:schemeClr val="folHlink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2" name="Freeform 40"/>
              <p:cNvSpPr>
                <a:spLocks/>
              </p:cNvSpPr>
              <p:nvPr/>
            </p:nvSpPr>
            <p:spPr bwMode="auto">
              <a:xfrm>
                <a:off x="370" y="1543"/>
                <a:ext cx="156" cy="118"/>
              </a:xfrm>
              <a:custGeom>
                <a:avLst/>
                <a:gdLst>
                  <a:gd name="T0" fmla="*/ 72 w 156"/>
                  <a:gd name="T1" fmla="*/ 0 h 118"/>
                  <a:gd name="T2" fmla="*/ 21 w 156"/>
                  <a:gd name="T3" fmla="*/ 19 h 118"/>
                  <a:gd name="T4" fmla="*/ 3 w 156"/>
                  <a:gd name="T5" fmla="*/ 46 h 118"/>
                  <a:gd name="T6" fmla="*/ 0 w 156"/>
                  <a:gd name="T7" fmla="*/ 70 h 118"/>
                  <a:gd name="T8" fmla="*/ 0 w 156"/>
                  <a:gd name="T9" fmla="*/ 84 h 118"/>
                  <a:gd name="T10" fmla="*/ 9 w 156"/>
                  <a:gd name="T11" fmla="*/ 100 h 118"/>
                  <a:gd name="T12" fmla="*/ 29 w 156"/>
                  <a:gd name="T13" fmla="*/ 108 h 118"/>
                  <a:gd name="T14" fmla="*/ 50 w 156"/>
                  <a:gd name="T15" fmla="*/ 114 h 118"/>
                  <a:gd name="T16" fmla="*/ 69 w 156"/>
                  <a:gd name="T17" fmla="*/ 117 h 118"/>
                  <a:gd name="T18" fmla="*/ 86 w 156"/>
                  <a:gd name="T19" fmla="*/ 117 h 118"/>
                  <a:gd name="T20" fmla="*/ 114 w 156"/>
                  <a:gd name="T21" fmla="*/ 112 h 118"/>
                  <a:gd name="T22" fmla="*/ 134 w 156"/>
                  <a:gd name="T23" fmla="*/ 107 h 118"/>
                  <a:gd name="T24" fmla="*/ 146 w 156"/>
                  <a:gd name="T25" fmla="*/ 98 h 118"/>
                  <a:gd name="T26" fmla="*/ 153 w 156"/>
                  <a:gd name="T27" fmla="*/ 90 h 118"/>
                  <a:gd name="T28" fmla="*/ 155 w 156"/>
                  <a:gd name="T29" fmla="*/ 78 h 118"/>
                  <a:gd name="T30" fmla="*/ 153 w 156"/>
                  <a:gd name="T31" fmla="*/ 60 h 118"/>
                  <a:gd name="T32" fmla="*/ 146 w 156"/>
                  <a:gd name="T33" fmla="*/ 11 h 118"/>
                  <a:gd name="T34" fmla="*/ 72 w 156"/>
                  <a:gd name="T35" fmla="*/ 0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56" h="118">
                    <a:moveTo>
                      <a:pt x="72" y="0"/>
                    </a:moveTo>
                    <a:lnTo>
                      <a:pt x="21" y="19"/>
                    </a:lnTo>
                    <a:lnTo>
                      <a:pt x="3" y="46"/>
                    </a:lnTo>
                    <a:lnTo>
                      <a:pt x="0" y="70"/>
                    </a:lnTo>
                    <a:lnTo>
                      <a:pt x="0" y="84"/>
                    </a:lnTo>
                    <a:lnTo>
                      <a:pt x="9" y="100"/>
                    </a:lnTo>
                    <a:lnTo>
                      <a:pt x="29" y="108"/>
                    </a:lnTo>
                    <a:lnTo>
                      <a:pt x="50" y="114"/>
                    </a:lnTo>
                    <a:lnTo>
                      <a:pt x="69" y="117"/>
                    </a:lnTo>
                    <a:lnTo>
                      <a:pt x="86" y="117"/>
                    </a:lnTo>
                    <a:lnTo>
                      <a:pt x="114" y="112"/>
                    </a:lnTo>
                    <a:lnTo>
                      <a:pt x="134" y="107"/>
                    </a:lnTo>
                    <a:lnTo>
                      <a:pt x="146" y="98"/>
                    </a:lnTo>
                    <a:lnTo>
                      <a:pt x="153" y="90"/>
                    </a:lnTo>
                    <a:lnTo>
                      <a:pt x="155" y="78"/>
                    </a:lnTo>
                    <a:lnTo>
                      <a:pt x="153" y="60"/>
                    </a:lnTo>
                    <a:lnTo>
                      <a:pt x="146" y="11"/>
                    </a:lnTo>
                    <a:lnTo>
                      <a:pt x="72" y="0"/>
                    </a:lnTo>
                  </a:path>
                </a:pathLst>
              </a:custGeom>
              <a:gradFill rotWithShape="0">
                <a:gsLst>
                  <a:gs pos="0">
                    <a:schemeClr val="hlink"/>
                  </a:gs>
                  <a:gs pos="100000">
                    <a:schemeClr val="folHlink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3" name="Freeform 41"/>
              <p:cNvSpPr>
                <a:spLocks/>
              </p:cNvSpPr>
              <p:nvPr/>
            </p:nvSpPr>
            <p:spPr bwMode="auto">
              <a:xfrm>
                <a:off x="442" y="1557"/>
                <a:ext cx="88" cy="74"/>
              </a:xfrm>
              <a:custGeom>
                <a:avLst/>
                <a:gdLst>
                  <a:gd name="T0" fmla="*/ 87 w 88"/>
                  <a:gd name="T1" fmla="*/ 67 h 74"/>
                  <a:gd name="T2" fmla="*/ 76 w 88"/>
                  <a:gd name="T3" fmla="*/ 0 h 74"/>
                  <a:gd name="T4" fmla="*/ 33 w 88"/>
                  <a:gd name="T5" fmla="*/ 5 h 74"/>
                  <a:gd name="T6" fmla="*/ 0 w 88"/>
                  <a:gd name="T7" fmla="*/ 8 h 74"/>
                  <a:gd name="T8" fmla="*/ 9 w 88"/>
                  <a:gd name="T9" fmla="*/ 73 h 74"/>
                  <a:gd name="T10" fmla="*/ 12 w 88"/>
                  <a:gd name="T11" fmla="*/ 57 h 74"/>
                  <a:gd name="T12" fmla="*/ 22 w 88"/>
                  <a:gd name="T13" fmla="*/ 47 h 74"/>
                  <a:gd name="T14" fmla="*/ 40 w 88"/>
                  <a:gd name="T15" fmla="*/ 43 h 74"/>
                  <a:gd name="T16" fmla="*/ 60 w 88"/>
                  <a:gd name="T17" fmla="*/ 44 h 74"/>
                  <a:gd name="T18" fmla="*/ 76 w 88"/>
                  <a:gd name="T19" fmla="*/ 51 h 74"/>
                  <a:gd name="T20" fmla="*/ 87 w 88"/>
                  <a:gd name="T21" fmla="*/ 67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8" h="74">
                    <a:moveTo>
                      <a:pt x="87" y="67"/>
                    </a:moveTo>
                    <a:lnTo>
                      <a:pt x="76" y="0"/>
                    </a:lnTo>
                    <a:lnTo>
                      <a:pt x="33" y="5"/>
                    </a:lnTo>
                    <a:lnTo>
                      <a:pt x="0" y="8"/>
                    </a:lnTo>
                    <a:lnTo>
                      <a:pt x="9" y="73"/>
                    </a:lnTo>
                    <a:lnTo>
                      <a:pt x="12" y="57"/>
                    </a:lnTo>
                    <a:lnTo>
                      <a:pt x="22" y="47"/>
                    </a:lnTo>
                    <a:lnTo>
                      <a:pt x="40" y="43"/>
                    </a:lnTo>
                    <a:lnTo>
                      <a:pt x="60" y="44"/>
                    </a:lnTo>
                    <a:lnTo>
                      <a:pt x="76" y="51"/>
                    </a:lnTo>
                    <a:lnTo>
                      <a:pt x="87" y="67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50000">
                    <a:schemeClr val="accent1"/>
                  </a:gs>
                  <a:gs pos="100000">
                    <a:schemeClr val="folHlink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4" name="Freeform 42"/>
              <p:cNvSpPr>
                <a:spLocks/>
              </p:cNvSpPr>
              <p:nvPr/>
            </p:nvSpPr>
            <p:spPr bwMode="auto">
              <a:xfrm>
                <a:off x="334" y="1336"/>
                <a:ext cx="319" cy="286"/>
              </a:xfrm>
              <a:custGeom>
                <a:avLst/>
                <a:gdLst>
                  <a:gd name="T0" fmla="*/ 317 w 319"/>
                  <a:gd name="T1" fmla="*/ 275 h 286"/>
                  <a:gd name="T2" fmla="*/ 315 w 319"/>
                  <a:gd name="T3" fmla="*/ 254 h 286"/>
                  <a:gd name="T4" fmla="*/ 306 w 319"/>
                  <a:gd name="T5" fmla="*/ 235 h 286"/>
                  <a:gd name="T6" fmla="*/ 299 w 319"/>
                  <a:gd name="T7" fmla="*/ 219 h 286"/>
                  <a:gd name="T8" fmla="*/ 294 w 319"/>
                  <a:gd name="T9" fmla="*/ 194 h 286"/>
                  <a:gd name="T10" fmla="*/ 288 w 319"/>
                  <a:gd name="T11" fmla="*/ 161 h 286"/>
                  <a:gd name="T12" fmla="*/ 284 w 319"/>
                  <a:gd name="T13" fmla="*/ 126 h 286"/>
                  <a:gd name="T14" fmla="*/ 281 w 319"/>
                  <a:gd name="T15" fmla="*/ 94 h 286"/>
                  <a:gd name="T16" fmla="*/ 279 w 319"/>
                  <a:gd name="T17" fmla="*/ 67 h 286"/>
                  <a:gd name="T18" fmla="*/ 278 w 319"/>
                  <a:gd name="T19" fmla="*/ 43 h 286"/>
                  <a:gd name="T20" fmla="*/ 270 w 319"/>
                  <a:gd name="T21" fmla="*/ 29 h 286"/>
                  <a:gd name="T22" fmla="*/ 255 w 319"/>
                  <a:gd name="T23" fmla="*/ 16 h 286"/>
                  <a:gd name="T24" fmla="*/ 240 w 319"/>
                  <a:gd name="T25" fmla="*/ 9 h 286"/>
                  <a:gd name="T26" fmla="*/ 216 w 319"/>
                  <a:gd name="T27" fmla="*/ 2 h 286"/>
                  <a:gd name="T28" fmla="*/ 189 w 319"/>
                  <a:gd name="T29" fmla="*/ 0 h 286"/>
                  <a:gd name="T30" fmla="*/ 147 w 319"/>
                  <a:gd name="T31" fmla="*/ 0 h 286"/>
                  <a:gd name="T32" fmla="*/ 110 w 319"/>
                  <a:gd name="T33" fmla="*/ 2 h 286"/>
                  <a:gd name="T34" fmla="*/ 74 w 319"/>
                  <a:gd name="T35" fmla="*/ 9 h 286"/>
                  <a:gd name="T36" fmla="*/ 41 w 319"/>
                  <a:gd name="T37" fmla="*/ 21 h 286"/>
                  <a:gd name="T38" fmla="*/ 20 w 319"/>
                  <a:gd name="T39" fmla="*/ 35 h 286"/>
                  <a:gd name="T40" fmla="*/ 8 w 319"/>
                  <a:gd name="T41" fmla="*/ 47 h 286"/>
                  <a:gd name="T42" fmla="*/ 0 w 319"/>
                  <a:gd name="T43" fmla="*/ 61 h 286"/>
                  <a:gd name="T44" fmla="*/ 2 w 319"/>
                  <a:gd name="T45" fmla="*/ 75 h 286"/>
                  <a:gd name="T46" fmla="*/ 5 w 319"/>
                  <a:gd name="T47" fmla="*/ 89 h 286"/>
                  <a:gd name="T48" fmla="*/ 15 w 319"/>
                  <a:gd name="T49" fmla="*/ 104 h 286"/>
                  <a:gd name="T50" fmla="*/ 23 w 319"/>
                  <a:gd name="T51" fmla="*/ 123 h 286"/>
                  <a:gd name="T52" fmla="*/ 27 w 319"/>
                  <a:gd name="T53" fmla="*/ 149 h 286"/>
                  <a:gd name="T54" fmla="*/ 30 w 319"/>
                  <a:gd name="T55" fmla="*/ 176 h 286"/>
                  <a:gd name="T56" fmla="*/ 35 w 319"/>
                  <a:gd name="T57" fmla="*/ 200 h 286"/>
                  <a:gd name="T58" fmla="*/ 36 w 319"/>
                  <a:gd name="T59" fmla="*/ 235 h 286"/>
                  <a:gd name="T60" fmla="*/ 38 w 319"/>
                  <a:gd name="T61" fmla="*/ 265 h 286"/>
                  <a:gd name="T62" fmla="*/ 38 w 319"/>
                  <a:gd name="T63" fmla="*/ 285 h 286"/>
                  <a:gd name="T64" fmla="*/ 48 w 319"/>
                  <a:gd name="T65" fmla="*/ 260 h 286"/>
                  <a:gd name="T66" fmla="*/ 68 w 319"/>
                  <a:gd name="T67" fmla="*/ 248 h 286"/>
                  <a:gd name="T68" fmla="*/ 86 w 319"/>
                  <a:gd name="T69" fmla="*/ 241 h 286"/>
                  <a:gd name="T70" fmla="*/ 108 w 319"/>
                  <a:gd name="T71" fmla="*/ 236 h 286"/>
                  <a:gd name="T72" fmla="*/ 143 w 319"/>
                  <a:gd name="T73" fmla="*/ 229 h 286"/>
                  <a:gd name="T74" fmla="*/ 177 w 319"/>
                  <a:gd name="T75" fmla="*/ 228 h 286"/>
                  <a:gd name="T76" fmla="*/ 197 w 319"/>
                  <a:gd name="T77" fmla="*/ 228 h 286"/>
                  <a:gd name="T78" fmla="*/ 228 w 319"/>
                  <a:gd name="T79" fmla="*/ 230 h 286"/>
                  <a:gd name="T80" fmla="*/ 264 w 319"/>
                  <a:gd name="T81" fmla="*/ 237 h 286"/>
                  <a:gd name="T82" fmla="*/ 287 w 319"/>
                  <a:gd name="T83" fmla="*/ 246 h 286"/>
                  <a:gd name="T84" fmla="*/ 302 w 319"/>
                  <a:gd name="T85" fmla="*/ 255 h 286"/>
                  <a:gd name="T86" fmla="*/ 318 w 319"/>
                  <a:gd name="T87" fmla="*/ 268 h 2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319" h="286">
                    <a:moveTo>
                      <a:pt x="317" y="275"/>
                    </a:moveTo>
                    <a:lnTo>
                      <a:pt x="315" y="254"/>
                    </a:lnTo>
                    <a:lnTo>
                      <a:pt x="306" y="235"/>
                    </a:lnTo>
                    <a:lnTo>
                      <a:pt x="299" y="219"/>
                    </a:lnTo>
                    <a:lnTo>
                      <a:pt x="294" y="194"/>
                    </a:lnTo>
                    <a:lnTo>
                      <a:pt x="288" y="161"/>
                    </a:lnTo>
                    <a:lnTo>
                      <a:pt x="284" y="126"/>
                    </a:lnTo>
                    <a:lnTo>
                      <a:pt x="281" y="94"/>
                    </a:lnTo>
                    <a:lnTo>
                      <a:pt x="279" y="67"/>
                    </a:lnTo>
                    <a:lnTo>
                      <a:pt x="278" y="43"/>
                    </a:lnTo>
                    <a:lnTo>
                      <a:pt x="270" y="29"/>
                    </a:lnTo>
                    <a:lnTo>
                      <a:pt x="255" y="16"/>
                    </a:lnTo>
                    <a:lnTo>
                      <a:pt x="240" y="9"/>
                    </a:lnTo>
                    <a:lnTo>
                      <a:pt x="216" y="2"/>
                    </a:lnTo>
                    <a:lnTo>
                      <a:pt x="189" y="0"/>
                    </a:lnTo>
                    <a:lnTo>
                      <a:pt x="147" y="0"/>
                    </a:lnTo>
                    <a:lnTo>
                      <a:pt x="110" y="2"/>
                    </a:lnTo>
                    <a:lnTo>
                      <a:pt x="74" y="9"/>
                    </a:lnTo>
                    <a:lnTo>
                      <a:pt x="41" y="21"/>
                    </a:lnTo>
                    <a:lnTo>
                      <a:pt x="20" y="35"/>
                    </a:lnTo>
                    <a:lnTo>
                      <a:pt x="8" y="47"/>
                    </a:lnTo>
                    <a:lnTo>
                      <a:pt x="0" y="61"/>
                    </a:lnTo>
                    <a:lnTo>
                      <a:pt x="2" y="75"/>
                    </a:lnTo>
                    <a:lnTo>
                      <a:pt x="5" y="89"/>
                    </a:lnTo>
                    <a:lnTo>
                      <a:pt x="15" y="104"/>
                    </a:lnTo>
                    <a:lnTo>
                      <a:pt x="23" y="123"/>
                    </a:lnTo>
                    <a:lnTo>
                      <a:pt x="27" y="149"/>
                    </a:lnTo>
                    <a:lnTo>
                      <a:pt x="30" y="176"/>
                    </a:lnTo>
                    <a:lnTo>
                      <a:pt x="35" y="200"/>
                    </a:lnTo>
                    <a:lnTo>
                      <a:pt x="36" y="235"/>
                    </a:lnTo>
                    <a:lnTo>
                      <a:pt x="38" y="265"/>
                    </a:lnTo>
                    <a:lnTo>
                      <a:pt x="38" y="285"/>
                    </a:lnTo>
                    <a:lnTo>
                      <a:pt x="48" y="260"/>
                    </a:lnTo>
                    <a:lnTo>
                      <a:pt x="68" y="248"/>
                    </a:lnTo>
                    <a:lnTo>
                      <a:pt x="86" y="241"/>
                    </a:lnTo>
                    <a:lnTo>
                      <a:pt x="108" y="236"/>
                    </a:lnTo>
                    <a:lnTo>
                      <a:pt x="143" y="229"/>
                    </a:lnTo>
                    <a:lnTo>
                      <a:pt x="177" y="228"/>
                    </a:lnTo>
                    <a:lnTo>
                      <a:pt x="197" y="228"/>
                    </a:lnTo>
                    <a:lnTo>
                      <a:pt x="228" y="230"/>
                    </a:lnTo>
                    <a:lnTo>
                      <a:pt x="264" y="237"/>
                    </a:lnTo>
                    <a:lnTo>
                      <a:pt x="287" y="246"/>
                    </a:lnTo>
                    <a:lnTo>
                      <a:pt x="302" y="255"/>
                    </a:lnTo>
                    <a:lnTo>
                      <a:pt x="318" y="268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50000">
                    <a:schemeClr val="accent1"/>
                  </a:gs>
                  <a:gs pos="100000">
                    <a:schemeClr val="folHlink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5" name="Freeform 43"/>
              <p:cNvSpPr>
                <a:spLocks/>
              </p:cNvSpPr>
              <p:nvPr/>
            </p:nvSpPr>
            <p:spPr bwMode="auto">
              <a:xfrm>
                <a:off x="5049" y="1394"/>
                <a:ext cx="551" cy="335"/>
              </a:xfrm>
              <a:custGeom>
                <a:avLst/>
                <a:gdLst>
                  <a:gd name="T0" fmla="*/ 534 w 551"/>
                  <a:gd name="T1" fmla="*/ 48 h 335"/>
                  <a:gd name="T2" fmla="*/ 550 w 551"/>
                  <a:gd name="T3" fmla="*/ 117 h 335"/>
                  <a:gd name="T4" fmla="*/ 540 w 551"/>
                  <a:gd name="T5" fmla="*/ 142 h 335"/>
                  <a:gd name="T6" fmla="*/ 517 w 551"/>
                  <a:gd name="T7" fmla="*/ 179 h 335"/>
                  <a:gd name="T8" fmla="*/ 493 w 551"/>
                  <a:gd name="T9" fmla="*/ 212 h 335"/>
                  <a:gd name="T10" fmla="*/ 465 w 551"/>
                  <a:gd name="T11" fmla="*/ 239 h 335"/>
                  <a:gd name="T12" fmla="*/ 430 w 551"/>
                  <a:gd name="T13" fmla="*/ 267 h 335"/>
                  <a:gd name="T14" fmla="*/ 397 w 551"/>
                  <a:gd name="T15" fmla="*/ 286 h 335"/>
                  <a:gd name="T16" fmla="*/ 361 w 551"/>
                  <a:gd name="T17" fmla="*/ 304 h 335"/>
                  <a:gd name="T18" fmla="*/ 315 w 551"/>
                  <a:gd name="T19" fmla="*/ 320 h 335"/>
                  <a:gd name="T20" fmla="*/ 280 w 551"/>
                  <a:gd name="T21" fmla="*/ 328 h 335"/>
                  <a:gd name="T22" fmla="*/ 238 w 551"/>
                  <a:gd name="T23" fmla="*/ 334 h 335"/>
                  <a:gd name="T24" fmla="*/ 199 w 551"/>
                  <a:gd name="T25" fmla="*/ 334 h 335"/>
                  <a:gd name="T26" fmla="*/ 157 w 551"/>
                  <a:gd name="T27" fmla="*/ 329 h 335"/>
                  <a:gd name="T28" fmla="*/ 114 w 551"/>
                  <a:gd name="T29" fmla="*/ 317 h 335"/>
                  <a:gd name="T30" fmla="*/ 75 w 551"/>
                  <a:gd name="T31" fmla="*/ 298 h 335"/>
                  <a:gd name="T32" fmla="*/ 52 w 551"/>
                  <a:gd name="T33" fmla="*/ 282 h 335"/>
                  <a:gd name="T34" fmla="*/ 24 w 551"/>
                  <a:gd name="T35" fmla="*/ 258 h 335"/>
                  <a:gd name="T36" fmla="*/ 9 w 551"/>
                  <a:gd name="T37" fmla="*/ 238 h 335"/>
                  <a:gd name="T38" fmla="*/ 0 w 551"/>
                  <a:gd name="T39" fmla="*/ 222 h 335"/>
                  <a:gd name="T40" fmla="*/ 0 w 551"/>
                  <a:gd name="T41" fmla="*/ 204 h 335"/>
                  <a:gd name="T42" fmla="*/ 6 w 551"/>
                  <a:gd name="T43" fmla="*/ 182 h 335"/>
                  <a:gd name="T44" fmla="*/ 18 w 551"/>
                  <a:gd name="T45" fmla="*/ 166 h 335"/>
                  <a:gd name="T46" fmla="*/ 27 w 551"/>
                  <a:gd name="T47" fmla="*/ 131 h 335"/>
                  <a:gd name="T48" fmla="*/ 31 w 551"/>
                  <a:gd name="T49" fmla="*/ 112 h 335"/>
                  <a:gd name="T50" fmla="*/ 283 w 551"/>
                  <a:gd name="T51" fmla="*/ 128 h 335"/>
                  <a:gd name="T52" fmla="*/ 316 w 551"/>
                  <a:gd name="T53" fmla="*/ 122 h 335"/>
                  <a:gd name="T54" fmla="*/ 357 w 551"/>
                  <a:gd name="T55" fmla="*/ 109 h 335"/>
                  <a:gd name="T56" fmla="*/ 388 w 551"/>
                  <a:gd name="T57" fmla="*/ 93 h 335"/>
                  <a:gd name="T58" fmla="*/ 421 w 551"/>
                  <a:gd name="T59" fmla="*/ 73 h 335"/>
                  <a:gd name="T60" fmla="*/ 453 w 551"/>
                  <a:gd name="T61" fmla="*/ 44 h 335"/>
                  <a:gd name="T62" fmla="*/ 472 w 551"/>
                  <a:gd name="T63" fmla="*/ 19 h 335"/>
                  <a:gd name="T64" fmla="*/ 486 w 551"/>
                  <a:gd name="T65" fmla="*/ 0 h 335"/>
                  <a:gd name="T66" fmla="*/ 534 w 551"/>
                  <a:gd name="T67" fmla="*/ 48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51" h="335">
                    <a:moveTo>
                      <a:pt x="534" y="48"/>
                    </a:moveTo>
                    <a:lnTo>
                      <a:pt x="550" y="117"/>
                    </a:lnTo>
                    <a:lnTo>
                      <a:pt x="540" y="142"/>
                    </a:lnTo>
                    <a:lnTo>
                      <a:pt x="517" y="179"/>
                    </a:lnTo>
                    <a:lnTo>
                      <a:pt x="493" y="212"/>
                    </a:lnTo>
                    <a:lnTo>
                      <a:pt x="465" y="239"/>
                    </a:lnTo>
                    <a:lnTo>
                      <a:pt x="430" y="267"/>
                    </a:lnTo>
                    <a:lnTo>
                      <a:pt x="397" y="286"/>
                    </a:lnTo>
                    <a:lnTo>
                      <a:pt x="361" y="304"/>
                    </a:lnTo>
                    <a:lnTo>
                      <a:pt x="315" y="320"/>
                    </a:lnTo>
                    <a:lnTo>
                      <a:pt x="280" y="328"/>
                    </a:lnTo>
                    <a:lnTo>
                      <a:pt x="238" y="334"/>
                    </a:lnTo>
                    <a:lnTo>
                      <a:pt x="199" y="334"/>
                    </a:lnTo>
                    <a:lnTo>
                      <a:pt x="157" y="329"/>
                    </a:lnTo>
                    <a:lnTo>
                      <a:pt x="114" y="317"/>
                    </a:lnTo>
                    <a:lnTo>
                      <a:pt x="75" y="298"/>
                    </a:lnTo>
                    <a:lnTo>
                      <a:pt x="52" y="282"/>
                    </a:lnTo>
                    <a:lnTo>
                      <a:pt x="24" y="258"/>
                    </a:lnTo>
                    <a:lnTo>
                      <a:pt x="9" y="238"/>
                    </a:lnTo>
                    <a:lnTo>
                      <a:pt x="0" y="222"/>
                    </a:lnTo>
                    <a:lnTo>
                      <a:pt x="0" y="204"/>
                    </a:lnTo>
                    <a:lnTo>
                      <a:pt x="6" y="182"/>
                    </a:lnTo>
                    <a:lnTo>
                      <a:pt x="18" y="166"/>
                    </a:lnTo>
                    <a:lnTo>
                      <a:pt x="27" y="131"/>
                    </a:lnTo>
                    <a:lnTo>
                      <a:pt x="31" y="112"/>
                    </a:lnTo>
                    <a:lnTo>
                      <a:pt x="283" y="128"/>
                    </a:lnTo>
                    <a:lnTo>
                      <a:pt x="316" y="122"/>
                    </a:lnTo>
                    <a:lnTo>
                      <a:pt x="357" y="109"/>
                    </a:lnTo>
                    <a:lnTo>
                      <a:pt x="388" y="93"/>
                    </a:lnTo>
                    <a:lnTo>
                      <a:pt x="421" y="73"/>
                    </a:lnTo>
                    <a:lnTo>
                      <a:pt x="453" y="44"/>
                    </a:lnTo>
                    <a:lnTo>
                      <a:pt x="472" y="19"/>
                    </a:lnTo>
                    <a:lnTo>
                      <a:pt x="486" y="0"/>
                    </a:lnTo>
                    <a:lnTo>
                      <a:pt x="534" y="48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100000">
                    <a:schemeClr val="hlink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6" name="Freeform 44"/>
              <p:cNvSpPr>
                <a:spLocks/>
              </p:cNvSpPr>
              <p:nvPr/>
            </p:nvSpPr>
            <p:spPr bwMode="auto">
              <a:xfrm>
                <a:off x="5145" y="976"/>
                <a:ext cx="475" cy="552"/>
              </a:xfrm>
              <a:custGeom>
                <a:avLst/>
                <a:gdLst>
                  <a:gd name="T0" fmla="*/ 0 w 475"/>
                  <a:gd name="T1" fmla="*/ 0 h 552"/>
                  <a:gd name="T2" fmla="*/ 0 w 475"/>
                  <a:gd name="T3" fmla="*/ 294 h 552"/>
                  <a:gd name="T4" fmla="*/ 28 w 475"/>
                  <a:gd name="T5" fmla="*/ 291 h 552"/>
                  <a:gd name="T6" fmla="*/ 63 w 475"/>
                  <a:gd name="T7" fmla="*/ 293 h 552"/>
                  <a:gd name="T8" fmla="*/ 121 w 475"/>
                  <a:gd name="T9" fmla="*/ 299 h 552"/>
                  <a:gd name="T10" fmla="*/ 178 w 475"/>
                  <a:gd name="T11" fmla="*/ 310 h 552"/>
                  <a:gd name="T12" fmla="*/ 231 w 475"/>
                  <a:gd name="T13" fmla="*/ 323 h 552"/>
                  <a:gd name="T14" fmla="*/ 274 w 475"/>
                  <a:gd name="T15" fmla="*/ 339 h 552"/>
                  <a:gd name="T16" fmla="*/ 325 w 475"/>
                  <a:gd name="T17" fmla="*/ 364 h 552"/>
                  <a:gd name="T18" fmla="*/ 364 w 475"/>
                  <a:gd name="T19" fmla="*/ 390 h 552"/>
                  <a:gd name="T20" fmla="*/ 393 w 475"/>
                  <a:gd name="T21" fmla="*/ 415 h 552"/>
                  <a:gd name="T22" fmla="*/ 414 w 475"/>
                  <a:gd name="T23" fmla="*/ 439 h 552"/>
                  <a:gd name="T24" fmla="*/ 427 w 475"/>
                  <a:gd name="T25" fmla="*/ 461 h 552"/>
                  <a:gd name="T26" fmla="*/ 439 w 475"/>
                  <a:gd name="T27" fmla="*/ 488 h 552"/>
                  <a:gd name="T28" fmla="*/ 444 w 475"/>
                  <a:gd name="T29" fmla="*/ 513 h 552"/>
                  <a:gd name="T30" fmla="*/ 451 w 475"/>
                  <a:gd name="T31" fmla="*/ 551 h 552"/>
                  <a:gd name="T32" fmla="*/ 457 w 475"/>
                  <a:gd name="T33" fmla="*/ 518 h 552"/>
                  <a:gd name="T34" fmla="*/ 466 w 475"/>
                  <a:gd name="T35" fmla="*/ 481 h 552"/>
                  <a:gd name="T36" fmla="*/ 469 w 475"/>
                  <a:gd name="T37" fmla="*/ 453 h 552"/>
                  <a:gd name="T38" fmla="*/ 474 w 475"/>
                  <a:gd name="T39" fmla="*/ 420 h 552"/>
                  <a:gd name="T40" fmla="*/ 472 w 475"/>
                  <a:gd name="T41" fmla="*/ 393 h 552"/>
                  <a:gd name="T42" fmla="*/ 466 w 475"/>
                  <a:gd name="T43" fmla="*/ 361 h 552"/>
                  <a:gd name="T44" fmla="*/ 459 w 475"/>
                  <a:gd name="T45" fmla="*/ 317 h 552"/>
                  <a:gd name="T46" fmla="*/ 444 w 475"/>
                  <a:gd name="T47" fmla="*/ 279 h 552"/>
                  <a:gd name="T48" fmla="*/ 424 w 475"/>
                  <a:gd name="T49" fmla="*/ 238 h 552"/>
                  <a:gd name="T50" fmla="*/ 399 w 475"/>
                  <a:gd name="T51" fmla="*/ 196 h 552"/>
                  <a:gd name="T52" fmla="*/ 363 w 475"/>
                  <a:gd name="T53" fmla="*/ 152 h 552"/>
                  <a:gd name="T54" fmla="*/ 322 w 475"/>
                  <a:gd name="T55" fmla="*/ 116 h 552"/>
                  <a:gd name="T56" fmla="*/ 286 w 475"/>
                  <a:gd name="T57" fmla="*/ 87 h 552"/>
                  <a:gd name="T58" fmla="*/ 241 w 475"/>
                  <a:gd name="T59" fmla="*/ 60 h 552"/>
                  <a:gd name="T60" fmla="*/ 195 w 475"/>
                  <a:gd name="T61" fmla="*/ 40 h 552"/>
                  <a:gd name="T62" fmla="*/ 141 w 475"/>
                  <a:gd name="T63" fmla="*/ 21 h 552"/>
                  <a:gd name="T64" fmla="*/ 94 w 475"/>
                  <a:gd name="T65" fmla="*/ 10 h 552"/>
                  <a:gd name="T66" fmla="*/ 39 w 475"/>
                  <a:gd name="T67" fmla="*/ 3 h 552"/>
                  <a:gd name="T68" fmla="*/ 0 w 475"/>
                  <a:gd name="T69" fmla="*/ 0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475" h="552">
                    <a:moveTo>
                      <a:pt x="0" y="0"/>
                    </a:moveTo>
                    <a:lnTo>
                      <a:pt x="0" y="294"/>
                    </a:lnTo>
                    <a:lnTo>
                      <a:pt x="28" y="291"/>
                    </a:lnTo>
                    <a:lnTo>
                      <a:pt x="63" y="293"/>
                    </a:lnTo>
                    <a:lnTo>
                      <a:pt x="121" y="299"/>
                    </a:lnTo>
                    <a:lnTo>
                      <a:pt x="178" y="310"/>
                    </a:lnTo>
                    <a:lnTo>
                      <a:pt x="231" y="323"/>
                    </a:lnTo>
                    <a:lnTo>
                      <a:pt x="274" y="339"/>
                    </a:lnTo>
                    <a:lnTo>
                      <a:pt x="325" y="364"/>
                    </a:lnTo>
                    <a:lnTo>
                      <a:pt x="364" y="390"/>
                    </a:lnTo>
                    <a:lnTo>
                      <a:pt x="393" y="415"/>
                    </a:lnTo>
                    <a:lnTo>
                      <a:pt x="414" y="439"/>
                    </a:lnTo>
                    <a:lnTo>
                      <a:pt x="427" y="461"/>
                    </a:lnTo>
                    <a:lnTo>
                      <a:pt x="439" y="488"/>
                    </a:lnTo>
                    <a:lnTo>
                      <a:pt x="444" y="513"/>
                    </a:lnTo>
                    <a:lnTo>
                      <a:pt x="451" y="551"/>
                    </a:lnTo>
                    <a:lnTo>
                      <a:pt x="457" y="518"/>
                    </a:lnTo>
                    <a:lnTo>
                      <a:pt x="466" y="481"/>
                    </a:lnTo>
                    <a:lnTo>
                      <a:pt x="469" y="453"/>
                    </a:lnTo>
                    <a:lnTo>
                      <a:pt x="474" y="420"/>
                    </a:lnTo>
                    <a:lnTo>
                      <a:pt x="472" y="393"/>
                    </a:lnTo>
                    <a:lnTo>
                      <a:pt x="466" y="361"/>
                    </a:lnTo>
                    <a:lnTo>
                      <a:pt x="459" y="317"/>
                    </a:lnTo>
                    <a:lnTo>
                      <a:pt x="444" y="279"/>
                    </a:lnTo>
                    <a:lnTo>
                      <a:pt x="424" y="238"/>
                    </a:lnTo>
                    <a:lnTo>
                      <a:pt x="399" y="196"/>
                    </a:lnTo>
                    <a:lnTo>
                      <a:pt x="363" y="152"/>
                    </a:lnTo>
                    <a:lnTo>
                      <a:pt x="322" y="116"/>
                    </a:lnTo>
                    <a:lnTo>
                      <a:pt x="286" y="87"/>
                    </a:lnTo>
                    <a:lnTo>
                      <a:pt x="241" y="60"/>
                    </a:lnTo>
                    <a:lnTo>
                      <a:pt x="195" y="40"/>
                    </a:lnTo>
                    <a:lnTo>
                      <a:pt x="141" y="21"/>
                    </a:lnTo>
                    <a:lnTo>
                      <a:pt x="94" y="10"/>
                    </a:lnTo>
                    <a:lnTo>
                      <a:pt x="39" y="3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50000">
                    <a:schemeClr val="accent1"/>
                  </a:gs>
                  <a:gs pos="100000">
                    <a:schemeClr val="folHlink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7" name="Freeform 45"/>
              <p:cNvSpPr>
                <a:spLocks/>
              </p:cNvSpPr>
              <p:nvPr/>
            </p:nvSpPr>
            <p:spPr bwMode="auto">
              <a:xfrm>
                <a:off x="5176" y="1543"/>
                <a:ext cx="156" cy="118"/>
              </a:xfrm>
              <a:custGeom>
                <a:avLst/>
                <a:gdLst>
                  <a:gd name="T0" fmla="*/ 83 w 156"/>
                  <a:gd name="T1" fmla="*/ 0 h 118"/>
                  <a:gd name="T2" fmla="*/ 134 w 156"/>
                  <a:gd name="T3" fmla="*/ 19 h 118"/>
                  <a:gd name="T4" fmla="*/ 152 w 156"/>
                  <a:gd name="T5" fmla="*/ 46 h 118"/>
                  <a:gd name="T6" fmla="*/ 155 w 156"/>
                  <a:gd name="T7" fmla="*/ 70 h 118"/>
                  <a:gd name="T8" fmla="*/ 155 w 156"/>
                  <a:gd name="T9" fmla="*/ 84 h 118"/>
                  <a:gd name="T10" fmla="*/ 146 w 156"/>
                  <a:gd name="T11" fmla="*/ 100 h 118"/>
                  <a:gd name="T12" fmla="*/ 126 w 156"/>
                  <a:gd name="T13" fmla="*/ 108 h 118"/>
                  <a:gd name="T14" fmla="*/ 105 w 156"/>
                  <a:gd name="T15" fmla="*/ 114 h 118"/>
                  <a:gd name="T16" fmla="*/ 86 w 156"/>
                  <a:gd name="T17" fmla="*/ 117 h 118"/>
                  <a:gd name="T18" fmla="*/ 69 w 156"/>
                  <a:gd name="T19" fmla="*/ 117 h 118"/>
                  <a:gd name="T20" fmla="*/ 41 w 156"/>
                  <a:gd name="T21" fmla="*/ 112 h 118"/>
                  <a:gd name="T22" fmla="*/ 21 w 156"/>
                  <a:gd name="T23" fmla="*/ 107 h 118"/>
                  <a:gd name="T24" fmla="*/ 9 w 156"/>
                  <a:gd name="T25" fmla="*/ 98 h 118"/>
                  <a:gd name="T26" fmla="*/ 2 w 156"/>
                  <a:gd name="T27" fmla="*/ 90 h 118"/>
                  <a:gd name="T28" fmla="*/ 0 w 156"/>
                  <a:gd name="T29" fmla="*/ 78 h 118"/>
                  <a:gd name="T30" fmla="*/ 2 w 156"/>
                  <a:gd name="T31" fmla="*/ 60 h 118"/>
                  <a:gd name="T32" fmla="*/ 9 w 156"/>
                  <a:gd name="T33" fmla="*/ 11 h 118"/>
                  <a:gd name="T34" fmla="*/ 83 w 156"/>
                  <a:gd name="T35" fmla="*/ 0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56" h="118">
                    <a:moveTo>
                      <a:pt x="83" y="0"/>
                    </a:moveTo>
                    <a:lnTo>
                      <a:pt x="134" y="19"/>
                    </a:lnTo>
                    <a:lnTo>
                      <a:pt x="152" y="46"/>
                    </a:lnTo>
                    <a:lnTo>
                      <a:pt x="155" y="70"/>
                    </a:lnTo>
                    <a:lnTo>
                      <a:pt x="155" y="84"/>
                    </a:lnTo>
                    <a:lnTo>
                      <a:pt x="146" y="100"/>
                    </a:lnTo>
                    <a:lnTo>
                      <a:pt x="126" y="108"/>
                    </a:lnTo>
                    <a:lnTo>
                      <a:pt x="105" y="114"/>
                    </a:lnTo>
                    <a:lnTo>
                      <a:pt x="86" y="117"/>
                    </a:lnTo>
                    <a:lnTo>
                      <a:pt x="69" y="117"/>
                    </a:lnTo>
                    <a:lnTo>
                      <a:pt x="41" y="112"/>
                    </a:lnTo>
                    <a:lnTo>
                      <a:pt x="21" y="107"/>
                    </a:lnTo>
                    <a:lnTo>
                      <a:pt x="9" y="98"/>
                    </a:lnTo>
                    <a:lnTo>
                      <a:pt x="2" y="90"/>
                    </a:lnTo>
                    <a:lnTo>
                      <a:pt x="0" y="78"/>
                    </a:lnTo>
                    <a:lnTo>
                      <a:pt x="2" y="60"/>
                    </a:lnTo>
                    <a:lnTo>
                      <a:pt x="9" y="11"/>
                    </a:lnTo>
                    <a:lnTo>
                      <a:pt x="83" y="0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100000">
                    <a:schemeClr val="hlink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8" name="Freeform 46"/>
              <p:cNvSpPr>
                <a:spLocks/>
              </p:cNvSpPr>
              <p:nvPr/>
            </p:nvSpPr>
            <p:spPr bwMode="auto">
              <a:xfrm>
                <a:off x="5172" y="1556"/>
                <a:ext cx="88" cy="74"/>
              </a:xfrm>
              <a:custGeom>
                <a:avLst/>
                <a:gdLst>
                  <a:gd name="T0" fmla="*/ 0 w 88"/>
                  <a:gd name="T1" fmla="*/ 68 h 74"/>
                  <a:gd name="T2" fmla="*/ 11 w 88"/>
                  <a:gd name="T3" fmla="*/ 0 h 74"/>
                  <a:gd name="T4" fmla="*/ 54 w 88"/>
                  <a:gd name="T5" fmla="*/ 5 h 74"/>
                  <a:gd name="T6" fmla="*/ 87 w 88"/>
                  <a:gd name="T7" fmla="*/ 9 h 74"/>
                  <a:gd name="T8" fmla="*/ 78 w 88"/>
                  <a:gd name="T9" fmla="*/ 73 h 74"/>
                  <a:gd name="T10" fmla="*/ 75 w 88"/>
                  <a:gd name="T11" fmla="*/ 58 h 74"/>
                  <a:gd name="T12" fmla="*/ 65 w 88"/>
                  <a:gd name="T13" fmla="*/ 47 h 74"/>
                  <a:gd name="T14" fmla="*/ 47 w 88"/>
                  <a:gd name="T15" fmla="*/ 44 h 74"/>
                  <a:gd name="T16" fmla="*/ 27 w 88"/>
                  <a:gd name="T17" fmla="*/ 45 h 74"/>
                  <a:gd name="T18" fmla="*/ 11 w 88"/>
                  <a:gd name="T19" fmla="*/ 52 h 74"/>
                  <a:gd name="T20" fmla="*/ 0 w 88"/>
                  <a:gd name="T21" fmla="*/ 68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8" h="74">
                    <a:moveTo>
                      <a:pt x="0" y="68"/>
                    </a:moveTo>
                    <a:lnTo>
                      <a:pt x="11" y="0"/>
                    </a:lnTo>
                    <a:lnTo>
                      <a:pt x="54" y="5"/>
                    </a:lnTo>
                    <a:lnTo>
                      <a:pt x="87" y="9"/>
                    </a:lnTo>
                    <a:lnTo>
                      <a:pt x="78" y="73"/>
                    </a:lnTo>
                    <a:lnTo>
                      <a:pt x="75" y="58"/>
                    </a:lnTo>
                    <a:lnTo>
                      <a:pt x="65" y="47"/>
                    </a:lnTo>
                    <a:lnTo>
                      <a:pt x="47" y="44"/>
                    </a:lnTo>
                    <a:lnTo>
                      <a:pt x="27" y="45"/>
                    </a:lnTo>
                    <a:lnTo>
                      <a:pt x="11" y="52"/>
                    </a:lnTo>
                    <a:lnTo>
                      <a:pt x="0" y="68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50000">
                    <a:schemeClr val="accent1"/>
                  </a:gs>
                  <a:gs pos="100000">
                    <a:schemeClr val="folHlink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9" name="Freeform 47"/>
              <p:cNvSpPr>
                <a:spLocks/>
              </p:cNvSpPr>
              <p:nvPr/>
            </p:nvSpPr>
            <p:spPr bwMode="auto">
              <a:xfrm>
                <a:off x="5049" y="1336"/>
                <a:ext cx="319" cy="286"/>
              </a:xfrm>
              <a:custGeom>
                <a:avLst/>
                <a:gdLst>
                  <a:gd name="T0" fmla="*/ 1 w 319"/>
                  <a:gd name="T1" fmla="*/ 275 h 286"/>
                  <a:gd name="T2" fmla="*/ 3 w 319"/>
                  <a:gd name="T3" fmla="*/ 254 h 286"/>
                  <a:gd name="T4" fmla="*/ 12 w 319"/>
                  <a:gd name="T5" fmla="*/ 235 h 286"/>
                  <a:gd name="T6" fmla="*/ 19 w 319"/>
                  <a:gd name="T7" fmla="*/ 219 h 286"/>
                  <a:gd name="T8" fmla="*/ 24 w 319"/>
                  <a:gd name="T9" fmla="*/ 194 h 286"/>
                  <a:gd name="T10" fmla="*/ 30 w 319"/>
                  <a:gd name="T11" fmla="*/ 161 h 286"/>
                  <a:gd name="T12" fmla="*/ 34 w 319"/>
                  <a:gd name="T13" fmla="*/ 126 h 286"/>
                  <a:gd name="T14" fmla="*/ 37 w 319"/>
                  <a:gd name="T15" fmla="*/ 94 h 286"/>
                  <a:gd name="T16" fmla="*/ 39 w 319"/>
                  <a:gd name="T17" fmla="*/ 67 h 286"/>
                  <a:gd name="T18" fmla="*/ 40 w 319"/>
                  <a:gd name="T19" fmla="*/ 43 h 286"/>
                  <a:gd name="T20" fmla="*/ 48 w 319"/>
                  <a:gd name="T21" fmla="*/ 29 h 286"/>
                  <a:gd name="T22" fmla="*/ 63 w 319"/>
                  <a:gd name="T23" fmla="*/ 16 h 286"/>
                  <a:gd name="T24" fmla="*/ 78 w 319"/>
                  <a:gd name="T25" fmla="*/ 9 h 286"/>
                  <a:gd name="T26" fmla="*/ 102 w 319"/>
                  <a:gd name="T27" fmla="*/ 2 h 286"/>
                  <a:gd name="T28" fmla="*/ 129 w 319"/>
                  <a:gd name="T29" fmla="*/ 0 h 286"/>
                  <a:gd name="T30" fmla="*/ 171 w 319"/>
                  <a:gd name="T31" fmla="*/ 0 h 286"/>
                  <a:gd name="T32" fmla="*/ 208 w 319"/>
                  <a:gd name="T33" fmla="*/ 2 h 286"/>
                  <a:gd name="T34" fmla="*/ 244 w 319"/>
                  <a:gd name="T35" fmla="*/ 9 h 286"/>
                  <a:gd name="T36" fmla="*/ 277 w 319"/>
                  <a:gd name="T37" fmla="*/ 21 h 286"/>
                  <a:gd name="T38" fmla="*/ 298 w 319"/>
                  <a:gd name="T39" fmla="*/ 35 h 286"/>
                  <a:gd name="T40" fmla="*/ 310 w 319"/>
                  <a:gd name="T41" fmla="*/ 47 h 286"/>
                  <a:gd name="T42" fmla="*/ 318 w 319"/>
                  <a:gd name="T43" fmla="*/ 61 h 286"/>
                  <a:gd name="T44" fmla="*/ 316 w 319"/>
                  <a:gd name="T45" fmla="*/ 75 h 286"/>
                  <a:gd name="T46" fmla="*/ 313 w 319"/>
                  <a:gd name="T47" fmla="*/ 89 h 286"/>
                  <a:gd name="T48" fmla="*/ 303 w 319"/>
                  <a:gd name="T49" fmla="*/ 104 h 286"/>
                  <a:gd name="T50" fmla="*/ 295 w 319"/>
                  <a:gd name="T51" fmla="*/ 123 h 286"/>
                  <a:gd name="T52" fmla="*/ 291 w 319"/>
                  <a:gd name="T53" fmla="*/ 149 h 286"/>
                  <a:gd name="T54" fmla="*/ 288 w 319"/>
                  <a:gd name="T55" fmla="*/ 176 h 286"/>
                  <a:gd name="T56" fmla="*/ 283 w 319"/>
                  <a:gd name="T57" fmla="*/ 200 h 286"/>
                  <a:gd name="T58" fmla="*/ 282 w 319"/>
                  <a:gd name="T59" fmla="*/ 235 h 286"/>
                  <a:gd name="T60" fmla="*/ 280 w 319"/>
                  <a:gd name="T61" fmla="*/ 265 h 286"/>
                  <a:gd name="T62" fmla="*/ 280 w 319"/>
                  <a:gd name="T63" fmla="*/ 285 h 286"/>
                  <a:gd name="T64" fmla="*/ 270 w 319"/>
                  <a:gd name="T65" fmla="*/ 260 h 286"/>
                  <a:gd name="T66" fmla="*/ 250 w 319"/>
                  <a:gd name="T67" fmla="*/ 248 h 286"/>
                  <a:gd name="T68" fmla="*/ 232 w 319"/>
                  <a:gd name="T69" fmla="*/ 241 h 286"/>
                  <a:gd name="T70" fmla="*/ 210 w 319"/>
                  <a:gd name="T71" fmla="*/ 236 h 286"/>
                  <a:gd name="T72" fmla="*/ 175 w 319"/>
                  <a:gd name="T73" fmla="*/ 229 h 286"/>
                  <a:gd name="T74" fmla="*/ 141 w 319"/>
                  <a:gd name="T75" fmla="*/ 228 h 286"/>
                  <a:gd name="T76" fmla="*/ 121 w 319"/>
                  <a:gd name="T77" fmla="*/ 228 h 286"/>
                  <a:gd name="T78" fmla="*/ 90 w 319"/>
                  <a:gd name="T79" fmla="*/ 230 h 286"/>
                  <a:gd name="T80" fmla="*/ 54 w 319"/>
                  <a:gd name="T81" fmla="*/ 237 h 286"/>
                  <a:gd name="T82" fmla="*/ 31 w 319"/>
                  <a:gd name="T83" fmla="*/ 246 h 286"/>
                  <a:gd name="T84" fmla="*/ 16 w 319"/>
                  <a:gd name="T85" fmla="*/ 255 h 286"/>
                  <a:gd name="T86" fmla="*/ 0 w 319"/>
                  <a:gd name="T87" fmla="*/ 268 h 2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319" h="286">
                    <a:moveTo>
                      <a:pt x="1" y="275"/>
                    </a:moveTo>
                    <a:lnTo>
                      <a:pt x="3" y="254"/>
                    </a:lnTo>
                    <a:lnTo>
                      <a:pt x="12" y="235"/>
                    </a:lnTo>
                    <a:lnTo>
                      <a:pt x="19" y="219"/>
                    </a:lnTo>
                    <a:lnTo>
                      <a:pt x="24" y="194"/>
                    </a:lnTo>
                    <a:lnTo>
                      <a:pt x="30" y="161"/>
                    </a:lnTo>
                    <a:lnTo>
                      <a:pt x="34" y="126"/>
                    </a:lnTo>
                    <a:lnTo>
                      <a:pt x="37" y="94"/>
                    </a:lnTo>
                    <a:lnTo>
                      <a:pt x="39" y="67"/>
                    </a:lnTo>
                    <a:lnTo>
                      <a:pt x="40" y="43"/>
                    </a:lnTo>
                    <a:lnTo>
                      <a:pt x="48" y="29"/>
                    </a:lnTo>
                    <a:lnTo>
                      <a:pt x="63" y="16"/>
                    </a:lnTo>
                    <a:lnTo>
                      <a:pt x="78" y="9"/>
                    </a:lnTo>
                    <a:lnTo>
                      <a:pt x="102" y="2"/>
                    </a:lnTo>
                    <a:lnTo>
                      <a:pt x="129" y="0"/>
                    </a:lnTo>
                    <a:lnTo>
                      <a:pt x="171" y="0"/>
                    </a:lnTo>
                    <a:lnTo>
                      <a:pt x="208" y="2"/>
                    </a:lnTo>
                    <a:lnTo>
                      <a:pt x="244" y="9"/>
                    </a:lnTo>
                    <a:lnTo>
                      <a:pt x="277" y="21"/>
                    </a:lnTo>
                    <a:lnTo>
                      <a:pt x="298" y="35"/>
                    </a:lnTo>
                    <a:lnTo>
                      <a:pt x="310" y="47"/>
                    </a:lnTo>
                    <a:lnTo>
                      <a:pt x="318" y="61"/>
                    </a:lnTo>
                    <a:lnTo>
                      <a:pt x="316" y="75"/>
                    </a:lnTo>
                    <a:lnTo>
                      <a:pt x="313" y="89"/>
                    </a:lnTo>
                    <a:lnTo>
                      <a:pt x="303" y="104"/>
                    </a:lnTo>
                    <a:lnTo>
                      <a:pt x="295" y="123"/>
                    </a:lnTo>
                    <a:lnTo>
                      <a:pt x="291" y="149"/>
                    </a:lnTo>
                    <a:lnTo>
                      <a:pt x="288" y="176"/>
                    </a:lnTo>
                    <a:lnTo>
                      <a:pt x="283" y="200"/>
                    </a:lnTo>
                    <a:lnTo>
                      <a:pt x="282" y="235"/>
                    </a:lnTo>
                    <a:lnTo>
                      <a:pt x="280" y="265"/>
                    </a:lnTo>
                    <a:lnTo>
                      <a:pt x="280" y="285"/>
                    </a:lnTo>
                    <a:lnTo>
                      <a:pt x="270" y="260"/>
                    </a:lnTo>
                    <a:lnTo>
                      <a:pt x="250" y="248"/>
                    </a:lnTo>
                    <a:lnTo>
                      <a:pt x="232" y="241"/>
                    </a:lnTo>
                    <a:lnTo>
                      <a:pt x="210" y="236"/>
                    </a:lnTo>
                    <a:lnTo>
                      <a:pt x="175" y="229"/>
                    </a:lnTo>
                    <a:lnTo>
                      <a:pt x="141" y="228"/>
                    </a:lnTo>
                    <a:lnTo>
                      <a:pt x="121" y="228"/>
                    </a:lnTo>
                    <a:lnTo>
                      <a:pt x="90" y="230"/>
                    </a:lnTo>
                    <a:lnTo>
                      <a:pt x="54" y="237"/>
                    </a:lnTo>
                    <a:lnTo>
                      <a:pt x="31" y="246"/>
                    </a:lnTo>
                    <a:lnTo>
                      <a:pt x="16" y="255"/>
                    </a:lnTo>
                    <a:lnTo>
                      <a:pt x="0" y="268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50000">
                    <a:schemeClr val="accent1"/>
                  </a:gs>
                  <a:gs pos="100000">
                    <a:schemeClr val="folHlink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0" name="Freeform 48"/>
              <p:cNvSpPr>
                <a:spLocks/>
              </p:cNvSpPr>
              <p:nvPr/>
            </p:nvSpPr>
            <p:spPr bwMode="auto">
              <a:xfrm>
                <a:off x="4319" y="976"/>
                <a:ext cx="832" cy="420"/>
              </a:xfrm>
              <a:custGeom>
                <a:avLst/>
                <a:gdLst>
                  <a:gd name="T0" fmla="*/ 0 w 832"/>
                  <a:gd name="T1" fmla="*/ 0 h 420"/>
                  <a:gd name="T2" fmla="*/ 0 w 832"/>
                  <a:gd name="T3" fmla="*/ 356 h 420"/>
                  <a:gd name="T4" fmla="*/ 84 w 832"/>
                  <a:gd name="T5" fmla="*/ 374 h 420"/>
                  <a:gd name="T6" fmla="*/ 153 w 832"/>
                  <a:gd name="T7" fmla="*/ 393 h 420"/>
                  <a:gd name="T8" fmla="*/ 210 w 832"/>
                  <a:gd name="T9" fmla="*/ 404 h 420"/>
                  <a:gd name="T10" fmla="*/ 258 w 832"/>
                  <a:gd name="T11" fmla="*/ 410 h 420"/>
                  <a:gd name="T12" fmla="*/ 312 w 832"/>
                  <a:gd name="T13" fmla="*/ 416 h 420"/>
                  <a:gd name="T14" fmla="*/ 402 w 832"/>
                  <a:gd name="T15" fmla="*/ 419 h 420"/>
                  <a:gd name="T16" fmla="*/ 485 w 832"/>
                  <a:gd name="T17" fmla="*/ 412 h 420"/>
                  <a:gd name="T18" fmla="*/ 570 w 832"/>
                  <a:gd name="T19" fmla="*/ 399 h 420"/>
                  <a:gd name="T20" fmla="*/ 652 w 832"/>
                  <a:gd name="T21" fmla="*/ 377 h 420"/>
                  <a:gd name="T22" fmla="*/ 724 w 832"/>
                  <a:gd name="T23" fmla="*/ 347 h 420"/>
                  <a:gd name="T24" fmla="*/ 784 w 832"/>
                  <a:gd name="T25" fmla="*/ 306 h 420"/>
                  <a:gd name="T26" fmla="*/ 829 w 832"/>
                  <a:gd name="T27" fmla="*/ 291 h 420"/>
                  <a:gd name="T28" fmla="*/ 831 w 832"/>
                  <a:gd name="T29" fmla="*/ 2 h 420"/>
                  <a:gd name="T30" fmla="*/ 786 w 832"/>
                  <a:gd name="T31" fmla="*/ 9 h 420"/>
                  <a:gd name="T32" fmla="*/ 726 w 832"/>
                  <a:gd name="T33" fmla="*/ 29 h 420"/>
                  <a:gd name="T34" fmla="*/ 654 w 832"/>
                  <a:gd name="T35" fmla="*/ 55 h 420"/>
                  <a:gd name="T36" fmla="*/ 585 w 832"/>
                  <a:gd name="T37" fmla="*/ 70 h 420"/>
                  <a:gd name="T38" fmla="*/ 515 w 832"/>
                  <a:gd name="T39" fmla="*/ 78 h 420"/>
                  <a:gd name="T40" fmla="*/ 468 w 832"/>
                  <a:gd name="T41" fmla="*/ 82 h 420"/>
                  <a:gd name="T42" fmla="*/ 428 w 832"/>
                  <a:gd name="T43" fmla="*/ 84 h 420"/>
                  <a:gd name="T44" fmla="*/ 358 w 832"/>
                  <a:gd name="T45" fmla="*/ 84 h 420"/>
                  <a:gd name="T46" fmla="*/ 314 w 832"/>
                  <a:gd name="T47" fmla="*/ 81 h 420"/>
                  <a:gd name="T48" fmla="*/ 274 w 832"/>
                  <a:gd name="T49" fmla="*/ 76 h 420"/>
                  <a:gd name="T50" fmla="*/ 229 w 832"/>
                  <a:gd name="T51" fmla="*/ 73 h 420"/>
                  <a:gd name="T52" fmla="*/ 190 w 832"/>
                  <a:gd name="T53" fmla="*/ 66 h 420"/>
                  <a:gd name="T54" fmla="*/ 140 w 832"/>
                  <a:gd name="T55" fmla="*/ 57 h 420"/>
                  <a:gd name="T56" fmla="*/ 96 w 832"/>
                  <a:gd name="T57" fmla="*/ 44 h 420"/>
                  <a:gd name="T58" fmla="*/ 49 w 832"/>
                  <a:gd name="T59" fmla="*/ 24 h 420"/>
                  <a:gd name="T60" fmla="*/ 0 w 832"/>
                  <a:gd name="T61" fmla="*/ 0 h 4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832" h="420">
                    <a:moveTo>
                      <a:pt x="0" y="0"/>
                    </a:moveTo>
                    <a:lnTo>
                      <a:pt x="0" y="356"/>
                    </a:lnTo>
                    <a:lnTo>
                      <a:pt x="84" y="374"/>
                    </a:lnTo>
                    <a:lnTo>
                      <a:pt x="153" y="393"/>
                    </a:lnTo>
                    <a:lnTo>
                      <a:pt x="210" y="404"/>
                    </a:lnTo>
                    <a:lnTo>
                      <a:pt x="258" y="410"/>
                    </a:lnTo>
                    <a:lnTo>
                      <a:pt x="312" y="416"/>
                    </a:lnTo>
                    <a:lnTo>
                      <a:pt x="402" y="419"/>
                    </a:lnTo>
                    <a:lnTo>
                      <a:pt x="485" y="412"/>
                    </a:lnTo>
                    <a:lnTo>
                      <a:pt x="570" y="399"/>
                    </a:lnTo>
                    <a:lnTo>
                      <a:pt x="652" y="377"/>
                    </a:lnTo>
                    <a:lnTo>
                      <a:pt x="724" y="347"/>
                    </a:lnTo>
                    <a:lnTo>
                      <a:pt x="784" y="306"/>
                    </a:lnTo>
                    <a:lnTo>
                      <a:pt x="829" y="291"/>
                    </a:lnTo>
                    <a:lnTo>
                      <a:pt x="831" y="2"/>
                    </a:lnTo>
                    <a:lnTo>
                      <a:pt x="786" y="9"/>
                    </a:lnTo>
                    <a:lnTo>
                      <a:pt x="726" y="29"/>
                    </a:lnTo>
                    <a:lnTo>
                      <a:pt x="654" y="55"/>
                    </a:lnTo>
                    <a:lnTo>
                      <a:pt x="585" y="70"/>
                    </a:lnTo>
                    <a:lnTo>
                      <a:pt x="515" y="78"/>
                    </a:lnTo>
                    <a:lnTo>
                      <a:pt x="468" y="82"/>
                    </a:lnTo>
                    <a:lnTo>
                      <a:pt x="428" y="84"/>
                    </a:lnTo>
                    <a:lnTo>
                      <a:pt x="358" y="84"/>
                    </a:lnTo>
                    <a:lnTo>
                      <a:pt x="314" y="81"/>
                    </a:lnTo>
                    <a:lnTo>
                      <a:pt x="274" y="76"/>
                    </a:lnTo>
                    <a:lnTo>
                      <a:pt x="229" y="73"/>
                    </a:lnTo>
                    <a:lnTo>
                      <a:pt x="190" y="66"/>
                    </a:lnTo>
                    <a:lnTo>
                      <a:pt x="140" y="57"/>
                    </a:lnTo>
                    <a:lnTo>
                      <a:pt x="96" y="44"/>
                    </a:lnTo>
                    <a:lnTo>
                      <a:pt x="49" y="24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50000">
                    <a:schemeClr val="accent1"/>
                  </a:gs>
                  <a:gs pos="100000">
                    <a:schemeClr val="folHlink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3121" name="Rectangle 4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>
                <a:solidFill>
                  <a:srgbClr val="FFCC00"/>
                </a:solidFill>
              </a:defRPr>
            </a:lvl1pPr>
          </a:lstStyle>
          <a:p>
            <a:pPr lvl="0"/>
            <a:r>
              <a:rPr lang="fi-FI" noProof="0"/>
              <a:t>Muokkaa ots. perustyyl. napsautt.</a:t>
            </a:r>
          </a:p>
        </p:txBody>
      </p:sp>
      <p:sp>
        <p:nvSpPr>
          <p:cNvPr id="3122" name="Rectangle 5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F8F8F8"/>
                </a:solidFill>
              </a:defRPr>
            </a:lvl1pPr>
          </a:lstStyle>
          <a:p>
            <a:pPr lvl="0"/>
            <a:r>
              <a:rPr lang="fi-FI" noProof="0"/>
              <a:t>Muokkaa alaotsikon perustyyliä napsautt.</a:t>
            </a:r>
          </a:p>
        </p:txBody>
      </p:sp>
      <p:sp>
        <p:nvSpPr>
          <p:cNvPr id="3123" name="Rectangle 51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rgbClr val="F8F8F8"/>
                </a:solidFill>
              </a:defRPr>
            </a:lvl1pPr>
          </a:lstStyle>
          <a:p>
            <a:pPr lvl="0"/>
            <a:endParaRPr lang="fi-FI"/>
          </a:p>
        </p:txBody>
      </p:sp>
      <p:sp>
        <p:nvSpPr>
          <p:cNvPr id="3124" name="Rectangle 52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F8F8F8"/>
                </a:solidFill>
              </a:defRPr>
            </a:lvl1pPr>
          </a:lstStyle>
          <a:p>
            <a:pPr lvl="0"/>
            <a:endParaRPr lang="fi-FI"/>
          </a:p>
        </p:txBody>
      </p:sp>
      <p:sp>
        <p:nvSpPr>
          <p:cNvPr id="3125" name="Rectangle 5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F8F8F8"/>
                </a:solidFill>
              </a:defRPr>
            </a:lvl1pPr>
          </a:lstStyle>
          <a:p>
            <a:pPr lvl="0"/>
            <a:fld id="{0C1534C9-4370-4432-9F43-1052794014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246791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19B994F-0381-4033-8D3E-CBBA3A3A9B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9414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914400"/>
            <a:ext cx="1943100" cy="5486400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914400"/>
            <a:ext cx="5676900" cy="5486400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C040C40-92AC-4CBF-A6E2-BD0BF760EE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2637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3E541DA-089B-48C9-A295-A25A4FA22F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797655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622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B5920AA-5592-418F-A9EC-1586EF3299E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6459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286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86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1E76569-FC61-428D-BB1B-B8A884594E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96511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274638"/>
            <a:ext cx="7886700" cy="11430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1489075"/>
            <a:ext cx="3867150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888" y="2193925"/>
            <a:ext cx="386715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50" y="1489075"/>
            <a:ext cx="3868738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50" y="2193925"/>
            <a:ext cx="3868738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EA12368-CAC5-4300-971A-A5E8B0EB8B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5903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B9E5A5F-4EA0-4F1B-8A7C-C4F1384F39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1405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3C663A5-CC1C-4B97-BE65-70BD0F3E15D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4672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101850"/>
            <a:ext cx="2949575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79A9EAD-E20E-442C-B7D7-82EFFEF7086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4952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101850"/>
            <a:ext cx="2949575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544DB18-95FE-4897-B6AA-29063B709D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3292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-17463"/>
            <a:ext cx="9178925" cy="6905626"/>
            <a:chOff x="0" y="-11"/>
            <a:chExt cx="5782" cy="4350"/>
          </a:xfrm>
        </p:grpSpPr>
        <p:sp>
          <p:nvSpPr>
            <p:cNvPr id="2051" name="Rectangle 3"/>
            <p:cNvSpPr>
              <a:spLocks noChangeArrowheads="1"/>
            </p:cNvSpPr>
            <p:nvPr/>
          </p:nvSpPr>
          <p:spPr bwMode="auto">
            <a:xfrm>
              <a:off x="0" y="1008"/>
              <a:ext cx="5774" cy="3331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2" name="Rectangle 4"/>
            <p:cNvSpPr>
              <a:spLocks noChangeArrowheads="1"/>
            </p:cNvSpPr>
            <p:nvPr/>
          </p:nvSpPr>
          <p:spPr bwMode="auto">
            <a:xfrm>
              <a:off x="0" y="0"/>
              <a:ext cx="5759" cy="864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53" name="Group 5"/>
            <p:cNvGrpSpPr>
              <a:grpSpLocks/>
            </p:cNvGrpSpPr>
            <p:nvPr/>
          </p:nvGrpSpPr>
          <p:grpSpPr bwMode="auto">
            <a:xfrm>
              <a:off x="5301" y="-11"/>
              <a:ext cx="481" cy="4284"/>
              <a:chOff x="5301" y="-11"/>
              <a:chExt cx="481" cy="4284"/>
            </a:xfrm>
          </p:grpSpPr>
          <p:sp>
            <p:nvSpPr>
              <p:cNvPr id="2054" name="Freeform 6"/>
              <p:cNvSpPr>
                <a:spLocks/>
              </p:cNvSpPr>
              <p:nvPr/>
            </p:nvSpPr>
            <p:spPr bwMode="auto">
              <a:xfrm>
                <a:off x="5301" y="-11"/>
                <a:ext cx="241" cy="4284"/>
              </a:xfrm>
              <a:custGeom>
                <a:avLst/>
                <a:gdLst>
                  <a:gd name="T0" fmla="*/ 0 w 241"/>
                  <a:gd name="T1" fmla="*/ 4234 h 4284"/>
                  <a:gd name="T2" fmla="*/ 0 w 241"/>
                  <a:gd name="T3" fmla="*/ 0 h 4284"/>
                  <a:gd name="T4" fmla="*/ 240 w 241"/>
                  <a:gd name="T5" fmla="*/ 0 h 4284"/>
                  <a:gd name="T6" fmla="*/ 240 w 241"/>
                  <a:gd name="T7" fmla="*/ 4234 h 4284"/>
                  <a:gd name="T8" fmla="*/ 192 w 241"/>
                  <a:gd name="T9" fmla="*/ 4283 h 4284"/>
                  <a:gd name="T10" fmla="*/ 144 w 241"/>
                  <a:gd name="T11" fmla="*/ 4281 h 4284"/>
                  <a:gd name="T12" fmla="*/ 112 w 241"/>
                  <a:gd name="T13" fmla="*/ 4281 h 4284"/>
                  <a:gd name="T14" fmla="*/ 49 w 241"/>
                  <a:gd name="T15" fmla="*/ 4281 h 4284"/>
                  <a:gd name="T16" fmla="*/ 0 w 241"/>
                  <a:gd name="T17" fmla="*/ 4234 h 42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41" h="4284">
                    <a:moveTo>
                      <a:pt x="0" y="4234"/>
                    </a:moveTo>
                    <a:lnTo>
                      <a:pt x="0" y="0"/>
                    </a:lnTo>
                    <a:lnTo>
                      <a:pt x="240" y="0"/>
                    </a:lnTo>
                    <a:lnTo>
                      <a:pt x="240" y="4234"/>
                    </a:lnTo>
                    <a:lnTo>
                      <a:pt x="192" y="4283"/>
                    </a:lnTo>
                    <a:lnTo>
                      <a:pt x="144" y="4281"/>
                    </a:lnTo>
                    <a:lnTo>
                      <a:pt x="112" y="4281"/>
                    </a:lnTo>
                    <a:lnTo>
                      <a:pt x="49" y="4281"/>
                    </a:lnTo>
                    <a:lnTo>
                      <a:pt x="0" y="4234"/>
                    </a:lnTo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5000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5" name="Freeform 7"/>
              <p:cNvSpPr>
                <a:spLocks/>
              </p:cNvSpPr>
              <p:nvPr/>
            </p:nvSpPr>
            <p:spPr bwMode="auto">
              <a:xfrm>
                <a:off x="5541" y="-11"/>
                <a:ext cx="241" cy="4284"/>
              </a:xfrm>
              <a:custGeom>
                <a:avLst/>
                <a:gdLst>
                  <a:gd name="T0" fmla="*/ 0 w 241"/>
                  <a:gd name="T1" fmla="*/ 4234 h 4284"/>
                  <a:gd name="T2" fmla="*/ 0 w 241"/>
                  <a:gd name="T3" fmla="*/ 0 h 4284"/>
                  <a:gd name="T4" fmla="*/ 240 w 241"/>
                  <a:gd name="T5" fmla="*/ 0 h 4284"/>
                  <a:gd name="T6" fmla="*/ 240 w 241"/>
                  <a:gd name="T7" fmla="*/ 4234 h 4284"/>
                  <a:gd name="T8" fmla="*/ 192 w 241"/>
                  <a:gd name="T9" fmla="*/ 4283 h 4284"/>
                  <a:gd name="T10" fmla="*/ 144 w 241"/>
                  <a:gd name="T11" fmla="*/ 4281 h 4284"/>
                  <a:gd name="T12" fmla="*/ 112 w 241"/>
                  <a:gd name="T13" fmla="*/ 4281 h 4284"/>
                  <a:gd name="T14" fmla="*/ 49 w 241"/>
                  <a:gd name="T15" fmla="*/ 4281 h 4284"/>
                  <a:gd name="T16" fmla="*/ 0 w 241"/>
                  <a:gd name="T17" fmla="*/ 4234 h 42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41" h="4284">
                    <a:moveTo>
                      <a:pt x="0" y="4234"/>
                    </a:moveTo>
                    <a:lnTo>
                      <a:pt x="0" y="0"/>
                    </a:lnTo>
                    <a:lnTo>
                      <a:pt x="240" y="0"/>
                    </a:lnTo>
                    <a:lnTo>
                      <a:pt x="240" y="4234"/>
                    </a:lnTo>
                    <a:lnTo>
                      <a:pt x="192" y="4283"/>
                    </a:lnTo>
                    <a:lnTo>
                      <a:pt x="144" y="4281"/>
                    </a:lnTo>
                    <a:lnTo>
                      <a:pt x="112" y="4281"/>
                    </a:lnTo>
                    <a:lnTo>
                      <a:pt x="49" y="4281"/>
                    </a:lnTo>
                    <a:lnTo>
                      <a:pt x="0" y="4234"/>
                    </a:lnTo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5000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56" name="Group 8"/>
            <p:cNvGrpSpPr>
              <a:grpSpLocks/>
            </p:cNvGrpSpPr>
            <p:nvPr/>
          </p:nvGrpSpPr>
          <p:grpSpPr bwMode="auto">
            <a:xfrm>
              <a:off x="0" y="0"/>
              <a:ext cx="481" cy="4273"/>
              <a:chOff x="0" y="0"/>
              <a:chExt cx="481" cy="4273"/>
            </a:xfrm>
          </p:grpSpPr>
          <p:sp>
            <p:nvSpPr>
              <p:cNvPr id="2057" name="Freeform 9"/>
              <p:cNvSpPr>
                <a:spLocks/>
              </p:cNvSpPr>
              <p:nvPr/>
            </p:nvSpPr>
            <p:spPr bwMode="auto">
              <a:xfrm>
                <a:off x="0" y="0"/>
                <a:ext cx="241" cy="4273"/>
              </a:xfrm>
              <a:custGeom>
                <a:avLst/>
                <a:gdLst>
                  <a:gd name="T0" fmla="*/ 0 w 241"/>
                  <a:gd name="T1" fmla="*/ 4223 h 4273"/>
                  <a:gd name="T2" fmla="*/ 0 w 241"/>
                  <a:gd name="T3" fmla="*/ 0 h 4273"/>
                  <a:gd name="T4" fmla="*/ 240 w 241"/>
                  <a:gd name="T5" fmla="*/ 0 h 4273"/>
                  <a:gd name="T6" fmla="*/ 240 w 241"/>
                  <a:gd name="T7" fmla="*/ 4223 h 4273"/>
                  <a:gd name="T8" fmla="*/ 192 w 241"/>
                  <a:gd name="T9" fmla="*/ 4272 h 4273"/>
                  <a:gd name="T10" fmla="*/ 144 w 241"/>
                  <a:gd name="T11" fmla="*/ 4270 h 4273"/>
                  <a:gd name="T12" fmla="*/ 112 w 241"/>
                  <a:gd name="T13" fmla="*/ 4270 h 4273"/>
                  <a:gd name="T14" fmla="*/ 49 w 241"/>
                  <a:gd name="T15" fmla="*/ 4270 h 4273"/>
                  <a:gd name="T16" fmla="*/ 0 w 241"/>
                  <a:gd name="T17" fmla="*/ 4223 h 42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41" h="4273">
                    <a:moveTo>
                      <a:pt x="0" y="4223"/>
                    </a:moveTo>
                    <a:lnTo>
                      <a:pt x="0" y="0"/>
                    </a:lnTo>
                    <a:lnTo>
                      <a:pt x="240" y="0"/>
                    </a:lnTo>
                    <a:lnTo>
                      <a:pt x="240" y="4223"/>
                    </a:lnTo>
                    <a:lnTo>
                      <a:pt x="192" y="4272"/>
                    </a:lnTo>
                    <a:lnTo>
                      <a:pt x="144" y="4270"/>
                    </a:lnTo>
                    <a:lnTo>
                      <a:pt x="112" y="4270"/>
                    </a:lnTo>
                    <a:lnTo>
                      <a:pt x="49" y="4270"/>
                    </a:lnTo>
                    <a:lnTo>
                      <a:pt x="0" y="4223"/>
                    </a:lnTo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5000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8" name="Freeform 10"/>
              <p:cNvSpPr>
                <a:spLocks/>
              </p:cNvSpPr>
              <p:nvPr/>
            </p:nvSpPr>
            <p:spPr bwMode="auto">
              <a:xfrm>
                <a:off x="240" y="0"/>
                <a:ext cx="241" cy="4273"/>
              </a:xfrm>
              <a:custGeom>
                <a:avLst/>
                <a:gdLst>
                  <a:gd name="T0" fmla="*/ 0 w 241"/>
                  <a:gd name="T1" fmla="*/ 4223 h 4273"/>
                  <a:gd name="T2" fmla="*/ 0 w 241"/>
                  <a:gd name="T3" fmla="*/ 0 h 4273"/>
                  <a:gd name="T4" fmla="*/ 240 w 241"/>
                  <a:gd name="T5" fmla="*/ 0 h 4273"/>
                  <a:gd name="T6" fmla="*/ 240 w 241"/>
                  <a:gd name="T7" fmla="*/ 4223 h 4273"/>
                  <a:gd name="T8" fmla="*/ 192 w 241"/>
                  <a:gd name="T9" fmla="*/ 4272 h 4273"/>
                  <a:gd name="T10" fmla="*/ 144 w 241"/>
                  <a:gd name="T11" fmla="*/ 4270 h 4273"/>
                  <a:gd name="T12" fmla="*/ 112 w 241"/>
                  <a:gd name="T13" fmla="*/ 4270 h 4273"/>
                  <a:gd name="T14" fmla="*/ 49 w 241"/>
                  <a:gd name="T15" fmla="*/ 4270 h 4273"/>
                  <a:gd name="T16" fmla="*/ 0 w 241"/>
                  <a:gd name="T17" fmla="*/ 4223 h 42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41" h="4273">
                    <a:moveTo>
                      <a:pt x="0" y="4223"/>
                    </a:moveTo>
                    <a:lnTo>
                      <a:pt x="0" y="0"/>
                    </a:lnTo>
                    <a:lnTo>
                      <a:pt x="240" y="0"/>
                    </a:lnTo>
                    <a:lnTo>
                      <a:pt x="240" y="4223"/>
                    </a:lnTo>
                    <a:lnTo>
                      <a:pt x="192" y="4272"/>
                    </a:lnTo>
                    <a:lnTo>
                      <a:pt x="144" y="4270"/>
                    </a:lnTo>
                    <a:lnTo>
                      <a:pt x="112" y="4270"/>
                    </a:lnTo>
                    <a:lnTo>
                      <a:pt x="49" y="4270"/>
                    </a:lnTo>
                    <a:lnTo>
                      <a:pt x="0" y="4223"/>
                    </a:lnTo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5000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59" name="Group 11"/>
            <p:cNvGrpSpPr>
              <a:grpSpLocks/>
            </p:cNvGrpSpPr>
            <p:nvPr/>
          </p:nvGrpSpPr>
          <p:grpSpPr bwMode="auto">
            <a:xfrm>
              <a:off x="82" y="22"/>
              <a:ext cx="5590" cy="891"/>
              <a:chOff x="82" y="22"/>
              <a:chExt cx="5590" cy="891"/>
            </a:xfrm>
          </p:grpSpPr>
          <p:grpSp>
            <p:nvGrpSpPr>
              <p:cNvPr id="2060" name="Group 12"/>
              <p:cNvGrpSpPr>
                <a:grpSpLocks/>
              </p:cNvGrpSpPr>
              <p:nvPr/>
            </p:nvGrpSpPr>
            <p:grpSpPr bwMode="auto">
              <a:xfrm>
                <a:off x="134" y="22"/>
                <a:ext cx="5538" cy="850"/>
                <a:chOff x="134" y="22"/>
                <a:chExt cx="5538" cy="850"/>
              </a:xfrm>
            </p:grpSpPr>
            <p:sp>
              <p:nvSpPr>
                <p:cNvPr id="2061" name="Freeform 13"/>
                <p:cNvSpPr>
                  <a:spLocks/>
                </p:cNvSpPr>
                <p:nvPr/>
              </p:nvSpPr>
              <p:spPr bwMode="auto">
                <a:xfrm>
                  <a:off x="5269" y="734"/>
                  <a:ext cx="156" cy="117"/>
                </a:xfrm>
                <a:custGeom>
                  <a:avLst/>
                  <a:gdLst>
                    <a:gd name="T0" fmla="*/ 83 w 156"/>
                    <a:gd name="T1" fmla="*/ 0 h 117"/>
                    <a:gd name="T2" fmla="*/ 134 w 156"/>
                    <a:gd name="T3" fmla="*/ 19 h 117"/>
                    <a:gd name="T4" fmla="*/ 152 w 156"/>
                    <a:gd name="T5" fmla="*/ 45 h 117"/>
                    <a:gd name="T6" fmla="*/ 155 w 156"/>
                    <a:gd name="T7" fmla="*/ 70 h 117"/>
                    <a:gd name="T8" fmla="*/ 155 w 156"/>
                    <a:gd name="T9" fmla="*/ 83 h 117"/>
                    <a:gd name="T10" fmla="*/ 146 w 156"/>
                    <a:gd name="T11" fmla="*/ 99 h 117"/>
                    <a:gd name="T12" fmla="*/ 126 w 156"/>
                    <a:gd name="T13" fmla="*/ 107 h 117"/>
                    <a:gd name="T14" fmla="*/ 105 w 156"/>
                    <a:gd name="T15" fmla="*/ 113 h 117"/>
                    <a:gd name="T16" fmla="*/ 86 w 156"/>
                    <a:gd name="T17" fmla="*/ 116 h 117"/>
                    <a:gd name="T18" fmla="*/ 69 w 156"/>
                    <a:gd name="T19" fmla="*/ 116 h 117"/>
                    <a:gd name="T20" fmla="*/ 41 w 156"/>
                    <a:gd name="T21" fmla="*/ 111 h 117"/>
                    <a:gd name="T22" fmla="*/ 21 w 156"/>
                    <a:gd name="T23" fmla="*/ 106 h 117"/>
                    <a:gd name="T24" fmla="*/ 9 w 156"/>
                    <a:gd name="T25" fmla="*/ 98 h 117"/>
                    <a:gd name="T26" fmla="*/ 2 w 156"/>
                    <a:gd name="T27" fmla="*/ 89 h 117"/>
                    <a:gd name="T28" fmla="*/ 0 w 156"/>
                    <a:gd name="T29" fmla="*/ 78 h 117"/>
                    <a:gd name="T30" fmla="*/ 2 w 156"/>
                    <a:gd name="T31" fmla="*/ 60 h 117"/>
                    <a:gd name="T32" fmla="*/ 9 w 156"/>
                    <a:gd name="T33" fmla="*/ 11 h 117"/>
                    <a:gd name="T34" fmla="*/ 83 w 156"/>
                    <a:gd name="T35" fmla="*/ 0 h 1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56" h="117">
                      <a:moveTo>
                        <a:pt x="83" y="0"/>
                      </a:moveTo>
                      <a:lnTo>
                        <a:pt x="134" y="19"/>
                      </a:lnTo>
                      <a:lnTo>
                        <a:pt x="152" y="45"/>
                      </a:lnTo>
                      <a:lnTo>
                        <a:pt x="155" y="70"/>
                      </a:lnTo>
                      <a:lnTo>
                        <a:pt x="155" y="83"/>
                      </a:lnTo>
                      <a:lnTo>
                        <a:pt x="146" y="99"/>
                      </a:lnTo>
                      <a:lnTo>
                        <a:pt x="126" y="107"/>
                      </a:lnTo>
                      <a:lnTo>
                        <a:pt x="105" y="113"/>
                      </a:lnTo>
                      <a:lnTo>
                        <a:pt x="86" y="116"/>
                      </a:lnTo>
                      <a:lnTo>
                        <a:pt x="69" y="116"/>
                      </a:lnTo>
                      <a:lnTo>
                        <a:pt x="41" y="111"/>
                      </a:lnTo>
                      <a:lnTo>
                        <a:pt x="21" y="106"/>
                      </a:lnTo>
                      <a:lnTo>
                        <a:pt x="9" y="98"/>
                      </a:lnTo>
                      <a:lnTo>
                        <a:pt x="2" y="89"/>
                      </a:lnTo>
                      <a:lnTo>
                        <a:pt x="0" y="78"/>
                      </a:lnTo>
                      <a:lnTo>
                        <a:pt x="2" y="60"/>
                      </a:lnTo>
                      <a:lnTo>
                        <a:pt x="9" y="11"/>
                      </a:lnTo>
                      <a:lnTo>
                        <a:pt x="83" y="0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2" name="Freeform 14"/>
                <p:cNvSpPr>
                  <a:spLocks/>
                </p:cNvSpPr>
                <p:nvPr/>
              </p:nvSpPr>
              <p:spPr bwMode="auto">
                <a:xfrm>
                  <a:off x="5265" y="746"/>
                  <a:ext cx="88" cy="75"/>
                </a:xfrm>
                <a:custGeom>
                  <a:avLst/>
                  <a:gdLst>
                    <a:gd name="T0" fmla="*/ 0 w 88"/>
                    <a:gd name="T1" fmla="*/ 69 h 75"/>
                    <a:gd name="T2" fmla="*/ 11 w 88"/>
                    <a:gd name="T3" fmla="*/ 0 h 75"/>
                    <a:gd name="T4" fmla="*/ 54 w 88"/>
                    <a:gd name="T5" fmla="*/ 5 h 75"/>
                    <a:gd name="T6" fmla="*/ 87 w 88"/>
                    <a:gd name="T7" fmla="*/ 9 h 75"/>
                    <a:gd name="T8" fmla="*/ 78 w 88"/>
                    <a:gd name="T9" fmla="*/ 74 h 75"/>
                    <a:gd name="T10" fmla="*/ 75 w 88"/>
                    <a:gd name="T11" fmla="*/ 59 h 75"/>
                    <a:gd name="T12" fmla="*/ 65 w 88"/>
                    <a:gd name="T13" fmla="*/ 48 h 75"/>
                    <a:gd name="T14" fmla="*/ 47 w 88"/>
                    <a:gd name="T15" fmla="*/ 44 h 75"/>
                    <a:gd name="T16" fmla="*/ 27 w 88"/>
                    <a:gd name="T17" fmla="*/ 45 h 75"/>
                    <a:gd name="T18" fmla="*/ 11 w 88"/>
                    <a:gd name="T19" fmla="*/ 52 h 75"/>
                    <a:gd name="T20" fmla="*/ 0 w 88"/>
                    <a:gd name="T21" fmla="*/ 69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88" h="75">
                      <a:moveTo>
                        <a:pt x="0" y="69"/>
                      </a:moveTo>
                      <a:lnTo>
                        <a:pt x="11" y="0"/>
                      </a:lnTo>
                      <a:lnTo>
                        <a:pt x="54" y="5"/>
                      </a:lnTo>
                      <a:lnTo>
                        <a:pt x="87" y="9"/>
                      </a:lnTo>
                      <a:lnTo>
                        <a:pt x="78" y="74"/>
                      </a:lnTo>
                      <a:lnTo>
                        <a:pt x="75" y="59"/>
                      </a:lnTo>
                      <a:lnTo>
                        <a:pt x="65" y="48"/>
                      </a:lnTo>
                      <a:lnTo>
                        <a:pt x="47" y="44"/>
                      </a:lnTo>
                      <a:lnTo>
                        <a:pt x="27" y="45"/>
                      </a:lnTo>
                      <a:lnTo>
                        <a:pt x="11" y="52"/>
                      </a:lnTo>
                      <a:lnTo>
                        <a:pt x="0" y="69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3" name="Freeform 15"/>
                <p:cNvSpPr>
                  <a:spLocks/>
                </p:cNvSpPr>
                <p:nvPr/>
              </p:nvSpPr>
              <p:spPr bwMode="auto">
                <a:xfrm>
                  <a:off x="475" y="725"/>
                  <a:ext cx="156" cy="117"/>
                </a:xfrm>
                <a:custGeom>
                  <a:avLst/>
                  <a:gdLst>
                    <a:gd name="T0" fmla="*/ 72 w 156"/>
                    <a:gd name="T1" fmla="*/ 0 h 117"/>
                    <a:gd name="T2" fmla="*/ 21 w 156"/>
                    <a:gd name="T3" fmla="*/ 19 h 117"/>
                    <a:gd name="T4" fmla="*/ 3 w 156"/>
                    <a:gd name="T5" fmla="*/ 45 h 117"/>
                    <a:gd name="T6" fmla="*/ 0 w 156"/>
                    <a:gd name="T7" fmla="*/ 70 h 117"/>
                    <a:gd name="T8" fmla="*/ 0 w 156"/>
                    <a:gd name="T9" fmla="*/ 83 h 117"/>
                    <a:gd name="T10" fmla="*/ 9 w 156"/>
                    <a:gd name="T11" fmla="*/ 99 h 117"/>
                    <a:gd name="T12" fmla="*/ 29 w 156"/>
                    <a:gd name="T13" fmla="*/ 107 h 117"/>
                    <a:gd name="T14" fmla="*/ 50 w 156"/>
                    <a:gd name="T15" fmla="*/ 113 h 117"/>
                    <a:gd name="T16" fmla="*/ 69 w 156"/>
                    <a:gd name="T17" fmla="*/ 116 h 117"/>
                    <a:gd name="T18" fmla="*/ 86 w 156"/>
                    <a:gd name="T19" fmla="*/ 116 h 117"/>
                    <a:gd name="T20" fmla="*/ 114 w 156"/>
                    <a:gd name="T21" fmla="*/ 111 h 117"/>
                    <a:gd name="T22" fmla="*/ 134 w 156"/>
                    <a:gd name="T23" fmla="*/ 106 h 117"/>
                    <a:gd name="T24" fmla="*/ 146 w 156"/>
                    <a:gd name="T25" fmla="*/ 98 h 117"/>
                    <a:gd name="T26" fmla="*/ 153 w 156"/>
                    <a:gd name="T27" fmla="*/ 89 h 117"/>
                    <a:gd name="T28" fmla="*/ 155 w 156"/>
                    <a:gd name="T29" fmla="*/ 78 h 117"/>
                    <a:gd name="T30" fmla="*/ 153 w 156"/>
                    <a:gd name="T31" fmla="*/ 60 h 117"/>
                    <a:gd name="T32" fmla="*/ 146 w 156"/>
                    <a:gd name="T33" fmla="*/ 11 h 117"/>
                    <a:gd name="T34" fmla="*/ 72 w 156"/>
                    <a:gd name="T35" fmla="*/ 0 h 1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56" h="117">
                      <a:moveTo>
                        <a:pt x="72" y="0"/>
                      </a:moveTo>
                      <a:lnTo>
                        <a:pt x="21" y="19"/>
                      </a:lnTo>
                      <a:lnTo>
                        <a:pt x="3" y="45"/>
                      </a:lnTo>
                      <a:lnTo>
                        <a:pt x="0" y="70"/>
                      </a:lnTo>
                      <a:lnTo>
                        <a:pt x="0" y="83"/>
                      </a:lnTo>
                      <a:lnTo>
                        <a:pt x="9" y="99"/>
                      </a:lnTo>
                      <a:lnTo>
                        <a:pt x="29" y="107"/>
                      </a:lnTo>
                      <a:lnTo>
                        <a:pt x="50" y="113"/>
                      </a:lnTo>
                      <a:lnTo>
                        <a:pt x="69" y="116"/>
                      </a:lnTo>
                      <a:lnTo>
                        <a:pt x="86" y="116"/>
                      </a:lnTo>
                      <a:lnTo>
                        <a:pt x="114" y="111"/>
                      </a:lnTo>
                      <a:lnTo>
                        <a:pt x="134" y="106"/>
                      </a:lnTo>
                      <a:lnTo>
                        <a:pt x="146" y="98"/>
                      </a:lnTo>
                      <a:lnTo>
                        <a:pt x="153" y="89"/>
                      </a:lnTo>
                      <a:lnTo>
                        <a:pt x="155" y="78"/>
                      </a:lnTo>
                      <a:lnTo>
                        <a:pt x="153" y="60"/>
                      </a:lnTo>
                      <a:lnTo>
                        <a:pt x="146" y="11"/>
                      </a:lnTo>
                      <a:lnTo>
                        <a:pt x="72" y="0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4" name="Freeform 16"/>
                <p:cNvSpPr>
                  <a:spLocks/>
                </p:cNvSpPr>
                <p:nvPr/>
              </p:nvSpPr>
              <p:spPr bwMode="auto">
                <a:xfrm>
                  <a:off x="547" y="738"/>
                  <a:ext cx="88" cy="75"/>
                </a:xfrm>
                <a:custGeom>
                  <a:avLst/>
                  <a:gdLst>
                    <a:gd name="T0" fmla="*/ 87 w 88"/>
                    <a:gd name="T1" fmla="*/ 68 h 75"/>
                    <a:gd name="T2" fmla="*/ 76 w 88"/>
                    <a:gd name="T3" fmla="*/ 0 h 75"/>
                    <a:gd name="T4" fmla="*/ 33 w 88"/>
                    <a:gd name="T5" fmla="*/ 5 h 75"/>
                    <a:gd name="T6" fmla="*/ 0 w 88"/>
                    <a:gd name="T7" fmla="*/ 9 h 75"/>
                    <a:gd name="T8" fmla="*/ 9 w 88"/>
                    <a:gd name="T9" fmla="*/ 74 h 75"/>
                    <a:gd name="T10" fmla="*/ 12 w 88"/>
                    <a:gd name="T11" fmla="*/ 58 h 75"/>
                    <a:gd name="T12" fmla="*/ 22 w 88"/>
                    <a:gd name="T13" fmla="*/ 47 h 75"/>
                    <a:gd name="T14" fmla="*/ 40 w 88"/>
                    <a:gd name="T15" fmla="*/ 44 h 75"/>
                    <a:gd name="T16" fmla="*/ 60 w 88"/>
                    <a:gd name="T17" fmla="*/ 45 h 75"/>
                    <a:gd name="T18" fmla="*/ 76 w 88"/>
                    <a:gd name="T19" fmla="*/ 52 h 75"/>
                    <a:gd name="T20" fmla="*/ 87 w 88"/>
                    <a:gd name="T21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88" h="75">
                      <a:moveTo>
                        <a:pt x="87" y="68"/>
                      </a:moveTo>
                      <a:lnTo>
                        <a:pt x="76" y="0"/>
                      </a:lnTo>
                      <a:lnTo>
                        <a:pt x="33" y="5"/>
                      </a:lnTo>
                      <a:lnTo>
                        <a:pt x="0" y="9"/>
                      </a:lnTo>
                      <a:lnTo>
                        <a:pt x="9" y="74"/>
                      </a:lnTo>
                      <a:lnTo>
                        <a:pt x="12" y="58"/>
                      </a:lnTo>
                      <a:lnTo>
                        <a:pt x="22" y="47"/>
                      </a:lnTo>
                      <a:lnTo>
                        <a:pt x="40" y="44"/>
                      </a:lnTo>
                      <a:lnTo>
                        <a:pt x="60" y="45"/>
                      </a:lnTo>
                      <a:lnTo>
                        <a:pt x="76" y="52"/>
                      </a:lnTo>
                      <a:lnTo>
                        <a:pt x="87" y="68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5" name="Line 17"/>
                <p:cNvSpPr>
                  <a:spLocks noChangeShapeType="1"/>
                </p:cNvSpPr>
                <p:nvPr/>
              </p:nvSpPr>
              <p:spPr bwMode="auto">
                <a:xfrm flipV="1">
                  <a:off x="2020" y="309"/>
                  <a:ext cx="192" cy="87"/>
                </a:xfrm>
                <a:prstGeom prst="line">
                  <a:avLst/>
                </a:prstGeom>
                <a:noFill/>
                <a:ln w="12700">
                  <a:solidFill>
                    <a:schemeClr val="hlink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66" name="Freeform 18"/>
                <p:cNvSpPr>
                  <a:spLocks/>
                </p:cNvSpPr>
                <p:nvPr/>
              </p:nvSpPr>
              <p:spPr bwMode="auto">
                <a:xfrm>
                  <a:off x="1408" y="22"/>
                  <a:ext cx="2967" cy="457"/>
                </a:xfrm>
                <a:custGeom>
                  <a:avLst/>
                  <a:gdLst>
                    <a:gd name="T0" fmla="*/ 0 w 2967"/>
                    <a:gd name="T1" fmla="*/ 122 h 457"/>
                    <a:gd name="T2" fmla="*/ 207 w 2967"/>
                    <a:gd name="T3" fmla="*/ 78 h 457"/>
                    <a:gd name="T4" fmla="*/ 442 w 2967"/>
                    <a:gd name="T5" fmla="*/ 48 h 457"/>
                    <a:gd name="T6" fmla="*/ 640 w 2967"/>
                    <a:gd name="T7" fmla="*/ 32 h 457"/>
                    <a:gd name="T8" fmla="*/ 897 w 2967"/>
                    <a:gd name="T9" fmla="*/ 16 h 457"/>
                    <a:gd name="T10" fmla="*/ 1215 w 2967"/>
                    <a:gd name="T11" fmla="*/ 2 h 457"/>
                    <a:gd name="T12" fmla="*/ 1392 w 2967"/>
                    <a:gd name="T13" fmla="*/ 0 h 457"/>
                    <a:gd name="T14" fmla="*/ 1710 w 2967"/>
                    <a:gd name="T15" fmla="*/ 0 h 457"/>
                    <a:gd name="T16" fmla="*/ 1997 w 2967"/>
                    <a:gd name="T17" fmla="*/ 10 h 457"/>
                    <a:gd name="T18" fmla="*/ 2258 w 2967"/>
                    <a:gd name="T19" fmla="*/ 21 h 457"/>
                    <a:gd name="T20" fmla="*/ 2493 w 2967"/>
                    <a:gd name="T21" fmla="*/ 38 h 457"/>
                    <a:gd name="T22" fmla="*/ 2674 w 2967"/>
                    <a:gd name="T23" fmla="*/ 54 h 457"/>
                    <a:gd name="T24" fmla="*/ 2828 w 2967"/>
                    <a:gd name="T25" fmla="*/ 73 h 457"/>
                    <a:gd name="T26" fmla="*/ 2966 w 2967"/>
                    <a:gd name="T27" fmla="*/ 92 h 457"/>
                    <a:gd name="T28" fmla="*/ 2966 w 2967"/>
                    <a:gd name="T29" fmla="*/ 456 h 457"/>
                    <a:gd name="T30" fmla="*/ 2833 w 2967"/>
                    <a:gd name="T31" fmla="*/ 434 h 457"/>
                    <a:gd name="T32" fmla="*/ 2563 w 2967"/>
                    <a:gd name="T33" fmla="*/ 399 h 457"/>
                    <a:gd name="T34" fmla="*/ 2382 w 2967"/>
                    <a:gd name="T35" fmla="*/ 382 h 457"/>
                    <a:gd name="T36" fmla="*/ 2134 w 2967"/>
                    <a:gd name="T37" fmla="*/ 366 h 457"/>
                    <a:gd name="T38" fmla="*/ 1944 w 2967"/>
                    <a:gd name="T39" fmla="*/ 358 h 457"/>
                    <a:gd name="T40" fmla="*/ 1746 w 2967"/>
                    <a:gd name="T41" fmla="*/ 350 h 457"/>
                    <a:gd name="T42" fmla="*/ 1529 w 2967"/>
                    <a:gd name="T43" fmla="*/ 350 h 457"/>
                    <a:gd name="T44" fmla="*/ 1295 w 2967"/>
                    <a:gd name="T45" fmla="*/ 350 h 457"/>
                    <a:gd name="T46" fmla="*/ 1047 w 2967"/>
                    <a:gd name="T47" fmla="*/ 355 h 457"/>
                    <a:gd name="T48" fmla="*/ 853 w 2967"/>
                    <a:gd name="T49" fmla="*/ 363 h 457"/>
                    <a:gd name="T50" fmla="*/ 654 w 2967"/>
                    <a:gd name="T51" fmla="*/ 374 h 457"/>
                    <a:gd name="T52" fmla="*/ 468 w 2967"/>
                    <a:gd name="T53" fmla="*/ 388 h 457"/>
                    <a:gd name="T54" fmla="*/ 296 w 2967"/>
                    <a:gd name="T55" fmla="*/ 404 h 457"/>
                    <a:gd name="T56" fmla="*/ 150 w 2967"/>
                    <a:gd name="T57" fmla="*/ 423 h 457"/>
                    <a:gd name="T58" fmla="*/ 13 w 2967"/>
                    <a:gd name="T59" fmla="*/ 445 h 457"/>
                    <a:gd name="T60" fmla="*/ 0 w 2967"/>
                    <a:gd name="T61" fmla="*/ 122 h 45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</a:cxnLst>
                  <a:rect l="0" t="0" r="r" b="b"/>
                  <a:pathLst>
                    <a:path w="2967" h="457">
                      <a:moveTo>
                        <a:pt x="0" y="122"/>
                      </a:moveTo>
                      <a:lnTo>
                        <a:pt x="207" y="78"/>
                      </a:lnTo>
                      <a:lnTo>
                        <a:pt x="442" y="48"/>
                      </a:lnTo>
                      <a:lnTo>
                        <a:pt x="640" y="32"/>
                      </a:lnTo>
                      <a:lnTo>
                        <a:pt x="897" y="16"/>
                      </a:lnTo>
                      <a:lnTo>
                        <a:pt x="1215" y="2"/>
                      </a:lnTo>
                      <a:lnTo>
                        <a:pt x="1392" y="0"/>
                      </a:lnTo>
                      <a:lnTo>
                        <a:pt x="1710" y="0"/>
                      </a:lnTo>
                      <a:lnTo>
                        <a:pt x="1997" y="10"/>
                      </a:lnTo>
                      <a:lnTo>
                        <a:pt x="2258" y="21"/>
                      </a:lnTo>
                      <a:lnTo>
                        <a:pt x="2493" y="38"/>
                      </a:lnTo>
                      <a:lnTo>
                        <a:pt x="2674" y="54"/>
                      </a:lnTo>
                      <a:lnTo>
                        <a:pt x="2828" y="73"/>
                      </a:lnTo>
                      <a:lnTo>
                        <a:pt x="2966" y="92"/>
                      </a:lnTo>
                      <a:lnTo>
                        <a:pt x="2966" y="456"/>
                      </a:lnTo>
                      <a:lnTo>
                        <a:pt x="2833" y="434"/>
                      </a:lnTo>
                      <a:lnTo>
                        <a:pt x="2563" y="399"/>
                      </a:lnTo>
                      <a:lnTo>
                        <a:pt x="2382" y="382"/>
                      </a:lnTo>
                      <a:lnTo>
                        <a:pt x="2134" y="366"/>
                      </a:lnTo>
                      <a:lnTo>
                        <a:pt x="1944" y="358"/>
                      </a:lnTo>
                      <a:lnTo>
                        <a:pt x="1746" y="350"/>
                      </a:lnTo>
                      <a:lnTo>
                        <a:pt x="1529" y="350"/>
                      </a:lnTo>
                      <a:lnTo>
                        <a:pt x="1295" y="350"/>
                      </a:lnTo>
                      <a:lnTo>
                        <a:pt x="1047" y="355"/>
                      </a:lnTo>
                      <a:lnTo>
                        <a:pt x="853" y="363"/>
                      </a:lnTo>
                      <a:lnTo>
                        <a:pt x="654" y="374"/>
                      </a:lnTo>
                      <a:lnTo>
                        <a:pt x="468" y="388"/>
                      </a:lnTo>
                      <a:lnTo>
                        <a:pt x="296" y="404"/>
                      </a:lnTo>
                      <a:lnTo>
                        <a:pt x="150" y="423"/>
                      </a:lnTo>
                      <a:lnTo>
                        <a:pt x="13" y="445"/>
                      </a:lnTo>
                      <a:lnTo>
                        <a:pt x="0" y="122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7" name="Freeform 19"/>
                <p:cNvSpPr>
                  <a:spLocks/>
                </p:cNvSpPr>
                <p:nvPr/>
              </p:nvSpPr>
              <p:spPr bwMode="auto">
                <a:xfrm>
                  <a:off x="607" y="118"/>
                  <a:ext cx="823" cy="431"/>
                </a:xfrm>
                <a:custGeom>
                  <a:avLst/>
                  <a:gdLst>
                    <a:gd name="T0" fmla="*/ 815 w 823"/>
                    <a:gd name="T1" fmla="*/ 27 h 431"/>
                    <a:gd name="T2" fmla="*/ 822 w 823"/>
                    <a:gd name="T3" fmla="*/ 350 h 431"/>
                    <a:gd name="T4" fmla="*/ 746 w 823"/>
                    <a:gd name="T5" fmla="*/ 382 h 431"/>
                    <a:gd name="T6" fmla="*/ 676 w 823"/>
                    <a:gd name="T7" fmla="*/ 404 h 431"/>
                    <a:gd name="T8" fmla="*/ 619 w 823"/>
                    <a:gd name="T9" fmla="*/ 415 h 431"/>
                    <a:gd name="T10" fmla="*/ 571 w 823"/>
                    <a:gd name="T11" fmla="*/ 421 h 431"/>
                    <a:gd name="T12" fmla="*/ 517 w 823"/>
                    <a:gd name="T13" fmla="*/ 427 h 431"/>
                    <a:gd name="T14" fmla="*/ 427 w 823"/>
                    <a:gd name="T15" fmla="*/ 430 h 431"/>
                    <a:gd name="T16" fmla="*/ 344 w 823"/>
                    <a:gd name="T17" fmla="*/ 423 h 431"/>
                    <a:gd name="T18" fmla="*/ 259 w 823"/>
                    <a:gd name="T19" fmla="*/ 410 h 431"/>
                    <a:gd name="T20" fmla="*/ 177 w 823"/>
                    <a:gd name="T21" fmla="*/ 388 h 431"/>
                    <a:gd name="T22" fmla="*/ 105 w 823"/>
                    <a:gd name="T23" fmla="*/ 358 h 431"/>
                    <a:gd name="T24" fmla="*/ 41 w 823"/>
                    <a:gd name="T25" fmla="*/ 325 h 431"/>
                    <a:gd name="T26" fmla="*/ 0 w 823"/>
                    <a:gd name="T27" fmla="*/ 294 h 431"/>
                    <a:gd name="T28" fmla="*/ 0 w 823"/>
                    <a:gd name="T29" fmla="*/ 0 h 431"/>
                    <a:gd name="T30" fmla="*/ 46 w 823"/>
                    <a:gd name="T31" fmla="*/ 25 h 431"/>
                    <a:gd name="T32" fmla="*/ 105 w 823"/>
                    <a:gd name="T33" fmla="*/ 47 h 431"/>
                    <a:gd name="T34" fmla="*/ 175 w 823"/>
                    <a:gd name="T35" fmla="*/ 66 h 431"/>
                    <a:gd name="T36" fmla="*/ 244 w 823"/>
                    <a:gd name="T37" fmla="*/ 81 h 431"/>
                    <a:gd name="T38" fmla="*/ 314 w 823"/>
                    <a:gd name="T39" fmla="*/ 89 h 431"/>
                    <a:gd name="T40" fmla="*/ 361 w 823"/>
                    <a:gd name="T41" fmla="*/ 93 h 431"/>
                    <a:gd name="T42" fmla="*/ 401 w 823"/>
                    <a:gd name="T43" fmla="*/ 95 h 431"/>
                    <a:gd name="T44" fmla="*/ 471 w 823"/>
                    <a:gd name="T45" fmla="*/ 95 h 431"/>
                    <a:gd name="T46" fmla="*/ 515 w 823"/>
                    <a:gd name="T47" fmla="*/ 92 h 431"/>
                    <a:gd name="T48" fmla="*/ 555 w 823"/>
                    <a:gd name="T49" fmla="*/ 87 h 431"/>
                    <a:gd name="T50" fmla="*/ 600 w 823"/>
                    <a:gd name="T51" fmla="*/ 84 h 431"/>
                    <a:gd name="T52" fmla="*/ 640 w 823"/>
                    <a:gd name="T53" fmla="*/ 76 h 431"/>
                    <a:gd name="T54" fmla="*/ 689 w 823"/>
                    <a:gd name="T55" fmla="*/ 67 h 431"/>
                    <a:gd name="T56" fmla="*/ 733 w 823"/>
                    <a:gd name="T57" fmla="*/ 55 h 431"/>
                    <a:gd name="T58" fmla="*/ 777 w 823"/>
                    <a:gd name="T59" fmla="*/ 41 h 431"/>
                    <a:gd name="T60" fmla="*/ 815 w 823"/>
                    <a:gd name="T61" fmla="*/ 27 h 4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</a:cxnLst>
                  <a:rect l="0" t="0" r="r" b="b"/>
                  <a:pathLst>
                    <a:path w="823" h="431">
                      <a:moveTo>
                        <a:pt x="815" y="27"/>
                      </a:moveTo>
                      <a:lnTo>
                        <a:pt x="822" y="350"/>
                      </a:lnTo>
                      <a:lnTo>
                        <a:pt x="746" y="382"/>
                      </a:lnTo>
                      <a:lnTo>
                        <a:pt x="676" y="404"/>
                      </a:lnTo>
                      <a:lnTo>
                        <a:pt x="619" y="415"/>
                      </a:lnTo>
                      <a:lnTo>
                        <a:pt x="571" y="421"/>
                      </a:lnTo>
                      <a:lnTo>
                        <a:pt x="517" y="427"/>
                      </a:lnTo>
                      <a:lnTo>
                        <a:pt x="427" y="430"/>
                      </a:lnTo>
                      <a:lnTo>
                        <a:pt x="344" y="423"/>
                      </a:lnTo>
                      <a:lnTo>
                        <a:pt x="259" y="410"/>
                      </a:lnTo>
                      <a:lnTo>
                        <a:pt x="177" y="388"/>
                      </a:lnTo>
                      <a:lnTo>
                        <a:pt x="105" y="358"/>
                      </a:lnTo>
                      <a:lnTo>
                        <a:pt x="41" y="325"/>
                      </a:lnTo>
                      <a:lnTo>
                        <a:pt x="0" y="294"/>
                      </a:lnTo>
                      <a:lnTo>
                        <a:pt x="0" y="0"/>
                      </a:lnTo>
                      <a:lnTo>
                        <a:pt x="46" y="25"/>
                      </a:lnTo>
                      <a:lnTo>
                        <a:pt x="105" y="47"/>
                      </a:lnTo>
                      <a:lnTo>
                        <a:pt x="175" y="66"/>
                      </a:lnTo>
                      <a:lnTo>
                        <a:pt x="244" y="81"/>
                      </a:lnTo>
                      <a:lnTo>
                        <a:pt x="314" y="89"/>
                      </a:lnTo>
                      <a:lnTo>
                        <a:pt x="361" y="93"/>
                      </a:lnTo>
                      <a:lnTo>
                        <a:pt x="401" y="95"/>
                      </a:lnTo>
                      <a:lnTo>
                        <a:pt x="471" y="95"/>
                      </a:lnTo>
                      <a:lnTo>
                        <a:pt x="515" y="92"/>
                      </a:lnTo>
                      <a:lnTo>
                        <a:pt x="555" y="87"/>
                      </a:lnTo>
                      <a:lnTo>
                        <a:pt x="600" y="84"/>
                      </a:lnTo>
                      <a:lnTo>
                        <a:pt x="640" y="76"/>
                      </a:lnTo>
                      <a:lnTo>
                        <a:pt x="689" y="67"/>
                      </a:lnTo>
                      <a:lnTo>
                        <a:pt x="733" y="55"/>
                      </a:lnTo>
                      <a:lnTo>
                        <a:pt x="777" y="41"/>
                      </a:lnTo>
                      <a:lnTo>
                        <a:pt x="815" y="27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8" name="Freeform 20"/>
                <p:cNvSpPr>
                  <a:spLocks/>
                </p:cNvSpPr>
                <p:nvPr/>
              </p:nvSpPr>
              <p:spPr bwMode="auto">
                <a:xfrm>
                  <a:off x="154" y="533"/>
                  <a:ext cx="551" cy="339"/>
                </a:xfrm>
                <a:custGeom>
                  <a:avLst/>
                  <a:gdLst>
                    <a:gd name="T0" fmla="*/ 16 w 551"/>
                    <a:gd name="T1" fmla="*/ 53 h 339"/>
                    <a:gd name="T2" fmla="*/ 0 w 551"/>
                    <a:gd name="T3" fmla="*/ 122 h 339"/>
                    <a:gd name="T4" fmla="*/ 10 w 551"/>
                    <a:gd name="T5" fmla="*/ 146 h 339"/>
                    <a:gd name="T6" fmla="*/ 33 w 551"/>
                    <a:gd name="T7" fmla="*/ 183 h 339"/>
                    <a:gd name="T8" fmla="*/ 57 w 551"/>
                    <a:gd name="T9" fmla="*/ 216 h 339"/>
                    <a:gd name="T10" fmla="*/ 85 w 551"/>
                    <a:gd name="T11" fmla="*/ 244 h 339"/>
                    <a:gd name="T12" fmla="*/ 120 w 551"/>
                    <a:gd name="T13" fmla="*/ 271 h 339"/>
                    <a:gd name="T14" fmla="*/ 153 w 551"/>
                    <a:gd name="T15" fmla="*/ 290 h 339"/>
                    <a:gd name="T16" fmla="*/ 189 w 551"/>
                    <a:gd name="T17" fmla="*/ 308 h 339"/>
                    <a:gd name="T18" fmla="*/ 235 w 551"/>
                    <a:gd name="T19" fmla="*/ 324 h 339"/>
                    <a:gd name="T20" fmla="*/ 270 w 551"/>
                    <a:gd name="T21" fmla="*/ 332 h 339"/>
                    <a:gd name="T22" fmla="*/ 312 w 551"/>
                    <a:gd name="T23" fmla="*/ 338 h 339"/>
                    <a:gd name="T24" fmla="*/ 351 w 551"/>
                    <a:gd name="T25" fmla="*/ 338 h 339"/>
                    <a:gd name="T26" fmla="*/ 393 w 551"/>
                    <a:gd name="T27" fmla="*/ 333 h 339"/>
                    <a:gd name="T28" fmla="*/ 436 w 551"/>
                    <a:gd name="T29" fmla="*/ 321 h 339"/>
                    <a:gd name="T30" fmla="*/ 475 w 551"/>
                    <a:gd name="T31" fmla="*/ 302 h 339"/>
                    <a:gd name="T32" fmla="*/ 498 w 551"/>
                    <a:gd name="T33" fmla="*/ 286 h 339"/>
                    <a:gd name="T34" fmla="*/ 526 w 551"/>
                    <a:gd name="T35" fmla="*/ 262 h 339"/>
                    <a:gd name="T36" fmla="*/ 541 w 551"/>
                    <a:gd name="T37" fmla="*/ 243 h 339"/>
                    <a:gd name="T38" fmla="*/ 550 w 551"/>
                    <a:gd name="T39" fmla="*/ 226 h 339"/>
                    <a:gd name="T40" fmla="*/ 550 w 551"/>
                    <a:gd name="T41" fmla="*/ 208 h 339"/>
                    <a:gd name="T42" fmla="*/ 544 w 551"/>
                    <a:gd name="T43" fmla="*/ 187 h 339"/>
                    <a:gd name="T44" fmla="*/ 532 w 551"/>
                    <a:gd name="T45" fmla="*/ 170 h 339"/>
                    <a:gd name="T46" fmla="*/ 523 w 551"/>
                    <a:gd name="T47" fmla="*/ 135 h 339"/>
                    <a:gd name="T48" fmla="*/ 519 w 551"/>
                    <a:gd name="T49" fmla="*/ 116 h 339"/>
                    <a:gd name="T50" fmla="*/ 267 w 551"/>
                    <a:gd name="T51" fmla="*/ 132 h 339"/>
                    <a:gd name="T52" fmla="*/ 234 w 551"/>
                    <a:gd name="T53" fmla="*/ 126 h 339"/>
                    <a:gd name="T54" fmla="*/ 193 w 551"/>
                    <a:gd name="T55" fmla="*/ 113 h 339"/>
                    <a:gd name="T56" fmla="*/ 162 w 551"/>
                    <a:gd name="T57" fmla="*/ 97 h 339"/>
                    <a:gd name="T58" fmla="*/ 129 w 551"/>
                    <a:gd name="T59" fmla="*/ 77 h 339"/>
                    <a:gd name="T60" fmla="*/ 97 w 551"/>
                    <a:gd name="T61" fmla="*/ 48 h 339"/>
                    <a:gd name="T62" fmla="*/ 78 w 551"/>
                    <a:gd name="T63" fmla="*/ 24 h 339"/>
                    <a:gd name="T64" fmla="*/ 60 w 551"/>
                    <a:gd name="T65" fmla="*/ 0 h 339"/>
                    <a:gd name="T66" fmla="*/ 16 w 551"/>
                    <a:gd name="T67" fmla="*/ 53 h 33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551" h="339">
                      <a:moveTo>
                        <a:pt x="16" y="53"/>
                      </a:moveTo>
                      <a:lnTo>
                        <a:pt x="0" y="122"/>
                      </a:lnTo>
                      <a:lnTo>
                        <a:pt x="10" y="146"/>
                      </a:lnTo>
                      <a:lnTo>
                        <a:pt x="33" y="183"/>
                      </a:lnTo>
                      <a:lnTo>
                        <a:pt x="57" y="216"/>
                      </a:lnTo>
                      <a:lnTo>
                        <a:pt x="85" y="244"/>
                      </a:lnTo>
                      <a:lnTo>
                        <a:pt x="120" y="271"/>
                      </a:lnTo>
                      <a:lnTo>
                        <a:pt x="153" y="290"/>
                      </a:lnTo>
                      <a:lnTo>
                        <a:pt x="189" y="308"/>
                      </a:lnTo>
                      <a:lnTo>
                        <a:pt x="235" y="324"/>
                      </a:lnTo>
                      <a:lnTo>
                        <a:pt x="270" y="332"/>
                      </a:lnTo>
                      <a:lnTo>
                        <a:pt x="312" y="338"/>
                      </a:lnTo>
                      <a:lnTo>
                        <a:pt x="351" y="338"/>
                      </a:lnTo>
                      <a:lnTo>
                        <a:pt x="393" y="333"/>
                      </a:lnTo>
                      <a:lnTo>
                        <a:pt x="436" y="321"/>
                      </a:lnTo>
                      <a:lnTo>
                        <a:pt x="475" y="302"/>
                      </a:lnTo>
                      <a:lnTo>
                        <a:pt x="498" y="286"/>
                      </a:lnTo>
                      <a:lnTo>
                        <a:pt x="526" y="262"/>
                      </a:lnTo>
                      <a:lnTo>
                        <a:pt x="541" y="243"/>
                      </a:lnTo>
                      <a:lnTo>
                        <a:pt x="550" y="226"/>
                      </a:lnTo>
                      <a:lnTo>
                        <a:pt x="550" y="208"/>
                      </a:lnTo>
                      <a:lnTo>
                        <a:pt x="544" y="187"/>
                      </a:lnTo>
                      <a:lnTo>
                        <a:pt x="532" y="170"/>
                      </a:lnTo>
                      <a:lnTo>
                        <a:pt x="523" y="135"/>
                      </a:lnTo>
                      <a:lnTo>
                        <a:pt x="519" y="116"/>
                      </a:lnTo>
                      <a:lnTo>
                        <a:pt x="267" y="132"/>
                      </a:lnTo>
                      <a:lnTo>
                        <a:pt x="234" y="126"/>
                      </a:lnTo>
                      <a:lnTo>
                        <a:pt x="193" y="113"/>
                      </a:lnTo>
                      <a:lnTo>
                        <a:pt x="162" y="97"/>
                      </a:lnTo>
                      <a:lnTo>
                        <a:pt x="129" y="77"/>
                      </a:lnTo>
                      <a:lnTo>
                        <a:pt x="97" y="48"/>
                      </a:lnTo>
                      <a:lnTo>
                        <a:pt x="78" y="24"/>
                      </a:lnTo>
                      <a:lnTo>
                        <a:pt x="60" y="0"/>
                      </a:lnTo>
                      <a:lnTo>
                        <a:pt x="16" y="53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9" name="Freeform 21"/>
                <p:cNvSpPr>
                  <a:spLocks/>
                </p:cNvSpPr>
                <p:nvPr/>
              </p:nvSpPr>
              <p:spPr bwMode="auto">
                <a:xfrm>
                  <a:off x="134" y="119"/>
                  <a:ext cx="475" cy="552"/>
                </a:xfrm>
                <a:custGeom>
                  <a:avLst/>
                  <a:gdLst>
                    <a:gd name="T0" fmla="*/ 474 w 475"/>
                    <a:gd name="T1" fmla="*/ 0 h 552"/>
                    <a:gd name="T2" fmla="*/ 474 w 475"/>
                    <a:gd name="T3" fmla="*/ 294 h 552"/>
                    <a:gd name="T4" fmla="*/ 446 w 475"/>
                    <a:gd name="T5" fmla="*/ 291 h 552"/>
                    <a:gd name="T6" fmla="*/ 411 w 475"/>
                    <a:gd name="T7" fmla="*/ 293 h 552"/>
                    <a:gd name="T8" fmla="*/ 353 w 475"/>
                    <a:gd name="T9" fmla="*/ 299 h 552"/>
                    <a:gd name="T10" fmla="*/ 296 w 475"/>
                    <a:gd name="T11" fmla="*/ 310 h 552"/>
                    <a:gd name="T12" fmla="*/ 243 w 475"/>
                    <a:gd name="T13" fmla="*/ 323 h 552"/>
                    <a:gd name="T14" fmla="*/ 200 w 475"/>
                    <a:gd name="T15" fmla="*/ 339 h 552"/>
                    <a:gd name="T16" fmla="*/ 149 w 475"/>
                    <a:gd name="T17" fmla="*/ 364 h 552"/>
                    <a:gd name="T18" fmla="*/ 110 w 475"/>
                    <a:gd name="T19" fmla="*/ 390 h 552"/>
                    <a:gd name="T20" fmla="*/ 81 w 475"/>
                    <a:gd name="T21" fmla="*/ 415 h 552"/>
                    <a:gd name="T22" fmla="*/ 60 w 475"/>
                    <a:gd name="T23" fmla="*/ 439 h 552"/>
                    <a:gd name="T24" fmla="*/ 47 w 475"/>
                    <a:gd name="T25" fmla="*/ 461 h 552"/>
                    <a:gd name="T26" fmla="*/ 35 w 475"/>
                    <a:gd name="T27" fmla="*/ 488 h 552"/>
                    <a:gd name="T28" fmla="*/ 30 w 475"/>
                    <a:gd name="T29" fmla="*/ 513 h 552"/>
                    <a:gd name="T30" fmla="*/ 23 w 475"/>
                    <a:gd name="T31" fmla="*/ 551 h 552"/>
                    <a:gd name="T32" fmla="*/ 17 w 475"/>
                    <a:gd name="T33" fmla="*/ 518 h 552"/>
                    <a:gd name="T34" fmla="*/ 8 w 475"/>
                    <a:gd name="T35" fmla="*/ 481 h 552"/>
                    <a:gd name="T36" fmla="*/ 5 w 475"/>
                    <a:gd name="T37" fmla="*/ 453 h 552"/>
                    <a:gd name="T38" fmla="*/ 0 w 475"/>
                    <a:gd name="T39" fmla="*/ 420 h 552"/>
                    <a:gd name="T40" fmla="*/ 2 w 475"/>
                    <a:gd name="T41" fmla="*/ 393 h 552"/>
                    <a:gd name="T42" fmla="*/ 8 w 475"/>
                    <a:gd name="T43" fmla="*/ 361 h 552"/>
                    <a:gd name="T44" fmla="*/ 15 w 475"/>
                    <a:gd name="T45" fmla="*/ 317 h 552"/>
                    <a:gd name="T46" fmla="*/ 30 w 475"/>
                    <a:gd name="T47" fmla="*/ 279 h 552"/>
                    <a:gd name="T48" fmla="*/ 50 w 475"/>
                    <a:gd name="T49" fmla="*/ 238 h 552"/>
                    <a:gd name="T50" fmla="*/ 75 w 475"/>
                    <a:gd name="T51" fmla="*/ 196 h 552"/>
                    <a:gd name="T52" fmla="*/ 111 w 475"/>
                    <a:gd name="T53" fmla="*/ 152 h 552"/>
                    <a:gd name="T54" fmla="*/ 152 w 475"/>
                    <a:gd name="T55" fmla="*/ 116 h 552"/>
                    <a:gd name="T56" fmla="*/ 188 w 475"/>
                    <a:gd name="T57" fmla="*/ 87 h 552"/>
                    <a:gd name="T58" fmla="*/ 233 w 475"/>
                    <a:gd name="T59" fmla="*/ 60 h 552"/>
                    <a:gd name="T60" fmla="*/ 279 w 475"/>
                    <a:gd name="T61" fmla="*/ 40 h 552"/>
                    <a:gd name="T62" fmla="*/ 333 w 475"/>
                    <a:gd name="T63" fmla="*/ 21 h 552"/>
                    <a:gd name="T64" fmla="*/ 380 w 475"/>
                    <a:gd name="T65" fmla="*/ 10 h 552"/>
                    <a:gd name="T66" fmla="*/ 435 w 475"/>
                    <a:gd name="T67" fmla="*/ 3 h 552"/>
                    <a:gd name="T68" fmla="*/ 474 w 475"/>
                    <a:gd name="T69" fmla="*/ 0 h 5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475" h="552">
                      <a:moveTo>
                        <a:pt x="474" y="0"/>
                      </a:moveTo>
                      <a:lnTo>
                        <a:pt x="474" y="294"/>
                      </a:lnTo>
                      <a:lnTo>
                        <a:pt x="446" y="291"/>
                      </a:lnTo>
                      <a:lnTo>
                        <a:pt x="411" y="293"/>
                      </a:lnTo>
                      <a:lnTo>
                        <a:pt x="353" y="299"/>
                      </a:lnTo>
                      <a:lnTo>
                        <a:pt x="296" y="310"/>
                      </a:lnTo>
                      <a:lnTo>
                        <a:pt x="243" y="323"/>
                      </a:lnTo>
                      <a:lnTo>
                        <a:pt x="200" y="339"/>
                      </a:lnTo>
                      <a:lnTo>
                        <a:pt x="149" y="364"/>
                      </a:lnTo>
                      <a:lnTo>
                        <a:pt x="110" y="390"/>
                      </a:lnTo>
                      <a:lnTo>
                        <a:pt x="81" y="415"/>
                      </a:lnTo>
                      <a:lnTo>
                        <a:pt x="60" y="439"/>
                      </a:lnTo>
                      <a:lnTo>
                        <a:pt x="47" y="461"/>
                      </a:lnTo>
                      <a:lnTo>
                        <a:pt x="35" y="488"/>
                      </a:lnTo>
                      <a:lnTo>
                        <a:pt x="30" y="513"/>
                      </a:lnTo>
                      <a:lnTo>
                        <a:pt x="23" y="551"/>
                      </a:lnTo>
                      <a:lnTo>
                        <a:pt x="17" y="518"/>
                      </a:lnTo>
                      <a:lnTo>
                        <a:pt x="8" y="481"/>
                      </a:lnTo>
                      <a:lnTo>
                        <a:pt x="5" y="453"/>
                      </a:lnTo>
                      <a:lnTo>
                        <a:pt x="0" y="420"/>
                      </a:lnTo>
                      <a:lnTo>
                        <a:pt x="2" y="393"/>
                      </a:lnTo>
                      <a:lnTo>
                        <a:pt x="8" y="361"/>
                      </a:lnTo>
                      <a:lnTo>
                        <a:pt x="15" y="317"/>
                      </a:lnTo>
                      <a:lnTo>
                        <a:pt x="30" y="279"/>
                      </a:lnTo>
                      <a:lnTo>
                        <a:pt x="50" y="238"/>
                      </a:lnTo>
                      <a:lnTo>
                        <a:pt x="75" y="196"/>
                      </a:lnTo>
                      <a:lnTo>
                        <a:pt x="111" y="152"/>
                      </a:lnTo>
                      <a:lnTo>
                        <a:pt x="152" y="116"/>
                      </a:lnTo>
                      <a:lnTo>
                        <a:pt x="188" y="87"/>
                      </a:lnTo>
                      <a:lnTo>
                        <a:pt x="233" y="60"/>
                      </a:lnTo>
                      <a:lnTo>
                        <a:pt x="279" y="40"/>
                      </a:lnTo>
                      <a:lnTo>
                        <a:pt x="333" y="21"/>
                      </a:lnTo>
                      <a:lnTo>
                        <a:pt x="380" y="10"/>
                      </a:lnTo>
                      <a:lnTo>
                        <a:pt x="435" y="3"/>
                      </a:lnTo>
                      <a:lnTo>
                        <a:pt x="474" y="0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0" name="Freeform 22"/>
                <p:cNvSpPr>
                  <a:spLocks/>
                </p:cNvSpPr>
                <p:nvPr/>
              </p:nvSpPr>
              <p:spPr bwMode="auto">
                <a:xfrm>
                  <a:off x="422" y="687"/>
                  <a:ext cx="156" cy="117"/>
                </a:xfrm>
                <a:custGeom>
                  <a:avLst/>
                  <a:gdLst>
                    <a:gd name="T0" fmla="*/ 72 w 156"/>
                    <a:gd name="T1" fmla="*/ 0 h 117"/>
                    <a:gd name="T2" fmla="*/ 21 w 156"/>
                    <a:gd name="T3" fmla="*/ 19 h 117"/>
                    <a:gd name="T4" fmla="*/ 3 w 156"/>
                    <a:gd name="T5" fmla="*/ 45 h 117"/>
                    <a:gd name="T6" fmla="*/ 0 w 156"/>
                    <a:gd name="T7" fmla="*/ 70 h 117"/>
                    <a:gd name="T8" fmla="*/ 0 w 156"/>
                    <a:gd name="T9" fmla="*/ 83 h 117"/>
                    <a:gd name="T10" fmla="*/ 9 w 156"/>
                    <a:gd name="T11" fmla="*/ 99 h 117"/>
                    <a:gd name="T12" fmla="*/ 29 w 156"/>
                    <a:gd name="T13" fmla="*/ 107 h 117"/>
                    <a:gd name="T14" fmla="*/ 50 w 156"/>
                    <a:gd name="T15" fmla="*/ 113 h 117"/>
                    <a:gd name="T16" fmla="*/ 69 w 156"/>
                    <a:gd name="T17" fmla="*/ 116 h 117"/>
                    <a:gd name="T18" fmla="*/ 86 w 156"/>
                    <a:gd name="T19" fmla="*/ 116 h 117"/>
                    <a:gd name="T20" fmla="*/ 114 w 156"/>
                    <a:gd name="T21" fmla="*/ 111 h 117"/>
                    <a:gd name="T22" fmla="*/ 134 w 156"/>
                    <a:gd name="T23" fmla="*/ 106 h 117"/>
                    <a:gd name="T24" fmla="*/ 146 w 156"/>
                    <a:gd name="T25" fmla="*/ 98 h 117"/>
                    <a:gd name="T26" fmla="*/ 153 w 156"/>
                    <a:gd name="T27" fmla="*/ 89 h 117"/>
                    <a:gd name="T28" fmla="*/ 155 w 156"/>
                    <a:gd name="T29" fmla="*/ 78 h 117"/>
                    <a:gd name="T30" fmla="*/ 153 w 156"/>
                    <a:gd name="T31" fmla="*/ 60 h 117"/>
                    <a:gd name="T32" fmla="*/ 146 w 156"/>
                    <a:gd name="T33" fmla="*/ 11 h 117"/>
                    <a:gd name="T34" fmla="*/ 72 w 156"/>
                    <a:gd name="T35" fmla="*/ 0 h 1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56" h="117">
                      <a:moveTo>
                        <a:pt x="72" y="0"/>
                      </a:moveTo>
                      <a:lnTo>
                        <a:pt x="21" y="19"/>
                      </a:lnTo>
                      <a:lnTo>
                        <a:pt x="3" y="45"/>
                      </a:lnTo>
                      <a:lnTo>
                        <a:pt x="0" y="70"/>
                      </a:lnTo>
                      <a:lnTo>
                        <a:pt x="0" y="83"/>
                      </a:lnTo>
                      <a:lnTo>
                        <a:pt x="9" y="99"/>
                      </a:lnTo>
                      <a:lnTo>
                        <a:pt x="29" y="107"/>
                      </a:lnTo>
                      <a:lnTo>
                        <a:pt x="50" y="113"/>
                      </a:lnTo>
                      <a:lnTo>
                        <a:pt x="69" y="116"/>
                      </a:lnTo>
                      <a:lnTo>
                        <a:pt x="86" y="116"/>
                      </a:lnTo>
                      <a:lnTo>
                        <a:pt x="114" y="111"/>
                      </a:lnTo>
                      <a:lnTo>
                        <a:pt x="134" y="106"/>
                      </a:lnTo>
                      <a:lnTo>
                        <a:pt x="146" y="98"/>
                      </a:lnTo>
                      <a:lnTo>
                        <a:pt x="153" y="89"/>
                      </a:lnTo>
                      <a:lnTo>
                        <a:pt x="155" y="78"/>
                      </a:lnTo>
                      <a:lnTo>
                        <a:pt x="153" y="60"/>
                      </a:lnTo>
                      <a:lnTo>
                        <a:pt x="146" y="11"/>
                      </a:lnTo>
                      <a:lnTo>
                        <a:pt x="72" y="0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1" name="Freeform 23"/>
                <p:cNvSpPr>
                  <a:spLocks/>
                </p:cNvSpPr>
                <p:nvPr/>
              </p:nvSpPr>
              <p:spPr bwMode="auto">
                <a:xfrm>
                  <a:off x="494" y="700"/>
                  <a:ext cx="88" cy="74"/>
                </a:xfrm>
                <a:custGeom>
                  <a:avLst/>
                  <a:gdLst>
                    <a:gd name="T0" fmla="*/ 87 w 88"/>
                    <a:gd name="T1" fmla="*/ 67 h 74"/>
                    <a:gd name="T2" fmla="*/ 76 w 88"/>
                    <a:gd name="T3" fmla="*/ 0 h 74"/>
                    <a:gd name="T4" fmla="*/ 33 w 88"/>
                    <a:gd name="T5" fmla="*/ 5 h 74"/>
                    <a:gd name="T6" fmla="*/ 0 w 88"/>
                    <a:gd name="T7" fmla="*/ 8 h 74"/>
                    <a:gd name="T8" fmla="*/ 9 w 88"/>
                    <a:gd name="T9" fmla="*/ 73 h 74"/>
                    <a:gd name="T10" fmla="*/ 12 w 88"/>
                    <a:gd name="T11" fmla="*/ 57 h 74"/>
                    <a:gd name="T12" fmla="*/ 22 w 88"/>
                    <a:gd name="T13" fmla="*/ 47 h 74"/>
                    <a:gd name="T14" fmla="*/ 40 w 88"/>
                    <a:gd name="T15" fmla="*/ 43 h 74"/>
                    <a:gd name="T16" fmla="*/ 60 w 88"/>
                    <a:gd name="T17" fmla="*/ 44 h 74"/>
                    <a:gd name="T18" fmla="*/ 76 w 88"/>
                    <a:gd name="T19" fmla="*/ 51 h 74"/>
                    <a:gd name="T20" fmla="*/ 87 w 88"/>
                    <a:gd name="T21" fmla="*/ 67 h 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88" h="74">
                      <a:moveTo>
                        <a:pt x="87" y="67"/>
                      </a:moveTo>
                      <a:lnTo>
                        <a:pt x="76" y="0"/>
                      </a:lnTo>
                      <a:lnTo>
                        <a:pt x="33" y="5"/>
                      </a:lnTo>
                      <a:lnTo>
                        <a:pt x="0" y="8"/>
                      </a:lnTo>
                      <a:lnTo>
                        <a:pt x="9" y="73"/>
                      </a:lnTo>
                      <a:lnTo>
                        <a:pt x="12" y="57"/>
                      </a:lnTo>
                      <a:lnTo>
                        <a:pt x="22" y="47"/>
                      </a:lnTo>
                      <a:lnTo>
                        <a:pt x="40" y="43"/>
                      </a:lnTo>
                      <a:lnTo>
                        <a:pt x="60" y="44"/>
                      </a:lnTo>
                      <a:lnTo>
                        <a:pt x="76" y="51"/>
                      </a:lnTo>
                      <a:lnTo>
                        <a:pt x="87" y="67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2" name="Freeform 24"/>
                <p:cNvSpPr>
                  <a:spLocks/>
                </p:cNvSpPr>
                <p:nvPr/>
              </p:nvSpPr>
              <p:spPr bwMode="auto">
                <a:xfrm>
                  <a:off x="386" y="479"/>
                  <a:ext cx="319" cy="286"/>
                </a:xfrm>
                <a:custGeom>
                  <a:avLst/>
                  <a:gdLst>
                    <a:gd name="T0" fmla="*/ 317 w 319"/>
                    <a:gd name="T1" fmla="*/ 275 h 286"/>
                    <a:gd name="T2" fmla="*/ 315 w 319"/>
                    <a:gd name="T3" fmla="*/ 254 h 286"/>
                    <a:gd name="T4" fmla="*/ 306 w 319"/>
                    <a:gd name="T5" fmla="*/ 235 h 286"/>
                    <a:gd name="T6" fmla="*/ 299 w 319"/>
                    <a:gd name="T7" fmla="*/ 219 h 286"/>
                    <a:gd name="T8" fmla="*/ 294 w 319"/>
                    <a:gd name="T9" fmla="*/ 194 h 286"/>
                    <a:gd name="T10" fmla="*/ 288 w 319"/>
                    <a:gd name="T11" fmla="*/ 161 h 286"/>
                    <a:gd name="T12" fmla="*/ 284 w 319"/>
                    <a:gd name="T13" fmla="*/ 126 h 286"/>
                    <a:gd name="T14" fmla="*/ 281 w 319"/>
                    <a:gd name="T15" fmla="*/ 94 h 286"/>
                    <a:gd name="T16" fmla="*/ 279 w 319"/>
                    <a:gd name="T17" fmla="*/ 67 h 286"/>
                    <a:gd name="T18" fmla="*/ 278 w 319"/>
                    <a:gd name="T19" fmla="*/ 43 h 286"/>
                    <a:gd name="T20" fmla="*/ 270 w 319"/>
                    <a:gd name="T21" fmla="*/ 29 h 286"/>
                    <a:gd name="T22" fmla="*/ 255 w 319"/>
                    <a:gd name="T23" fmla="*/ 16 h 286"/>
                    <a:gd name="T24" fmla="*/ 240 w 319"/>
                    <a:gd name="T25" fmla="*/ 9 h 286"/>
                    <a:gd name="T26" fmla="*/ 216 w 319"/>
                    <a:gd name="T27" fmla="*/ 2 h 286"/>
                    <a:gd name="T28" fmla="*/ 189 w 319"/>
                    <a:gd name="T29" fmla="*/ 0 h 286"/>
                    <a:gd name="T30" fmla="*/ 147 w 319"/>
                    <a:gd name="T31" fmla="*/ 0 h 286"/>
                    <a:gd name="T32" fmla="*/ 110 w 319"/>
                    <a:gd name="T33" fmla="*/ 2 h 286"/>
                    <a:gd name="T34" fmla="*/ 74 w 319"/>
                    <a:gd name="T35" fmla="*/ 9 h 286"/>
                    <a:gd name="T36" fmla="*/ 41 w 319"/>
                    <a:gd name="T37" fmla="*/ 21 h 286"/>
                    <a:gd name="T38" fmla="*/ 20 w 319"/>
                    <a:gd name="T39" fmla="*/ 35 h 286"/>
                    <a:gd name="T40" fmla="*/ 8 w 319"/>
                    <a:gd name="T41" fmla="*/ 47 h 286"/>
                    <a:gd name="T42" fmla="*/ 0 w 319"/>
                    <a:gd name="T43" fmla="*/ 61 h 286"/>
                    <a:gd name="T44" fmla="*/ 2 w 319"/>
                    <a:gd name="T45" fmla="*/ 75 h 286"/>
                    <a:gd name="T46" fmla="*/ 5 w 319"/>
                    <a:gd name="T47" fmla="*/ 89 h 286"/>
                    <a:gd name="T48" fmla="*/ 15 w 319"/>
                    <a:gd name="T49" fmla="*/ 104 h 286"/>
                    <a:gd name="T50" fmla="*/ 23 w 319"/>
                    <a:gd name="T51" fmla="*/ 123 h 286"/>
                    <a:gd name="T52" fmla="*/ 27 w 319"/>
                    <a:gd name="T53" fmla="*/ 149 h 286"/>
                    <a:gd name="T54" fmla="*/ 30 w 319"/>
                    <a:gd name="T55" fmla="*/ 176 h 286"/>
                    <a:gd name="T56" fmla="*/ 35 w 319"/>
                    <a:gd name="T57" fmla="*/ 200 h 286"/>
                    <a:gd name="T58" fmla="*/ 36 w 319"/>
                    <a:gd name="T59" fmla="*/ 235 h 286"/>
                    <a:gd name="T60" fmla="*/ 38 w 319"/>
                    <a:gd name="T61" fmla="*/ 265 h 286"/>
                    <a:gd name="T62" fmla="*/ 38 w 319"/>
                    <a:gd name="T63" fmla="*/ 285 h 286"/>
                    <a:gd name="T64" fmla="*/ 48 w 319"/>
                    <a:gd name="T65" fmla="*/ 260 h 286"/>
                    <a:gd name="T66" fmla="*/ 68 w 319"/>
                    <a:gd name="T67" fmla="*/ 248 h 286"/>
                    <a:gd name="T68" fmla="*/ 86 w 319"/>
                    <a:gd name="T69" fmla="*/ 241 h 286"/>
                    <a:gd name="T70" fmla="*/ 108 w 319"/>
                    <a:gd name="T71" fmla="*/ 236 h 286"/>
                    <a:gd name="T72" fmla="*/ 143 w 319"/>
                    <a:gd name="T73" fmla="*/ 229 h 286"/>
                    <a:gd name="T74" fmla="*/ 177 w 319"/>
                    <a:gd name="T75" fmla="*/ 228 h 286"/>
                    <a:gd name="T76" fmla="*/ 197 w 319"/>
                    <a:gd name="T77" fmla="*/ 228 h 286"/>
                    <a:gd name="T78" fmla="*/ 228 w 319"/>
                    <a:gd name="T79" fmla="*/ 230 h 286"/>
                    <a:gd name="T80" fmla="*/ 264 w 319"/>
                    <a:gd name="T81" fmla="*/ 237 h 286"/>
                    <a:gd name="T82" fmla="*/ 287 w 319"/>
                    <a:gd name="T83" fmla="*/ 246 h 286"/>
                    <a:gd name="T84" fmla="*/ 302 w 319"/>
                    <a:gd name="T85" fmla="*/ 255 h 286"/>
                    <a:gd name="T86" fmla="*/ 318 w 319"/>
                    <a:gd name="T87" fmla="*/ 268 h 2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319" h="286">
                      <a:moveTo>
                        <a:pt x="317" y="275"/>
                      </a:moveTo>
                      <a:lnTo>
                        <a:pt x="315" y="254"/>
                      </a:lnTo>
                      <a:lnTo>
                        <a:pt x="306" y="235"/>
                      </a:lnTo>
                      <a:lnTo>
                        <a:pt x="299" y="219"/>
                      </a:lnTo>
                      <a:lnTo>
                        <a:pt x="294" y="194"/>
                      </a:lnTo>
                      <a:lnTo>
                        <a:pt x="288" y="161"/>
                      </a:lnTo>
                      <a:lnTo>
                        <a:pt x="284" y="126"/>
                      </a:lnTo>
                      <a:lnTo>
                        <a:pt x="281" y="94"/>
                      </a:lnTo>
                      <a:lnTo>
                        <a:pt x="279" y="67"/>
                      </a:lnTo>
                      <a:lnTo>
                        <a:pt x="278" y="43"/>
                      </a:lnTo>
                      <a:lnTo>
                        <a:pt x="270" y="29"/>
                      </a:lnTo>
                      <a:lnTo>
                        <a:pt x="255" y="16"/>
                      </a:lnTo>
                      <a:lnTo>
                        <a:pt x="240" y="9"/>
                      </a:lnTo>
                      <a:lnTo>
                        <a:pt x="216" y="2"/>
                      </a:lnTo>
                      <a:lnTo>
                        <a:pt x="189" y="0"/>
                      </a:lnTo>
                      <a:lnTo>
                        <a:pt x="147" y="0"/>
                      </a:lnTo>
                      <a:lnTo>
                        <a:pt x="110" y="2"/>
                      </a:lnTo>
                      <a:lnTo>
                        <a:pt x="74" y="9"/>
                      </a:lnTo>
                      <a:lnTo>
                        <a:pt x="41" y="21"/>
                      </a:lnTo>
                      <a:lnTo>
                        <a:pt x="20" y="35"/>
                      </a:lnTo>
                      <a:lnTo>
                        <a:pt x="8" y="47"/>
                      </a:lnTo>
                      <a:lnTo>
                        <a:pt x="0" y="61"/>
                      </a:lnTo>
                      <a:lnTo>
                        <a:pt x="2" y="75"/>
                      </a:lnTo>
                      <a:lnTo>
                        <a:pt x="5" y="89"/>
                      </a:lnTo>
                      <a:lnTo>
                        <a:pt x="15" y="104"/>
                      </a:lnTo>
                      <a:lnTo>
                        <a:pt x="23" y="123"/>
                      </a:lnTo>
                      <a:lnTo>
                        <a:pt x="27" y="149"/>
                      </a:lnTo>
                      <a:lnTo>
                        <a:pt x="30" y="176"/>
                      </a:lnTo>
                      <a:lnTo>
                        <a:pt x="35" y="200"/>
                      </a:lnTo>
                      <a:lnTo>
                        <a:pt x="36" y="235"/>
                      </a:lnTo>
                      <a:lnTo>
                        <a:pt x="38" y="265"/>
                      </a:lnTo>
                      <a:lnTo>
                        <a:pt x="38" y="285"/>
                      </a:lnTo>
                      <a:lnTo>
                        <a:pt x="48" y="260"/>
                      </a:lnTo>
                      <a:lnTo>
                        <a:pt x="68" y="248"/>
                      </a:lnTo>
                      <a:lnTo>
                        <a:pt x="86" y="241"/>
                      </a:lnTo>
                      <a:lnTo>
                        <a:pt x="108" y="236"/>
                      </a:lnTo>
                      <a:lnTo>
                        <a:pt x="143" y="229"/>
                      </a:lnTo>
                      <a:lnTo>
                        <a:pt x="177" y="228"/>
                      </a:lnTo>
                      <a:lnTo>
                        <a:pt x="197" y="228"/>
                      </a:lnTo>
                      <a:lnTo>
                        <a:pt x="228" y="230"/>
                      </a:lnTo>
                      <a:lnTo>
                        <a:pt x="264" y="237"/>
                      </a:lnTo>
                      <a:lnTo>
                        <a:pt x="287" y="246"/>
                      </a:lnTo>
                      <a:lnTo>
                        <a:pt x="302" y="255"/>
                      </a:lnTo>
                      <a:lnTo>
                        <a:pt x="318" y="268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3" name="Freeform 25"/>
                <p:cNvSpPr>
                  <a:spLocks/>
                </p:cNvSpPr>
                <p:nvPr/>
              </p:nvSpPr>
              <p:spPr bwMode="auto">
                <a:xfrm>
                  <a:off x="5101" y="537"/>
                  <a:ext cx="551" cy="335"/>
                </a:xfrm>
                <a:custGeom>
                  <a:avLst/>
                  <a:gdLst>
                    <a:gd name="T0" fmla="*/ 534 w 551"/>
                    <a:gd name="T1" fmla="*/ 48 h 335"/>
                    <a:gd name="T2" fmla="*/ 550 w 551"/>
                    <a:gd name="T3" fmla="*/ 117 h 335"/>
                    <a:gd name="T4" fmla="*/ 540 w 551"/>
                    <a:gd name="T5" fmla="*/ 142 h 335"/>
                    <a:gd name="T6" fmla="*/ 517 w 551"/>
                    <a:gd name="T7" fmla="*/ 179 h 335"/>
                    <a:gd name="T8" fmla="*/ 493 w 551"/>
                    <a:gd name="T9" fmla="*/ 212 h 335"/>
                    <a:gd name="T10" fmla="*/ 465 w 551"/>
                    <a:gd name="T11" fmla="*/ 239 h 335"/>
                    <a:gd name="T12" fmla="*/ 430 w 551"/>
                    <a:gd name="T13" fmla="*/ 267 h 335"/>
                    <a:gd name="T14" fmla="*/ 397 w 551"/>
                    <a:gd name="T15" fmla="*/ 286 h 335"/>
                    <a:gd name="T16" fmla="*/ 361 w 551"/>
                    <a:gd name="T17" fmla="*/ 304 h 335"/>
                    <a:gd name="T18" fmla="*/ 315 w 551"/>
                    <a:gd name="T19" fmla="*/ 320 h 335"/>
                    <a:gd name="T20" fmla="*/ 280 w 551"/>
                    <a:gd name="T21" fmla="*/ 328 h 335"/>
                    <a:gd name="T22" fmla="*/ 238 w 551"/>
                    <a:gd name="T23" fmla="*/ 334 h 335"/>
                    <a:gd name="T24" fmla="*/ 199 w 551"/>
                    <a:gd name="T25" fmla="*/ 334 h 335"/>
                    <a:gd name="T26" fmla="*/ 157 w 551"/>
                    <a:gd name="T27" fmla="*/ 329 h 335"/>
                    <a:gd name="T28" fmla="*/ 114 w 551"/>
                    <a:gd name="T29" fmla="*/ 317 h 335"/>
                    <a:gd name="T30" fmla="*/ 75 w 551"/>
                    <a:gd name="T31" fmla="*/ 298 h 335"/>
                    <a:gd name="T32" fmla="*/ 52 w 551"/>
                    <a:gd name="T33" fmla="*/ 282 h 335"/>
                    <a:gd name="T34" fmla="*/ 24 w 551"/>
                    <a:gd name="T35" fmla="*/ 258 h 335"/>
                    <a:gd name="T36" fmla="*/ 9 w 551"/>
                    <a:gd name="T37" fmla="*/ 238 h 335"/>
                    <a:gd name="T38" fmla="*/ 0 w 551"/>
                    <a:gd name="T39" fmla="*/ 222 h 335"/>
                    <a:gd name="T40" fmla="*/ 0 w 551"/>
                    <a:gd name="T41" fmla="*/ 204 h 335"/>
                    <a:gd name="T42" fmla="*/ 6 w 551"/>
                    <a:gd name="T43" fmla="*/ 182 h 335"/>
                    <a:gd name="T44" fmla="*/ 18 w 551"/>
                    <a:gd name="T45" fmla="*/ 166 h 335"/>
                    <a:gd name="T46" fmla="*/ 27 w 551"/>
                    <a:gd name="T47" fmla="*/ 131 h 335"/>
                    <a:gd name="T48" fmla="*/ 31 w 551"/>
                    <a:gd name="T49" fmla="*/ 112 h 335"/>
                    <a:gd name="T50" fmla="*/ 283 w 551"/>
                    <a:gd name="T51" fmla="*/ 128 h 335"/>
                    <a:gd name="T52" fmla="*/ 316 w 551"/>
                    <a:gd name="T53" fmla="*/ 122 h 335"/>
                    <a:gd name="T54" fmla="*/ 357 w 551"/>
                    <a:gd name="T55" fmla="*/ 109 h 335"/>
                    <a:gd name="T56" fmla="*/ 388 w 551"/>
                    <a:gd name="T57" fmla="*/ 93 h 335"/>
                    <a:gd name="T58" fmla="*/ 421 w 551"/>
                    <a:gd name="T59" fmla="*/ 73 h 335"/>
                    <a:gd name="T60" fmla="*/ 453 w 551"/>
                    <a:gd name="T61" fmla="*/ 44 h 335"/>
                    <a:gd name="T62" fmla="*/ 472 w 551"/>
                    <a:gd name="T63" fmla="*/ 19 h 335"/>
                    <a:gd name="T64" fmla="*/ 486 w 551"/>
                    <a:gd name="T65" fmla="*/ 0 h 335"/>
                    <a:gd name="T66" fmla="*/ 534 w 551"/>
                    <a:gd name="T67" fmla="*/ 48 h 3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551" h="335">
                      <a:moveTo>
                        <a:pt x="534" y="48"/>
                      </a:moveTo>
                      <a:lnTo>
                        <a:pt x="550" y="117"/>
                      </a:lnTo>
                      <a:lnTo>
                        <a:pt x="540" y="142"/>
                      </a:lnTo>
                      <a:lnTo>
                        <a:pt x="517" y="179"/>
                      </a:lnTo>
                      <a:lnTo>
                        <a:pt x="493" y="212"/>
                      </a:lnTo>
                      <a:lnTo>
                        <a:pt x="465" y="239"/>
                      </a:lnTo>
                      <a:lnTo>
                        <a:pt x="430" y="267"/>
                      </a:lnTo>
                      <a:lnTo>
                        <a:pt x="397" y="286"/>
                      </a:lnTo>
                      <a:lnTo>
                        <a:pt x="361" y="304"/>
                      </a:lnTo>
                      <a:lnTo>
                        <a:pt x="315" y="320"/>
                      </a:lnTo>
                      <a:lnTo>
                        <a:pt x="280" y="328"/>
                      </a:lnTo>
                      <a:lnTo>
                        <a:pt x="238" y="334"/>
                      </a:lnTo>
                      <a:lnTo>
                        <a:pt x="199" y="334"/>
                      </a:lnTo>
                      <a:lnTo>
                        <a:pt x="157" y="329"/>
                      </a:lnTo>
                      <a:lnTo>
                        <a:pt x="114" y="317"/>
                      </a:lnTo>
                      <a:lnTo>
                        <a:pt x="75" y="298"/>
                      </a:lnTo>
                      <a:lnTo>
                        <a:pt x="52" y="282"/>
                      </a:lnTo>
                      <a:lnTo>
                        <a:pt x="24" y="258"/>
                      </a:lnTo>
                      <a:lnTo>
                        <a:pt x="9" y="238"/>
                      </a:lnTo>
                      <a:lnTo>
                        <a:pt x="0" y="222"/>
                      </a:lnTo>
                      <a:lnTo>
                        <a:pt x="0" y="204"/>
                      </a:lnTo>
                      <a:lnTo>
                        <a:pt x="6" y="182"/>
                      </a:lnTo>
                      <a:lnTo>
                        <a:pt x="18" y="166"/>
                      </a:lnTo>
                      <a:lnTo>
                        <a:pt x="27" y="131"/>
                      </a:lnTo>
                      <a:lnTo>
                        <a:pt x="31" y="112"/>
                      </a:lnTo>
                      <a:lnTo>
                        <a:pt x="283" y="128"/>
                      </a:lnTo>
                      <a:lnTo>
                        <a:pt x="316" y="122"/>
                      </a:lnTo>
                      <a:lnTo>
                        <a:pt x="357" y="109"/>
                      </a:lnTo>
                      <a:lnTo>
                        <a:pt x="388" y="93"/>
                      </a:lnTo>
                      <a:lnTo>
                        <a:pt x="421" y="73"/>
                      </a:lnTo>
                      <a:lnTo>
                        <a:pt x="453" y="44"/>
                      </a:lnTo>
                      <a:lnTo>
                        <a:pt x="472" y="19"/>
                      </a:lnTo>
                      <a:lnTo>
                        <a:pt x="486" y="0"/>
                      </a:lnTo>
                      <a:lnTo>
                        <a:pt x="534" y="48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4" name="Freeform 26"/>
                <p:cNvSpPr>
                  <a:spLocks/>
                </p:cNvSpPr>
                <p:nvPr/>
              </p:nvSpPr>
              <p:spPr bwMode="auto">
                <a:xfrm>
                  <a:off x="5197" y="119"/>
                  <a:ext cx="475" cy="552"/>
                </a:xfrm>
                <a:custGeom>
                  <a:avLst/>
                  <a:gdLst>
                    <a:gd name="T0" fmla="*/ 0 w 475"/>
                    <a:gd name="T1" fmla="*/ 0 h 552"/>
                    <a:gd name="T2" fmla="*/ 0 w 475"/>
                    <a:gd name="T3" fmla="*/ 294 h 552"/>
                    <a:gd name="T4" fmla="*/ 28 w 475"/>
                    <a:gd name="T5" fmla="*/ 291 h 552"/>
                    <a:gd name="T6" fmla="*/ 63 w 475"/>
                    <a:gd name="T7" fmla="*/ 293 h 552"/>
                    <a:gd name="T8" fmla="*/ 121 w 475"/>
                    <a:gd name="T9" fmla="*/ 299 h 552"/>
                    <a:gd name="T10" fmla="*/ 178 w 475"/>
                    <a:gd name="T11" fmla="*/ 310 h 552"/>
                    <a:gd name="T12" fmla="*/ 231 w 475"/>
                    <a:gd name="T13" fmla="*/ 323 h 552"/>
                    <a:gd name="T14" fmla="*/ 274 w 475"/>
                    <a:gd name="T15" fmla="*/ 339 h 552"/>
                    <a:gd name="T16" fmla="*/ 325 w 475"/>
                    <a:gd name="T17" fmla="*/ 364 h 552"/>
                    <a:gd name="T18" fmla="*/ 364 w 475"/>
                    <a:gd name="T19" fmla="*/ 390 h 552"/>
                    <a:gd name="T20" fmla="*/ 393 w 475"/>
                    <a:gd name="T21" fmla="*/ 415 h 552"/>
                    <a:gd name="T22" fmla="*/ 414 w 475"/>
                    <a:gd name="T23" fmla="*/ 439 h 552"/>
                    <a:gd name="T24" fmla="*/ 427 w 475"/>
                    <a:gd name="T25" fmla="*/ 461 h 552"/>
                    <a:gd name="T26" fmla="*/ 439 w 475"/>
                    <a:gd name="T27" fmla="*/ 488 h 552"/>
                    <a:gd name="T28" fmla="*/ 444 w 475"/>
                    <a:gd name="T29" fmla="*/ 513 h 552"/>
                    <a:gd name="T30" fmla="*/ 451 w 475"/>
                    <a:gd name="T31" fmla="*/ 551 h 552"/>
                    <a:gd name="T32" fmla="*/ 457 w 475"/>
                    <a:gd name="T33" fmla="*/ 518 h 552"/>
                    <a:gd name="T34" fmla="*/ 466 w 475"/>
                    <a:gd name="T35" fmla="*/ 481 h 552"/>
                    <a:gd name="T36" fmla="*/ 469 w 475"/>
                    <a:gd name="T37" fmla="*/ 453 h 552"/>
                    <a:gd name="T38" fmla="*/ 474 w 475"/>
                    <a:gd name="T39" fmla="*/ 420 h 552"/>
                    <a:gd name="T40" fmla="*/ 472 w 475"/>
                    <a:gd name="T41" fmla="*/ 393 h 552"/>
                    <a:gd name="T42" fmla="*/ 466 w 475"/>
                    <a:gd name="T43" fmla="*/ 361 h 552"/>
                    <a:gd name="T44" fmla="*/ 459 w 475"/>
                    <a:gd name="T45" fmla="*/ 317 h 552"/>
                    <a:gd name="T46" fmla="*/ 444 w 475"/>
                    <a:gd name="T47" fmla="*/ 279 h 552"/>
                    <a:gd name="T48" fmla="*/ 424 w 475"/>
                    <a:gd name="T49" fmla="*/ 238 h 552"/>
                    <a:gd name="T50" fmla="*/ 399 w 475"/>
                    <a:gd name="T51" fmla="*/ 196 h 552"/>
                    <a:gd name="T52" fmla="*/ 363 w 475"/>
                    <a:gd name="T53" fmla="*/ 152 h 552"/>
                    <a:gd name="T54" fmla="*/ 322 w 475"/>
                    <a:gd name="T55" fmla="*/ 116 h 552"/>
                    <a:gd name="T56" fmla="*/ 286 w 475"/>
                    <a:gd name="T57" fmla="*/ 87 h 552"/>
                    <a:gd name="T58" fmla="*/ 241 w 475"/>
                    <a:gd name="T59" fmla="*/ 60 h 552"/>
                    <a:gd name="T60" fmla="*/ 195 w 475"/>
                    <a:gd name="T61" fmla="*/ 40 h 552"/>
                    <a:gd name="T62" fmla="*/ 141 w 475"/>
                    <a:gd name="T63" fmla="*/ 21 h 552"/>
                    <a:gd name="T64" fmla="*/ 94 w 475"/>
                    <a:gd name="T65" fmla="*/ 10 h 552"/>
                    <a:gd name="T66" fmla="*/ 39 w 475"/>
                    <a:gd name="T67" fmla="*/ 3 h 552"/>
                    <a:gd name="T68" fmla="*/ 0 w 475"/>
                    <a:gd name="T69" fmla="*/ 0 h 5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475" h="552">
                      <a:moveTo>
                        <a:pt x="0" y="0"/>
                      </a:moveTo>
                      <a:lnTo>
                        <a:pt x="0" y="294"/>
                      </a:lnTo>
                      <a:lnTo>
                        <a:pt x="28" y="291"/>
                      </a:lnTo>
                      <a:lnTo>
                        <a:pt x="63" y="293"/>
                      </a:lnTo>
                      <a:lnTo>
                        <a:pt x="121" y="299"/>
                      </a:lnTo>
                      <a:lnTo>
                        <a:pt x="178" y="310"/>
                      </a:lnTo>
                      <a:lnTo>
                        <a:pt x="231" y="323"/>
                      </a:lnTo>
                      <a:lnTo>
                        <a:pt x="274" y="339"/>
                      </a:lnTo>
                      <a:lnTo>
                        <a:pt x="325" y="364"/>
                      </a:lnTo>
                      <a:lnTo>
                        <a:pt x="364" y="390"/>
                      </a:lnTo>
                      <a:lnTo>
                        <a:pt x="393" y="415"/>
                      </a:lnTo>
                      <a:lnTo>
                        <a:pt x="414" y="439"/>
                      </a:lnTo>
                      <a:lnTo>
                        <a:pt x="427" y="461"/>
                      </a:lnTo>
                      <a:lnTo>
                        <a:pt x="439" y="488"/>
                      </a:lnTo>
                      <a:lnTo>
                        <a:pt x="444" y="513"/>
                      </a:lnTo>
                      <a:lnTo>
                        <a:pt x="451" y="551"/>
                      </a:lnTo>
                      <a:lnTo>
                        <a:pt x="457" y="518"/>
                      </a:lnTo>
                      <a:lnTo>
                        <a:pt x="466" y="481"/>
                      </a:lnTo>
                      <a:lnTo>
                        <a:pt x="469" y="453"/>
                      </a:lnTo>
                      <a:lnTo>
                        <a:pt x="474" y="420"/>
                      </a:lnTo>
                      <a:lnTo>
                        <a:pt x="472" y="393"/>
                      </a:lnTo>
                      <a:lnTo>
                        <a:pt x="466" y="361"/>
                      </a:lnTo>
                      <a:lnTo>
                        <a:pt x="459" y="317"/>
                      </a:lnTo>
                      <a:lnTo>
                        <a:pt x="444" y="279"/>
                      </a:lnTo>
                      <a:lnTo>
                        <a:pt x="424" y="238"/>
                      </a:lnTo>
                      <a:lnTo>
                        <a:pt x="399" y="196"/>
                      </a:lnTo>
                      <a:lnTo>
                        <a:pt x="363" y="152"/>
                      </a:lnTo>
                      <a:lnTo>
                        <a:pt x="322" y="116"/>
                      </a:lnTo>
                      <a:lnTo>
                        <a:pt x="286" y="87"/>
                      </a:lnTo>
                      <a:lnTo>
                        <a:pt x="241" y="60"/>
                      </a:lnTo>
                      <a:lnTo>
                        <a:pt x="195" y="40"/>
                      </a:lnTo>
                      <a:lnTo>
                        <a:pt x="141" y="21"/>
                      </a:lnTo>
                      <a:lnTo>
                        <a:pt x="94" y="10"/>
                      </a:lnTo>
                      <a:lnTo>
                        <a:pt x="39" y="3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5" name="Freeform 27"/>
                <p:cNvSpPr>
                  <a:spLocks/>
                </p:cNvSpPr>
                <p:nvPr/>
              </p:nvSpPr>
              <p:spPr bwMode="auto">
                <a:xfrm>
                  <a:off x="5228" y="687"/>
                  <a:ext cx="156" cy="117"/>
                </a:xfrm>
                <a:custGeom>
                  <a:avLst/>
                  <a:gdLst>
                    <a:gd name="T0" fmla="*/ 83 w 156"/>
                    <a:gd name="T1" fmla="*/ 0 h 117"/>
                    <a:gd name="T2" fmla="*/ 134 w 156"/>
                    <a:gd name="T3" fmla="*/ 19 h 117"/>
                    <a:gd name="T4" fmla="*/ 152 w 156"/>
                    <a:gd name="T5" fmla="*/ 45 h 117"/>
                    <a:gd name="T6" fmla="*/ 155 w 156"/>
                    <a:gd name="T7" fmla="*/ 70 h 117"/>
                    <a:gd name="T8" fmla="*/ 155 w 156"/>
                    <a:gd name="T9" fmla="*/ 83 h 117"/>
                    <a:gd name="T10" fmla="*/ 146 w 156"/>
                    <a:gd name="T11" fmla="*/ 99 h 117"/>
                    <a:gd name="T12" fmla="*/ 126 w 156"/>
                    <a:gd name="T13" fmla="*/ 107 h 117"/>
                    <a:gd name="T14" fmla="*/ 105 w 156"/>
                    <a:gd name="T15" fmla="*/ 113 h 117"/>
                    <a:gd name="T16" fmla="*/ 86 w 156"/>
                    <a:gd name="T17" fmla="*/ 116 h 117"/>
                    <a:gd name="T18" fmla="*/ 69 w 156"/>
                    <a:gd name="T19" fmla="*/ 116 h 117"/>
                    <a:gd name="T20" fmla="*/ 41 w 156"/>
                    <a:gd name="T21" fmla="*/ 111 h 117"/>
                    <a:gd name="T22" fmla="*/ 21 w 156"/>
                    <a:gd name="T23" fmla="*/ 106 h 117"/>
                    <a:gd name="T24" fmla="*/ 9 w 156"/>
                    <a:gd name="T25" fmla="*/ 98 h 117"/>
                    <a:gd name="T26" fmla="*/ 2 w 156"/>
                    <a:gd name="T27" fmla="*/ 89 h 117"/>
                    <a:gd name="T28" fmla="*/ 0 w 156"/>
                    <a:gd name="T29" fmla="*/ 78 h 117"/>
                    <a:gd name="T30" fmla="*/ 2 w 156"/>
                    <a:gd name="T31" fmla="*/ 60 h 117"/>
                    <a:gd name="T32" fmla="*/ 9 w 156"/>
                    <a:gd name="T33" fmla="*/ 11 h 117"/>
                    <a:gd name="T34" fmla="*/ 83 w 156"/>
                    <a:gd name="T35" fmla="*/ 0 h 1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56" h="117">
                      <a:moveTo>
                        <a:pt x="83" y="0"/>
                      </a:moveTo>
                      <a:lnTo>
                        <a:pt x="134" y="19"/>
                      </a:lnTo>
                      <a:lnTo>
                        <a:pt x="152" y="45"/>
                      </a:lnTo>
                      <a:lnTo>
                        <a:pt x="155" y="70"/>
                      </a:lnTo>
                      <a:lnTo>
                        <a:pt x="155" y="83"/>
                      </a:lnTo>
                      <a:lnTo>
                        <a:pt x="146" y="99"/>
                      </a:lnTo>
                      <a:lnTo>
                        <a:pt x="126" y="107"/>
                      </a:lnTo>
                      <a:lnTo>
                        <a:pt x="105" y="113"/>
                      </a:lnTo>
                      <a:lnTo>
                        <a:pt x="86" y="116"/>
                      </a:lnTo>
                      <a:lnTo>
                        <a:pt x="69" y="116"/>
                      </a:lnTo>
                      <a:lnTo>
                        <a:pt x="41" y="111"/>
                      </a:lnTo>
                      <a:lnTo>
                        <a:pt x="21" y="106"/>
                      </a:lnTo>
                      <a:lnTo>
                        <a:pt x="9" y="98"/>
                      </a:lnTo>
                      <a:lnTo>
                        <a:pt x="2" y="89"/>
                      </a:lnTo>
                      <a:lnTo>
                        <a:pt x="0" y="78"/>
                      </a:lnTo>
                      <a:lnTo>
                        <a:pt x="2" y="60"/>
                      </a:lnTo>
                      <a:lnTo>
                        <a:pt x="9" y="11"/>
                      </a:lnTo>
                      <a:lnTo>
                        <a:pt x="83" y="0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6" name="Freeform 28"/>
                <p:cNvSpPr>
                  <a:spLocks/>
                </p:cNvSpPr>
                <p:nvPr/>
              </p:nvSpPr>
              <p:spPr bwMode="auto">
                <a:xfrm>
                  <a:off x="5224" y="699"/>
                  <a:ext cx="88" cy="75"/>
                </a:xfrm>
                <a:custGeom>
                  <a:avLst/>
                  <a:gdLst>
                    <a:gd name="T0" fmla="*/ 0 w 88"/>
                    <a:gd name="T1" fmla="*/ 69 h 75"/>
                    <a:gd name="T2" fmla="*/ 11 w 88"/>
                    <a:gd name="T3" fmla="*/ 0 h 75"/>
                    <a:gd name="T4" fmla="*/ 54 w 88"/>
                    <a:gd name="T5" fmla="*/ 5 h 75"/>
                    <a:gd name="T6" fmla="*/ 87 w 88"/>
                    <a:gd name="T7" fmla="*/ 9 h 75"/>
                    <a:gd name="T8" fmla="*/ 78 w 88"/>
                    <a:gd name="T9" fmla="*/ 74 h 75"/>
                    <a:gd name="T10" fmla="*/ 75 w 88"/>
                    <a:gd name="T11" fmla="*/ 59 h 75"/>
                    <a:gd name="T12" fmla="*/ 65 w 88"/>
                    <a:gd name="T13" fmla="*/ 48 h 75"/>
                    <a:gd name="T14" fmla="*/ 47 w 88"/>
                    <a:gd name="T15" fmla="*/ 44 h 75"/>
                    <a:gd name="T16" fmla="*/ 27 w 88"/>
                    <a:gd name="T17" fmla="*/ 45 h 75"/>
                    <a:gd name="T18" fmla="*/ 11 w 88"/>
                    <a:gd name="T19" fmla="*/ 52 h 75"/>
                    <a:gd name="T20" fmla="*/ 0 w 88"/>
                    <a:gd name="T21" fmla="*/ 69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88" h="75">
                      <a:moveTo>
                        <a:pt x="0" y="69"/>
                      </a:moveTo>
                      <a:lnTo>
                        <a:pt x="11" y="0"/>
                      </a:lnTo>
                      <a:lnTo>
                        <a:pt x="54" y="5"/>
                      </a:lnTo>
                      <a:lnTo>
                        <a:pt x="87" y="9"/>
                      </a:lnTo>
                      <a:lnTo>
                        <a:pt x="78" y="74"/>
                      </a:lnTo>
                      <a:lnTo>
                        <a:pt x="75" y="59"/>
                      </a:lnTo>
                      <a:lnTo>
                        <a:pt x="65" y="48"/>
                      </a:lnTo>
                      <a:lnTo>
                        <a:pt x="47" y="44"/>
                      </a:lnTo>
                      <a:lnTo>
                        <a:pt x="27" y="45"/>
                      </a:lnTo>
                      <a:lnTo>
                        <a:pt x="11" y="52"/>
                      </a:lnTo>
                      <a:lnTo>
                        <a:pt x="0" y="69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7" name="Freeform 29"/>
                <p:cNvSpPr>
                  <a:spLocks/>
                </p:cNvSpPr>
                <p:nvPr/>
              </p:nvSpPr>
              <p:spPr bwMode="auto">
                <a:xfrm>
                  <a:off x="5101" y="479"/>
                  <a:ext cx="319" cy="286"/>
                </a:xfrm>
                <a:custGeom>
                  <a:avLst/>
                  <a:gdLst>
                    <a:gd name="T0" fmla="*/ 1 w 319"/>
                    <a:gd name="T1" fmla="*/ 275 h 286"/>
                    <a:gd name="T2" fmla="*/ 3 w 319"/>
                    <a:gd name="T3" fmla="*/ 254 h 286"/>
                    <a:gd name="T4" fmla="*/ 12 w 319"/>
                    <a:gd name="T5" fmla="*/ 235 h 286"/>
                    <a:gd name="T6" fmla="*/ 19 w 319"/>
                    <a:gd name="T7" fmla="*/ 219 h 286"/>
                    <a:gd name="T8" fmla="*/ 24 w 319"/>
                    <a:gd name="T9" fmla="*/ 194 h 286"/>
                    <a:gd name="T10" fmla="*/ 30 w 319"/>
                    <a:gd name="T11" fmla="*/ 161 h 286"/>
                    <a:gd name="T12" fmla="*/ 34 w 319"/>
                    <a:gd name="T13" fmla="*/ 126 h 286"/>
                    <a:gd name="T14" fmla="*/ 37 w 319"/>
                    <a:gd name="T15" fmla="*/ 94 h 286"/>
                    <a:gd name="T16" fmla="*/ 39 w 319"/>
                    <a:gd name="T17" fmla="*/ 67 h 286"/>
                    <a:gd name="T18" fmla="*/ 40 w 319"/>
                    <a:gd name="T19" fmla="*/ 43 h 286"/>
                    <a:gd name="T20" fmla="*/ 48 w 319"/>
                    <a:gd name="T21" fmla="*/ 29 h 286"/>
                    <a:gd name="T22" fmla="*/ 63 w 319"/>
                    <a:gd name="T23" fmla="*/ 16 h 286"/>
                    <a:gd name="T24" fmla="*/ 78 w 319"/>
                    <a:gd name="T25" fmla="*/ 9 h 286"/>
                    <a:gd name="T26" fmla="*/ 102 w 319"/>
                    <a:gd name="T27" fmla="*/ 2 h 286"/>
                    <a:gd name="T28" fmla="*/ 129 w 319"/>
                    <a:gd name="T29" fmla="*/ 0 h 286"/>
                    <a:gd name="T30" fmla="*/ 171 w 319"/>
                    <a:gd name="T31" fmla="*/ 0 h 286"/>
                    <a:gd name="T32" fmla="*/ 208 w 319"/>
                    <a:gd name="T33" fmla="*/ 2 h 286"/>
                    <a:gd name="T34" fmla="*/ 244 w 319"/>
                    <a:gd name="T35" fmla="*/ 9 h 286"/>
                    <a:gd name="T36" fmla="*/ 277 w 319"/>
                    <a:gd name="T37" fmla="*/ 21 h 286"/>
                    <a:gd name="T38" fmla="*/ 298 w 319"/>
                    <a:gd name="T39" fmla="*/ 35 h 286"/>
                    <a:gd name="T40" fmla="*/ 310 w 319"/>
                    <a:gd name="T41" fmla="*/ 47 h 286"/>
                    <a:gd name="T42" fmla="*/ 318 w 319"/>
                    <a:gd name="T43" fmla="*/ 61 h 286"/>
                    <a:gd name="T44" fmla="*/ 316 w 319"/>
                    <a:gd name="T45" fmla="*/ 75 h 286"/>
                    <a:gd name="T46" fmla="*/ 313 w 319"/>
                    <a:gd name="T47" fmla="*/ 89 h 286"/>
                    <a:gd name="T48" fmla="*/ 303 w 319"/>
                    <a:gd name="T49" fmla="*/ 104 h 286"/>
                    <a:gd name="T50" fmla="*/ 295 w 319"/>
                    <a:gd name="T51" fmla="*/ 123 h 286"/>
                    <a:gd name="T52" fmla="*/ 291 w 319"/>
                    <a:gd name="T53" fmla="*/ 149 h 286"/>
                    <a:gd name="T54" fmla="*/ 288 w 319"/>
                    <a:gd name="T55" fmla="*/ 176 h 286"/>
                    <a:gd name="T56" fmla="*/ 283 w 319"/>
                    <a:gd name="T57" fmla="*/ 200 h 286"/>
                    <a:gd name="T58" fmla="*/ 282 w 319"/>
                    <a:gd name="T59" fmla="*/ 235 h 286"/>
                    <a:gd name="T60" fmla="*/ 280 w 319"/>
                    <a:gd name="T61" fmla="*/ 265 h 286"/>
                    <a:gd name="T62" fmla="*/ 280 w 319"/>
                    <a:gd name="T63" fmla="*/ 285 h 286"/>
                    <a:gd name="T64" fmla="*/ 270 w 319"/>
                    <a:gd name="T65" fmla="*/ 260 h 286"/>
                    <a:gd name="T66" fmla="*/ 250 w 319"/>
                    <a:gd name="T67" fmla="*/ 248 h 286"/>
                    <a:gd name="T68" fmla="*/ 232 w 319"/>
                    <a:gd name="T69" fmla="*/ 241 h 286"/>
                    <a:gd name="T70" fmla="*/ 210 w 319"/>
                    <a:gd name="T71" fmla="*/ 236 h 286"/>
                    <a:gd name="T72" fmla="*/ 175 w 319"/>
                    <a:gd name="T73" fmla="*/ 229 h 286"/>
                    <a:gd name="T74" fmla="*/ 141 w 319"/>
                    <a:gd name="T75" fmla="*/ 228 h 286"/>
                    <a:gd name="T76" fmla="*/ 121 w 319"/>
                    <a:gd name="T77" fmla="*/ 228 h 286"/>
                    <a:gd name="T78" fmla="*/ 90 w 319"/>
                    <a:gd name="T79" fmla="*/ 230 h 286"/>
                    <a:gd name="T80" fmla="*/ 54 w 319"/>
                    <a:gd name="T81" fmla="*/ 237 h 286"/>
                    <a:gd name="T82" fmla="*/ 31 w 319"/>
                    <a:gd name="T83" fmla="*/ 246 h 286"/>
                    <a:gd name="T84" fmla="*/ 16 w 319"/>
                    <a:gd name="T85" fmla="*/ 255 h 286"/>
                    <a:gd name="T86" fmla="*/ 0 w 319"/>
                    <a:gd name="T87" fmla="*/ 268 h 2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319" h="286">
                      <a:moveTo>
                        <a:pt x="1" y="275"/>
                      </a:moveTo>
                      <a:lnTo>
                        <a:pt x="3" y="254"/>
                      </a:lnTo>
                      <a:lnTo>
                        <a:pt x="12" y="235"/>
                      </a:lnTo>
                      <a:lnTo>
                        <a:pt x="19" y="219"/>
                      </a:lnTo>
                      <a:lnTo>
                        <a:pt x="24" y="194"/>
                      </a:lnTo>
                      <a:lnTo>
                        <a:pt x="30" y="161"/>
                      </a:lnTo>
                      <a:lnTo>
                        <a:pt x="34" y="126"/>
                      </a:lnTo>
                      <a:lnTo>
                        <a:pt x="37" y="94"/>
                      </a:lnTo>
                      <a:lnTo>
                        <a:pt x="39" y="67"/>
                      </a:lnTo>
                      <a:lnTo>
                        <a:pt x="40" y="43"/>
                      </a:lnTo>
                      <a:lnTo>
                        <a:pt x="48" y="29"/>
                      </a:lnTo>
                      <a:lnTo>
                        <a:pt x="63" y="16"/>
                      </a:lnTo>
                      <a:lnTo>
                        <a:pt x="78" y="9"/>
                      </a:lnTo>
                      <a:lnTo>
                        <a:pt x="102" y="2"/>
                      </a:lnTo>
                      <a:lnTo>
                        <a:pt x="129" y="0"/>
                      </a:lnTo>
                      <a:lnTo>
                        <a:pt x="171" y="0"/>
                      </a:lnTo>
                      <a:lnTo>
                        <a:pt x="208" y="2"/>
                      </a:lnTo>
                      <a:lnTo>
                        <a:pt x="244" y="9"/>
                      </a:lnTo>
                      <a:lnTo>
                        <a:pt x="277" y="21"/>
                      </a:lnTo>
                      <a:lnTo>
                        <a:pt x="298" y="35"/>
                      </a:lnTo>
                      <a:lnTo>
                        <a:pt x="310" y="47"/>
                      </a:lnTo>
                      <a:lnTo>
                        <a:pt x="318" y="61"/>
                      </a:lnTo>
                      <a:lnTo>
                        <a:pt x="316" y="75"/>
                      </a:lnTo>
                      <a:lnTo>
                        <a:pt x="313" y="89"/>
                      </a:lnTo>
                      <a:lnTo>
                        <a:pt x="303" y="104"/>
                      </a:lnTo>
                      <a:lnTo>
                        <a:pt x="295" y="123"/>
                      </a:lnTo>
                      <a:lnTo>
                        <a:pt x="291" y="149"/>
                      </a:lnTo>
                      <a:lnTo>
                        <a:pt x="288" y="176"/>
                      </a:lnTo>
                      <a:lnTo>
                        <a:pt x="283" y="200"/>
                      </a:lnTo>
                      <a:lnTo>
                        <a:pt x="282" y="235"/>
                      </a:lnTo>
                      <a:lnTo>
                        <a:pt x="280" y="265"/>
                      </a:lnTo>
                      <a:lnTo>
                        <a:pt x="280" y="285"/>
                      </a:lnTo>
                      <a:lnTo>
                        <a:pt x="270" y="260"/>
                      </a:lnTo>
                      <a:lnTo>
                        <a:pt x="250" y="248"/>
                      </a:lnTo>
                      <a:lnTo>
                        <a:pt x="232" y="241"/>
                      </a:lnTo>
                      <a:lnTo>
                        <a:pt x="210" y="236"/>
                      </a:lnTo>
                      <a:lnTo>
                        <a:pt x="175" y="229"/>
                      </a:lnTo>
                      <a:lnTo>
                        <a:pt x="141" y="228"/>
                      </a:lnTo>
                      <a:lnTo>
                        <a:pt x="121" y="228"/>
                      </a:lnTo>
                      <a:lnTo>
                        <a:pt x="90" y="230"/>
                      </a:lnTo>
                      <a:lnTo>
                        <a:pt x="54" y="237"/>
                      </a:lnTo>
                      <a:lnTo>
                        <a:pt x="31" y="246"/>
                      </a:lnTo>
                      <a:lnTo>
                        <a:pt x="16" y="255"/>
                      </a:lnTo>
                      <a:lnTo>
                        <a:pt x="0" y="268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8" name="Freeform 30"/>
                <p:cNvSpPr>
                  <a:spLocks/>
                </p:cNvSpPr>
                <p:nvPr/>
              </p:nvSpPr>
              <p:spPr bwMode="auto">
                <a:xfrm>
                  <a:off x="4371" y="119"/>
                  <a:ext cx="832" cy="420"/>
                </a:xfrm>
                <a:custGeom>
                  <a:avLst/>
                  <a:gdLst>
                    <a:gd name="T0" fmla="*/ 0 w 832"/>
                    <a:gd name="T1" fmla="*/ 0 h 420"/>
                    <a:gd name="T2" fmla="*/ 0 w 832"/>
                    <a:gd name="T3" fmla="*/ 356 h 420"/>
                    <a:gd name="T4" fmla="*/ 84 w 832"/>
                    <a:gd name="T5" fmla="*/ 374 h 420"/>
                    <a:gd name="T6" fmla="*/ 153 w 832"/>
                    <a:gd name="T7" fmla="*/ 393 h 420"/>
                    <a:gd name="T8" fmla="*/ 210 w 832"/>
                    <a:gd name="T9" fmla="*/ 404 h 420"/>
                    <a:gd name="T10" fmla="*/ 258 w 832"/>
                    <a:gd name="T11" fmla="*/ 410 h 420"/>
                    <a:gd name="T12" fmla="*/ 312 w 832"/>
                    <a:gd name="T13" fmla="*/ 416 h 420"/>
                    <a:gd name="T14" fmla="*/ 402 w 832"/>
                    <a:gd name="T15" fmla="*/ 419 h 420"/>
                    <a:gd name="T16" fmla="*/ 485 w 832"/>
                    <a:gd name="T17" fmla="*/ 412 h 420"/>
                    <a:gd name="T18" fmla="*/ 570 w 832"/>
                    <a:gd name="T19" fmla="*/ 399 h 420"/>
                    <a:gd name="T20" fmla="*/ 652 w 832"/>
                    <a:gd name="T21" fmla="*/ 377 h 420"/>
                    <a:gd name="T22" fmla="*/ 724 w 832"/>
                    <a:gd name="T23" fmla="*/ 347 h 420"/>
                    <a:gd name="T24" fmla="*/ 784 w 832"/>
                    <a:gd name="T25" fmla="*/ 306 h 420"/>
                    <a:gd name="T26" fmla="*/ 829 w 832"/>
                    <a:gd name="T27" fmla="*/ 291 h 420"/>
                    <a:gd name="T28" fmla="*/ 831 w 832"/>
                    <a:gd name="T29" fmla="*/ 2 h 420"/>
                    <a:gd name="T30" fmla="*/ 786 w 832"/>
                    <a:gd name="T31" fmla="*/ 9 h 420"/>
                    <a:gd name="T32" fmla="*/ 726 w 832"/>
                    <a:gd name="T33" fmla="*/ 29 h 420"/>
                    <a:gd name="T34" fmla="*/ 654 w 832"/>
                    <a:gd name="T35" fmla="*/ 55 h 420"/>
                    <a:gd name="T36" fmla="*/ 585 w 832"/>
                    <a:gd name="T37" fmla="*/ 70 h 420"/>
                    <a:gd name="T38" fmla="*/ 515 w 832"/>
                    <a:gd name="T39" fmla="*/ 78 h 420"/>
                    <a:gd name="T40" fmla="*/ 468 w 832"/>
                    <a:gd name="T41" fmla="*/ 82 h 420"/>
                    <a:gd name="T42" fmla="*/ 428 w 832"/>
                    <a:gd name="T43" fmla="*/ 84 h 420"/>
                    <a:gd name="T44" fmla="*/ 358 w 832"/>
                    <a:gd name="T45" fmla="*/ 84 h 420"/>
                    <a:gd name="T46" fmla="*/ 314 w 832"/>
                    <a:gd name="T47" fmla="*/ 81 h 420"/>
                    <a:gd name="T48" fmla="*/ 274 w 832"/>
                    <a:gd name="T49" fmla="*/ 76 h 420"/>
                    <a:gd name="T50" fmla="*/ 229 w 832"/>
                    <a:gd name="T51" fmla="*/ 73 h 420"/>
                    <a:gd name="T52" fmla="*/ 190 w 832"/>
                    <a:gd name="T53" fmla="*/ 66 h 420"/>
                    <a:gd name="T54" fmla="*/ 140 w 832"/>
                    <a:gd name="T55" fmla="*/ 57 h 420"/>
                    <a:gd name="T56" fmla="*/ 96 w 832"/>
                    <a:gd name="T57" fmla="*/ 44 h 420"/>
                    <a:gd name="T58" fmla="*/ 49 w 832"/>
                    <a:gd name="T59" fmla="*/ 24 h 420"/>
                    <a:gd name="T60" fmla="*/ 0 w 832"/>
                    <a:gd name="T61" fmla="*/ 0 h 4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</a:cxnLst>
                  <a:rect l="0" t="0" r="r" b="b"/>
                  <a:pathLst>
                    <a:path w="832" h="420">
                      <a:moveTo>
                        <a:pt x="0" y="0"/>
                      </a:moveTo>
                      <a:lnTo>
                        <a:pt x="0" y="356"/>
                      </a:lnTo>
                      <a:lnTo>
                        <a:pt x="84" y="374"/>
                      </a:lnTo>
                      <a:lnTo>
                        <a:pt x="153" y="393"/>
                      </a:lnTo>
                      <a:lnTo>
                        <a:pt x="210" y="404"/>
                      </a:lnTo>
                      <a:lnTo>
                        <a:pt x="258" y="410"/>
                      </a:lnTo>
                      <a:lnTo>
                        <a:pt x="312" y="416"/>
                      </a:lnTo>
                      <a:lnTo>
                        <a:pt x="402" y="419"/>
                      </a:lnTo>
                      <a:lnTo>
                        <a:pt x="485" y="412"/>
                      </a:lnTo>
                      <a:lnTo>
                        <a:pt x="570" y="399"/>
                      </a:lnTo>
                      <a:lnTo>
                        <a:pt x="652" y="377"/>
                      </a:lnTo>
                      <a:lnTo>
                        <a:pt x="724" y="347"/>
                      </a:lnTo>
                      <a:lnTo>
                        <a:pt x="784" y="306"/>
                      </a:lnTo>
                      <a:lnTo>
                        <a:pt x="829" y="291"/>
                      </a:lnTo>
                      <a:lnTo>
                        <a:pt x="831" y="2"/>
                      </a:lnTo>
                      <a:lnTo>
                        <a:pt x="786" y="9"/>
                      </a:lnTo>
                      <a:lnTo>
                        <a:pt x="726" y="29"/>
                      </a:lnTo>
                      <a:lnTo>
                        <a:pt x="654" y="55"/>
                      </a:lnTo>
                      <a:lnTo>
                        <a:pt x="585" y="70"/>
                      </a:lnTo>
                      <a:lnTo>
                        <a:pt x="515" y="78"/>
                      </a:lnTo>
                      <a:lnTo>
                        <a:pt x="468" y="82"/>
                      </a:lnTo>
                      <a:lnTo>
                        <a:pt x="428" y="84"/>
                      </a:lnTo>
                      <a:lnTo>
                        <a:pt x="358" y="84"/>
                      </a:lnTo>
                      <a:lnTo>
                        <a:pt x="314" y="81"/>
                      </a:lnTo>
                      <a:lnTo>
                        <a:pt x="274" y="76"/>
                      </a:lnTo>
                      <a:lnTo>
                        <a:pt x="229" y="73"/>
                      </a:lnTo>
                      <a:lnTo>
                        <a:pt x="190" y="66"/>
                      </a:lnTo>
                      <a:lnTo>
                        <a:pt x="140" y="57"/>
                      </a:lnTo>
                      <a:lnTo>
                        <a:pt x="96" y="44"/>
                      </a:lnTo>
                      <a:lnTo>
                        <a:pt x="49" y="24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079" name="Freeform 31"/>
              <p:cNvSpPr>
                <a:spLocks/>
              </p:cNvSpPr>
              <p:nvPr/>
            </p:nvSpPr>
            <p:spPr bwMode="auto">
              <a:xfrm>
                <a:off x="5217" y="774"/>
                <a:ext cx="156" cy="118"/>
              </a:xfrm>
              <a:custGeom>
                <a:avLst/>
                <a:gdLst>
                  <a:gd name="T0" fmla="*/ 83 w 156"/>
                  <a:gd name="T1" fmla="*/ 0 h 118"/>
                  <a:gd name="T2" fmla="*/ 134 w 156"/>
                  <a:gd name="T3" fmla="*/ 19 h 118"/>
                  <a:gd name="T4" fmla="*/ 152 w 156"/>
                  <a:gd name="T5" fmla="*/ 46 h 118"/>
                  <a:gd name="T6" fmla="*/ 155 w 156"/>
                  <a:gd name="T7" fmla="*/ 70 h 118"/>
                  <a:gd name="T8" fmla="*/ 155 w 156"/>
                  <a:gd name="T9" fmla="*/ 84 h 118"/>
                  <a:gd name="T10" fmla="*/ 146 w 156"/>
                  <a:gd name="T11" fmla="*/ 100 h 118"/>
                  <a:gd name="T12" fmla="*/ 126 w 156"/>
                  <a:gd name="T13" fmla="*/ 108 h 118"/>
                  <a:gd name="T14" fmla="*/ 105 w 156"/>
                  <a:gd name="T15" fmla="*/ 114 h 118"/>
                  <a:gd name="T16" fmla="*/ 86 w 156"/>
                  <a:gd name="T17" fmla="*/ 117 h 118"/>
                  <a:gd name="T18" fmla="*/ 69 w 156"/>
                  <a:gd name="T19" fmla="*/ 117 h 118"/>
                  <a:gd name="T20" fmla="*/ 41 w 156"/>
                  <a:gd name="T21" fmla="*/ 112 h 118"/>
                  <a:gd name="T22" fmla="*/ 21 w 156"/>
                  <a:gd name="T23" fmla="*/ 107 h 118"/>
                  <a:gd name="T24" fmla="*/ 9 w 156"/>
                  <a:gd name="T25" fmla="*/ 98 h 118"/>
                  <a:gd name="T26" fmla="*/ 2 w 156"/>
                  <a:gd name="T27" fmla="*/ 90 h 118"/>
                  <a:gd name="T28" fmla="*/ 0 w 156"/>
                  <a:gd name="T29" fmla="*/ 78 h 118"/>
                  <a:gd name="T30" fmla="*/ 2 w 156"/>
                  <a:gd name="T31" fmla="*/ 60 h 118"/>
                  <a:gd name="T32" fmla="*/ 9 w 156"/>
                  <a:gd name="T33" fmla="*/ 11 h 118"/>
                  <a:gd name="T34" fmla="*/ 83 w 156"/>
                  <a:gd name="T35" fmla="*/ 0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56" h="118">
                    <a:moveTo>
                      <a:pt x="83" y="0"/>
                    </a:moveTo>
                    <a:lnTo>
                      <a:pt x="134" y="19"/>
                    </a:lnTo>
                    <a:lnTo>
                      <a:pt x="152" y="46"/>
                    </a:lnTo>
                    <a:lnTo>
                      <a:pt x="155" y="70"/>
                    </a:lnTo>
                    <a:lnTo>
                      <a:pt x="155" y="84"/>
                    </a:lnTo>
                    <a:lnTo>
                      <a:pt x="146" y="100"/>
                    </a:lnTo>
                    <a:lnTo>
                      <a:pt x="126" y="108"/>
                    </a:lnTo>
                    <a:lnTo>
                      <a:pt x="105" y="114"/>
                    </a:lnTo>
                    <a:lnTo>
                      <a:pt x="86" y="117"/>
                    </a:lnTo>
                    <a:lnTo>
                      <a:pt x="69" y="117"/>
                    </a:lnTo>
                    <a:lnTo>
                      <a:pt x="41" y="112"/>
                    </a:lnTo>
                    <a:lnTo>
                      <a:pt x="21" y="107"/>
                    </a:lnTo>
                    <a:lnTo>
                      <a:pt x="9" y="98"/>
                    </a:lnTo>
                    <a:lnTo>
                      <a:pt x="2" y="90"/>
                    </a:lnTo>
                    <a:lnTo>
                      <a:pt x="0" y="78"/>
                    </a:lnTo>
                    <a:lnTo>
                      <a:pt x="2" y="60"/>
                    </a:lnTo>
                    <a:lnTo>
                      <a:pt x="9" y="11"/>
                    </a:lnTo>
                    <a:lnTo>
                      <a:pt x="83" y="0"/>
                    </a:lnTo>
                  </a:path>
                </a:pathLst>
              </a:custGeom>
              <a:solidFill>
                <a:schemeClr val="bg2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0" name="Freeform 32"/>
              <p:cNvSpPr>
                <a:spLocks/>
              </p:cNvSpPr>
              <p:nvPr/>
            </p:nvSpPr>
            <p:spPr bwMode="auto">
              <a:xfrm>
                <a:off x="5213" y="787"/>
                <a:ext cx="88" cy="74"/>
              </a:xfrm>
              <a:custGeom>
                <a:avLst/>
                <a:gdLst>
                  <a:gd name="T0" fmla="*/ 0 w 88"/>
                  <a:gd name="T1" fmla="*/ 68 h 74"/>
                  <a:gd name="T2" fmla="*/ 11 w 88"/>
                  <a:gd name="T3" fmla="*/ 0 h 74"/>
                  <a:gd name="T4" fmla="*/ 54 w 88"/>
                  <a:gd name="T5" fmla="*/ 5 h 74"/>
                  <a:gd name="T6" fmla="*/ 87 w 88"/>
                  <a:gd name="T7" fmla="*/ 9 h 74"/>
                  <a:gd name="T8" fmla="*/ 78 w 88"/>
                  <a:gd name="T9" fmla="*/ 73 h 74"/>
                  <a:gd name="T10" fmla="*/ 75 w 88"/>
                  <a:gd name="T11" fmla="*/ 58 h 74"/>
                  <a:gd name="T12" fmla="*/ 65 w 88"/>
                  <a:gd name="T13" fmla="*/ 47 h 74"/>
                  <a:gd name="T14" fmla="*/ 47 w 88"/>
                  <a:gd name="T15" fmla="*/ 44 h 74"/>
                  <a:gd name="T16" fmla="*/ 27 w 88"/>
                  <a:gd name="T17" fmla="*/ 45 h 74"/>
                  <a:gd name="T18" fmla="*/ 11 w 88"/>
                  <a:gd name="T19" fmla="*/ 52 h 74"/>
                  <a:gd name="T20" fmla="*/ 0 w 88"/>
                  <a:gd name="T21" fmla="*/ 68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8" h="74">
                    <a:moveTo>
                      <a:pt x="0" y="68"/>
                    </a:moveTo>
                    <a:lnTo>
                      <a:pt x="11" y="0"/>
                    </a:lnTo>
                    <a:lnTo>
                      <a:pt x="54" y="5"/>
                    </a:lnTo>
                    <a:lnTo>
                      <a:pt x="87" y="9"/>
                    </a:lnTo>
                    <a:lnTo>
                      <a:pt x="78" y="73"/>
                    </a:lnTo>
                    <a:lnTo>
                      <a:pt x="75" y="58"/>
                    </a:lnTo>
                    <a:lnTo>
                      <a:pt x="65" y="47"/>
                    </a:lnTo>
                    <a:lnTo>
                      <a:pt x="47" y="44"/>
                    </a:lnTo>
                    <a:lnTo>
                      <a:pt x="27" y="45"/>
                    </a:lnTo>
                    <a:lnTo>
                      <a:pt x="11" y="52"/>
                    </a:lnTo>
                    <a:lnTo>
                      <a:pt x="0" y="68"/>
                    </a:lnTo>
                  </a:path>
                </a:pathLst>
              </a:custGeom>
              <a:solidFill>
                <a:schemeClr val="bg2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1" name="Freeform 33"/>
              <p:cNvSpPr>
                <a:spLocks/>
              </p:cNvSpPr>
              <p:nvPr/>
            </p:nvSpPr>
            <p:spPr bwMode="auto">
              <a:xfrm>
                <a:off x="423" y="765"/>
                <a:ext cx="156" cy="118"/>
              </a:xfrm>
              <a:custGeom>
                <a:avLst/>
                <a:gdLst>
                  <a:gd name="T0" fmla="*/ 72 w 156"/>
                  <a:gd name="T1" fmla="*/ 0 h 118"/>
                  <a:gd name="T2" fmla="*/ 21 w 156"/>
                  <a:gd name="T3" fmla="*/ 19 h 118"/>
                  <a:gd name="T4" fmla="*/ 3 w 156"/>
                  <a:gd name="T5" fmla="*/ 46 h 118"/>
                  <a:gd name="T6" fmla="*/ 0 w 156"/>
                  <a:gd name="T7" fmla="*/ 70 h 118"/>
                  <a:gd name="T8" fmla="*/ 0 w 156"/>
                  <a:gd name="T9" fmla="*/ 84 h 118"/>
                  <a:gd name="T10" fmla="*/ 9 w 156"/>
                  <a:gd name="T11" fmla="*/ 100 h 118"/>
                  <a:gd name="T12" fmla="*/ 29 w 156"/>
                  <a:gd name="T13" fmla="*/ 108 h 118"/>
                  <a:gd name="T14" fmla="*/ 50 w 156"/>
                  <a:gd name="T15" fmla="*/ 114 h 118"/>
                  <a:gd name="T16" fmla="*/ 69 w 156"/>
                  <a:gd name="T17" fmla="*/ 117 h 118"/>
                  <a:gd name="T18" fmla="*/ 86 w 156"/>
                  <a:gd name="T19" fmla="*/ 117 h 118"/>
                  <a:gd name="T20" fmla="*/ 114 w 156"/>
                  <a:gd name="T21" fmla="*/ 112 h 118"/>
                  <a:gd name="T22" fmla="*/ 134 w 156"/>
                  <a:gd name="T23" fmla="*/ 107 h 118"/>
                  <a:gd name="T24" fmla="*/ 146 w 156"/>
                  <a:gd name="T25" fmla="*/ 98 h 118"/>
                  <a:gd name="T26" fmla="*/ 153 w 156"/>
                  <a:gd name="T27" fmla="*/ 90 h 118"/>
                  <a:gd name="T28" fmla="*/ 155 w 156"/>
                  <a:gd name="T29" fmla="*/ 78 h 118"/>
                  <a:gd name="T30" fmla="*/ 153 w 156"/>
                  <a:gd name="T31" fmla="*/ 60 h 118"/>
                  <a:gd name="T32" fmla="*/ 146 w 156"/>
                  <a:gd name="T33" fmla="*/ 11 h 118"/>
                  <a:gd name="T34" fmla="*/ 72 w 156"/>
                  <a:gd name="T35" fmla="*/ 0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56" h="118">
                    <a:moveTo>
                      <a:pt x="72" y="0"/>
                    </a:moveTo>
                    <a:lnTo>
                      <a:pt x="21" y="19"/>
                    </a:lnTo>
                    <a:lnTo>
                      <a:pt x="3" y="46"/>
                    </a:lnTo>
                    <a:lnTo>
                      <a:pt x="0" y="70"/>
                    </a:lnTo>
                    <a:lnTo>
                      <a:pt x="0" y="84"/>
                    </a:lnTo>
                    <a:lnTo>
                      <a:pt x="9" y="100"/>
                    </a:lnTo>
                    <a:lnTo>
                      <a:pt x="29" y="108"/>
                    </a:lnTo>
                    <a:lnTo>
                      <a:pt x="50" y="114"/>
                    </a:lnTo>
                    <a:lnTo>
                      <a:pt x="69" y="117"/>
                    </a:lnTo>
                    <a:lnTo>
                      <a:pt x="86" y="117"/>
                    </a:lnTo>
                    <a:lnTo>
                      <a:pt x="114" y="112"/>
                    </a:lnTo>
                    <a:lnTo>
                      <a:pt x="134" y="107"/>
                    </a:lnTo>
                    <a:lnTo>
                      <a:pt x="146" y="98"/>
                    </a:lnTo>
                    <a:lnTo>
                      <a:pt x="153" y="90"/>
                    </a:lnTo>
                    <a:lnTo>
                      <a:pt x="155" y="78"/>
                    </a:lnTo>
                    <a:lnTo>
                      <a:pt x="153" y="60"/>
                    </a:lnTo>
                    <a:lnTo>
                      <a:pt x="146" y="11"/>
                    </a:lnTo>
                    <a:lnTo>
                      <a:pt x="72" y="0"/>
                    </a:lnTo>
                  </a:path>
                </a:pathLst>
              </a:custGeom>
              <a:solidFill>
                <a:schemeClr val="bg2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2" name="Freeform 34"/>
              <p:cNvSpPr>
                <a:spLocks/>
              </p:cNvSpPr>
              <p:nvPr/>
            </p:nvSpPr>
            <p:spPr bwMode="auto">
              <a:xfrm>
                <a:off x="495" y="779"/>
                <a:ext cx="88" cy="74"/>
              </a:xfrm>
              <a:custGeom>
                <a:avLst/>
                <a:gdLst>
                  <a:gd name="T0" fmla="*/ 87 w 88"/>
                  <a:gd name="T1" fmla="*/ 67 h 74"/>
                  <a:gd name="T2" fmla="*/ 76 w 88"/>
                  <a:gd name="T3" fmla="*/ 0 h 74"/>
                  <a:gd name="T4" fmla="*/ 33 w 88"/>
                  <a:gd name="T5" fmla="*/ 5 h 74"/>
                  <a:gd name="T6" fmla="*/ 0 w 88"/>
                  <a:gd name="T7" fmla="*/ 8 h 74"/>
                  <a:gd name="T8" fmla="*/ 9 w 88"/>
                  <a:gd name="T9" fmla="*/ 73 h 74"/>
                  <a:gd name="T10" fmla="*/ 12 w 88"/>
                  <a:gd name="T11" fmla="*/ 57 h 74"/>
                  <a:gd name="T12" fmla="*/ 22 w 88"/>
                  <a:gd name="T13" fmla="*/ 47 h 74"/>
                  <a:gd name="T14" fmla="*/ 40 w 88"/>
                  <a:gd name="T15" fmla="*/ 43 h 74"/>
                  <a:gd name="T16" fmla="*/ 60 w 88"/>
                  <a:gd name="T17" fmla="*/ 44 h 74"/>
                  <a:gd name="T18" fmla="*/ 76 w 88"/>
                  <a:gd name="T19" fmla="*/ 51 h 74"/>
                  <a:gd name="T20" fmla="*/ 87 w 88"/>
                  <a:gd name="T21" fmla="*/ 67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8" h="74">
                    <a:moveTo>
                      <a:pt x="87" y="67"/>
                    </a:moveTo>
                    <a:lnTo>
                      <a:pt x="76" y="0"/>
                    </a:lnTo>
                    <a:lnTo>
                      <a:pt x="33" y="5"/>
                    </a:lnTo>
                    <a:lnTo>
                      <a:pt x="0" y="8"/>
                    </a:lnTo>
                    <a:lnTo>
                      <a:pt x="9" y="73"/>
                    </a:lnTo>
                    <a:lnTo>
                      <a:pt x="12" y="57"/>
                    </a:lnTo>
                    <a:lnTo>
                      <a:pt x="22" y="47"/>
                    </a:lnTo>
                    <a:lnTo>
                      <a:pt x="40" y="43"/>
                    </a:lnTo>
                    <a:lnTo>
                      <a:pt x="60" y="44"/>
                    </a:lnTo>
                    <a:lnTo>
                      <a:pt x="76" y="51"/>
                    </a:lnTo>
                    <a:lnTo>
                      <a:pt x="87" y="67"/>
                    </a:lnTo>
                  </a:path>
                </a:pathLst>
              </a:custGeom>
              <a:solidFill>
                <a:schemeClr val="bg2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3" name="Line 35"/>
              <p:cNvSpPr>
                <a:spLocks noChangeShapeType="1"/>
              </p:cNvSpPr>
              <p:nvPr/>
            </p:nvSpPr>
            <p:spPr bwMode="auto">
              <a:xfrm flipV="1">
                <a:off x="1968" y="350"/>
                <a:ext cx="192" cy="87"/>
              </a:xfrm>
              <a:prstGeom prst="line">
                <a:avLst/>
              </a:prstGeom>
              <a:noFill/>
              <a:ln w="12700">
                <a:solidFill>
                  <a:schemeClr val="hlink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4" name="Freeform 36"/>
              <p:cNvSpPr>
                <a:spLocks/>
              </p:cNvSpPr>
              <p:nvPr/>
            </p:nvSpPr>
            <p:spPr bwMode="auto">
              <a:xfrm>
                <a:off x="1356" y="63"/>
                <a:ext cx="2967" cy="457"/>
              </a:xfrm>
              <a:custGeom>
                <a:avLst/>
                <a:gdLst>
                  <a:gd name="T0" fmla="*/ 0 w 2967"/>
                  <a:gd name="T1" fmla="*/ 122 h 457"/>
                  <a:gd name="T2" fmla="*/ 207 w 2967"/>
                  <a:gd name="T3" fmla="*/ 78 h 457"/>
                  <a:gd name="T4" fmla="*/ 442 w 2967"/>
                  <a:gd name="T5" fmla="*/ 48 h 457"/>
                  <a:gd name="T6" fmla="*/ 640 w 2967"/>
                  <a:gd name="T7" fmla="*/ 32 h 457"/>
                  <a:gd name="T8" fmla="*/ 897 w 2967"/>
                  <a:gd name="T9" fmla="*/ 16 h 457"/>
                  <a:gd name="T10" fmla="*/ 1215 w 2967"/>
                  <a:gd name="T11" fmla="*/ 2 h 457"/>
                  <a:gd name="T12" fmla="*/ 1392 w 2967"/>
                  <a:gd name="T13" fmla="*/ 0 h 457"/>
                  <a:gd name="T14" fmla="*/ 1710 w 2967"/>
                  <a:gd name="T15" fmla="*/ 0 h 457"/>
                  <a:gd name="T16" fmla="*/ 1997 w 2967"/>
                  <a:gd name="T17" fmla="*/ 10 h 457"/>
                  <a:gd name="T18" fmla="*/ 2258 w 2967"/>
                  <a:gd name="T19" fmla="*/ 21 h 457"/>
                  <a:gd name="T20" fmla="*/ 2493 w 2967"/>
                  <a:gd name="T21" fmla="*/ 38 h 457"/>
                  <a:gd name="T22" fmla="*/ 2674 w 2967"/>
                  <a:gd name="T23" fmla="*/ 54 h 457"/>
                  <a:gd name="T24" fmla="*/ 2828 w 2967"/>
                  <a:gd name="T25" fmla="*/ 73 h 457"/>
                  <a:gd name="T26" fmla="*/ 2966 w 2967"/>
                  <a:gd name="T27" fmla="*/ 92 h 457"/>
                  <a:gd name="T28" fmla="*/ 2966 w 2967"/>
                  <a:gd name="T29" fmla="*/ 456 h 457"/>
                  <a:gd name="T30" fmla="*/ 2833 w 2967"/>
                  <a:gd name="T31" fmla="*/ 434 h 457"/>
                  <a:gd name="T32" fmla="*/ 2563 w 2967"/>
                  <a:gd name="T33" fmla="*/ 399 h 457"/>
                  <a:gd name="T34" fmla="*/ 2382 w 2967"/>
                  <a:gd name="T35" fmla="*/ 382 h 457"/>
                  <a:gd name="T36" fmla="*/ 2134 w 2967"/>
                  <a:gd name="T37" fmla="*/ 366 h 457"/>
                  <a:gd name="T38" fmla="*/ 1944 w 2967"/>
                  <a:gd name="T39" fmla="*/ 358 h 457"/>
                  <a:gd name="T40" fmla="*/ 1746 w 2967"/>
                  <a:gd name="T41" fmla="*/ 350 h 457"/>
                  <a:gd name="T42" fmla="*/ 1529 w 2967"/>
                  <a:gd name="T43" fmla="*/ 350 h 457"/>
                  <a:gd name="T44" fmla="*/ 1295 w 2967"/>
                  <a:gd name="T45" fmla="*/ 350 h 457"/>
                  <a:gd name="T46" fmla="*/ 1047 w 2967"/>
                  <a:gd name="T47" fmla="*/ 355 h 457"/>
                  <a:gd name="T48" fmla="*/ 853 w 2967"/>
                  <a:gd name="T49" fmla="*/ 363 h 457"/>
                  <a:gd name="T50" fmla="*/ 654 w 2967"/>
                  <a:gd name="T51" fmla="*/ 374 h 457"/>
                  <a:gd name="T52" fmla="*/ 468 w 2967"/>
                  <a:gd name="T53" fmla="*/ 388 h 457"/>
                  <a:gd name="T54" fmla="*/ 296 w 2967"/>
                  <a:gd name="T55" fmla="*/ 404 h 457"/>
                  <a:gd name="T56" fmla="*/ 150 w 2967"/>
                  <a:gd name="T57" fmla="*/ 423 h 457"/>
                  <a:gd name="T58" fmla="*/ 13 w 2967"/>
                  <a:gd name="T59" fmla="*/ 445 h 457"/>
                  <a:gd name="T60" fmla="*/ 0 w 2967"/>
                  <a:gd name="T61" fmla="*/ 122 h 4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2967" h="457">
                    <a:moveTo>
                      <a:pt x="0" y="122"/>
                    </a:moveTo>
                    <a:lnTo>
                      <a:pt x="207" y="78"/>
                    </a:lnTo>
                    <a:lnTo>
                      <a:pt x="442" y="48"/>
                    </a:lnTo>
                    <a:lnTo>
                      <a:pt x="640" y="32"/>
                    </a:lnTo>
                    <a:lnTo>
                      <a:pt x="897" y="16"/>
                    </a:lnTo>
                    <a:lnTo>
                      <a:pt x="1215" y="2"/>
                    </a:lnTo>
                    <a:lnTo>
                      <a:pt x="1392" y="0"/>
                    </a:lnTo>
                    <a:lnTo>
                      <a:pt x="1710" y="0"/>
                    </a:lnTo>
                    <a:lnTo>
                      <a:pt x="1997" y="10"/>
                    </a:lnTo>
                    <a:lnTo>
                      <a:pt x="2258" y="21"/>
                    </a:lnTo>
                    <a:lnTo>
                      <a:pt x="2493" y="38"/>
                    </a:lnTo>
                    <a:lnTo>
                      <a:pt x="2674" y="54"/>
                    </a:lnTo>
                    <a:lnTo>
                      <a:pt x="2828" y="73"/>
                    </a:lnTo>
                    <a:lnTo>
                      <a:pt x="2966" y="92"/>
                    </a:lnTo>
                    <a:lnTo>
                      <a:pt x="2966" y="456"/>
                    </a:lnTo>
                    <a:lnTo>
                      <a:pt x="2833" y="434"/>
                    </a:lnTo>
                    <a:lnTo>
                      <a:pt x="2563" y="399"/>
                    </a:lnTo>
                    <a:lnTo>
                      <a:pt x="2382" y="382"/>
                    </a:lnTo>
                    <a:lnTo>
                      <a:pt x="2134" y="366"/>
                    </a:lnTo>
                    <a:lnTo>
                      <a:pt x="1944" y="358"/>
                    </a:lnTo>
                    <a:lnTo>
                      <a:pt x="1746" y="350"/>
                    </a:lnTo>
                    <a:lnTo>
                      <a:pt x="1529" y="350"/>
                    </a:lnTo>
                    <a:lnTo>
                      <a:pt x="1295" y="350"/>
                    </a:lnTo>
                    <a:lnTo>
                      <a:pt x="1047" y="355"/>
                    </a:lnTo>
                    <a:lnTo>
                      <a:pt x="853" y="363"/>
                    </a:lnTo>
                    <a:lnTo>
                      <a:pt x="654" y="374"/>
                    </a:lnTo>
                    <a:lnTo>
                      <a:pt x="468" y="388"/>
                    </a:lnTo>
                    <a:lnTo>
                      <a:pt x="296" y="404"/>
                    </a:lnTo>
                    <a:lnTo>
                      <a:pt x="150" y="423"/>
                    </a:lnTo>
                    <a:lnTo>
                      <a:pt x="13" y="445"/>
                    </a:lnTo>
                    <a:lnTo>
                      <a:pt x="0" y="122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50000">
                    <a:schemeClr val="accent1"/>
                  </a:gs>
                  <a:gs pos="100000">
                    <a:schemeClr val="folHlink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5" name="Freeform 37"/>
              <p:cNvSpPr>
                <a:spLocks/>
              </p:cNvSpPr>
              <p:nvPr/>
            </p:nvSpPr>
            <p:spPr bwMode="auto">
              <a:xfrm>
                <a:off x="555" y="159"/>
                <a:ext cx="823" cy="431"/>
              </a:xfrm>
              <a:custGeom>
                <a:avLst/>
                <a:gdLst>
                  <a:gd name="T0" fmla="*/ 815 w 823"/>
                  <a:gd name="T1" fmla="*/ 27 h 431"/>
                  <a:gd name="T2" fmla="*/ 822 w 823"/>
                  <a:gd name="T3" fmla="*/ 350 h 431"/>
                  <a:gd name="T4" fmla="*/ 746 w 823"/>
                  <a:gd name="T5" fmla="*/ 382 h 431"/>
                  <a:gd name="T6" fmla="*/ 676 w 823"/>
                  <a:gd name="T7" fmla="*/ 404 h 431"/>
                  <a:gd name="T8" fmla="*/ 619 w 823"/>
                  <a:gd name="T9" fmla="*/ 415 h 431"/>
                  <a:gd name="T10" fmla="*/ 571 w 823"/>
                  <a:gd name="T11" fmla="*/ 421 h 431"/>
                  <a:gd name="T12" fmla="*/ 517 w 823"/>
                  <a:gd name="T13" fmla="*/ 427 h 431"/>
                  <a:gd name="T14" fmla="*/ 427 w 823"/>
                  <a:gd name="T15" fmla="*/ 430 h 431"/>
                  <a:gd name="T16" fmla="*/ 344 w 823"/>
                  <a:gd name="T17" fmla="*/ 423 h 431"/>
                  <a:gd name="T18" fmla="*/ 259 w 823"/>
                  <a:gd name="T19" fmla="*/ 410 h 431"/>
                  <a:gd name="T20" fmla="*/ 177 w 823"/>
                  <a:gd name="T21" fmla="*/ 388 h 431"/>
                  <a:gd name="T22" fmla="*/ 105 w 823"/>
                  <a:gd name="T23" fmla="*/ 358 h 431"/>
                  <a:gd name="T24" fmla="*/ 41 w 823"/>
                  <a:gd name="T25" fmla="*/ 325 h 431"/>
                  <a:gd name="T26" fmla="*/ 0 w 823"/>
                  <a:gd name="T27" fmla="*/ 294 h 431"/>
                  <a:gd name="T28" fmla="*/ 0 w 823"/>
                  <a:gd name="T29" fmla="*/ 0 h 431"/>
                  <a:gd name="T30" fmla="*/ 46 w 823"/>
                  <a:gd name="T31" fmla="*/ 25 h 431"/>
                  <a:gd name="T32" fmla="*/ 105 w 823"/>
                  <a:gd name="T33" fmla="*/ 47 h 431"/>
                  <a:gd name="T34" fmla="*/ 175 w 823"/>
                  <a:gd name="T35" fmla="*/ 66 h 431"/>
                  <a:gd name="T36" fmla="*/ 244 w 823"/>
                  <a:gd name="T37" fmla="*/ 81 h 431"/>
                  <a:gd name="T38" fmla="*/ 314 w 823"/>
                  <a:gd name="T39" fmla="*/ 89 h 431"/>
                  <a:gd name="T40" fmla="*/ 361 w 823"/>
                  <a:gd name="T41" fmla="*/ 93 h 431"/>
                  <a:gd name="T42" fmla="*/ 401 w 823"/>
                  <a:gd name="T43" fmla="*/ 95 h 431"/>
                  <a:gd name="T44" fmla="*/ 471 w 823"/>
                  <a:gd name="T45" fmla="*/ 95 h 431"/>
                  <a:gd name="T46" fmla="*/ 515 w 823"/>
                  <a:gd name="T47" fmla="*/ 92 h 431"/>
                  <a:gd name="T48" fmla="*/ 555 w 823"/>
                  <a:gd name="T49" fmla="*/ 87 h 431"/>
                  <a:gd name="T50" fmla="*/ 600 w 823"/>
                  <a:gd name="T51" fmla="*/ 84 h 431"/>
                  <a:gd name="T52" fmla="*/ 640 w 823"/>
                  <a:gd name="T53" fmla="*/ 76 h 431"/>
                  <a:gd name="T54" fmla="*/ 689 w 823"/>
                  <a:gd name="T55" fmla="*/ 67 h 431"/>
                  <a:gd name="T56" fmla="*/ 733 w 823"/>
                  <a:gd name="T57" fmla="*/ 55 h 431"/>
                  <a:gd name="T58" fmla="*/ 777 w 823"/>
                  <a:gd name="T59" fmla="*/ 41 h 431"/>
                  <a:gd name="T60" fmla="*/ 815 w 823"/>
                  <a:gd name="T61" fmla="*/ 27 h 4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823" h="431">
                    <a:moveTo>
                      <a:pt x="815" y="27"/>
                    </a:moveTo>
                    <a:lnTo>
                      <a:pt x="822" y="350"/>
                    </a:lnTo>
                    <a:lnTo>
                      <a:pt x="746" y="382"/>
                    </a:lnTo>
                    <a:lnTo>
                      <a:pt x="676" y="404"/>
                    </a:lnTo>
                    <a:lnTo>
                      <a:pt x="619" y="415"/>
                    </a:lnTo>
                    <a:lnTo>
                      <a:pt x="571" y="421"/>
                    </a:lnTo>
                    <a:lnTo>
                      <a:pt x="517" y="427"/>
                    </a:lnTo>
                    <a:lnTo>
                      <a:pt x="427" y="430"/>
                    </a:lnTo>
                    <a:lnTo>
                      <a:pt x="344" y="423"/>
                    </a:lnTo>
                    <a:lnTo>
                      <a:pt x="259" y="410"/>
                    </a:lnTo>
                    <a:lnTo>
                      <a:pt x="177" y="388"/>
                    </a:lnTo>
                    <a:lnTo>
                      <a:pt x="105" y="358"/>
                    </a:lnTo>
                    <a:lnTo>
                      <a:pt x="41" y="325"/>
                    </a:lnTo>
                    <a:lnTo>
                      <a:pt x="0" y="294"/>
                    </a:lnTo>
                    <a:lnTo>
                      <a:pt x="0" y="0"/>
                    </a:lnTo>
                    <a:lnTo>
                      <a:pt x="46" y="25"/>
                    </a:lnTo>
                    <a:lnTo>
                      <a:pt x="105" y="47"/>
                    </a:lnTo>
                    <a:lnTo>
                      <a:pt x="175" y="66"/>
                    </a:lnTo>
                    <a:lnTo>
                      <a:pt x="244" y="81"/>
                    </a:lnTo>
                    <a:lnTo>
                      <a:pt x="314" y="89"/>
                    </a:lnTo>
                    <a:lnTo>
                      <a:pt x="361" y="93"/>
                    </a:lnTo>
                    <a:lnTo>
                      <a:pt x="401" y="95"/>
                    </a:lnTo>
                    <a:lnTo>
                      <a:pt x="471" y="95"/>
                    </a:lnTo>
                    <a:lnTo>
                      <a:pt x="515" y="92"/>
                    </a:lnTo>
                    <a:lnTo>
                      <a:pt x="555" y="87"/>
                    </a:lnTo>
                    <a:lnTo>
                      <a:pt x="600" y="84"/>
                    </a:lnTo>
                    <a:lnTo>
                      <a:pt x="640" y="76"/>
                    </a:lnTo>
                    <a:lnTo>
                      <a:pt x="689" y="67"/>
                    </a:lnTo>
                    <a:lnTo>
                      <a:pt x="733" y="55"/>
                    </a:lnTo>
                    <a:lnTo>
                      <a:pt x="777" y="41"/>
                    </a:lnTo>
                    <a:lnTo>
                      <a:pt x="815" y="27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50000">
                    <a:schemeClr val="accent1"/>
                  </a:gs>
                  <a:gs pos="100000">
                    <a:schemeClr val="folHlink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6" name="Freeform 38"/>
              <p:cNvSpPr>
                <a:spLocks/>
              </p:cNvSpPr>
              <p:nvPr/>
            </p:nvSpPr>
            <p:spPr bwMode="auto">
              <a:xfrm>
                <a:off x="102" y="573"/>
                <a:ext cx="551" cy="340"/>
              </a:xfrm>
              <a:custGeom>
                <a:avLst/>
                <a:gdLst>
                  <a:gd name="T0" fmla="*/ 16 w 551"/>
                  <a:gd name="T1" fmla="*/ 53 h 340"/>
                  <a:gd name="T2" fmla="*/ 0 w 551"/>
                  <a:gd name="T3" fmla="*/ 122 h 340"/>
                  <a:gd name="T4" fmla="*/ 10 w 551"/>
                  <a:gd name="T5" fmla="*/ 146 h 340"/>
                  <a:gd name="T6" fmla="*/ 33 w 551"/>
                  <a:gd name="T7" fmla="*/ 184 h 340"/>
                  <a:gd name="T8" fmla="*/ 57 w 551"/>
                  <a:gd name="T9" fmla="*/ 217 h 340"/>
                  <a:gd name="T10" fmla="*/ 85 w 551"/>
                  <a:gd name="T11" fmla="*/ 244 h 340"/>
                  <a:gd name="T12" fmla="*/ 120 w 551"/>
                  <a:gd name="T13" fmla="*/ 271 h 340"/>
                  <a:gd name="T14" fmla="*/ 153 w 551"/>
                  <a:gd name="T15" fmla="*/ 290 h 340"/>
                  <a:gd name="T16" fmla="*/ 189 w 551"/>
                  <a:gd name="T17" fmla="*/ 309 h 340"/>
                  <a:gd name="T18" fmla="*/ 235 w 551"/>
                  <a:gd name="T19" fmla="*/ 325 h 340"/>
                  <a:gd name="T20" fmla="*/ 270 w 551"/>
                  <a:gd name="T21" fmla="*/ 333 h 340"/>
                  <a:gd name="T22" fmla="*/ 312 w 551"/>
                  <a:gd name="T23" fmla="*/ 339 h 340"/>
                  <a:gd name="T24" fmla="*/ 351 w 551"/>
                  <a:gd name="T25" fmla="*/ 339 h 340"/>
                  <a:gd name="T26" fmla="*/ 393 w 551"/>
                  <a:gd name="T27" fmla="*/ 334 h 340"/>
                  <a:gd name="T28" fmla="*/ 436 w 551"/>
                  <a:gd name="T29" fmla="*/ 322 h 340"/>
                  <a:gd name="T30" fmla="*/ 475 w 551"/>
                  <a:gd name="T31" fmla="*/ 303 h 340"/>
                  <a:gd name="T32" fmla="*/ 498 w 551"/>
                  <a:gd name="T33" fmla="*/ 287 h 340"/>
                  <a:gd name="T34" fmla="*/ 526 w 551"/>
                  <a:gd name="T35" fmla="*/ 263 h 340"/>
                  <a:gd name="T36" fmla="*/ 541 w 551"/>
                  <a:gd name="T37" fmla="*/ 243 h 340"/>
                  <a:gd name="T38" fmla="*/ 550 w 551"/>
                  <a:gd name="T39" fmla="*/ 227 h 340"/>
                  <a:gd name="T40" fmla="*/ 550 w 551"/>
                  <a:gd name="T41" fmla="*/ 209 h 340"/>
                  <a:gd name="T42" fmla="*/ 544 w 551"/>
                  <a:gd name="T43" fmla="*/ 187 h 340"/>
                  <a:gd name="T44" fmla="*/ 532 w 551"/>
                  <a:gd name="T45" fmla="*/ 171 h 340"/>
                  <a:gd name="T46" fmla="*/ 523 w 551"/>
                  <a:gd name="T47" fmla="*/ 135 h 340"/>
                  <a:gd name="T48" fmla="*/ 519 w 551"/>
                  <a:gd name="T49" fmla="*/ 116 h 340"/>
                  <a:gd name="T50" fmla="*/ 267 w 551"/>
                  <a:gd name="T51" fmla="*/ 133 h 340"/>
                  <a:gd name="T52" fmla="*/ 234 w 551"/>
                  <a:gd name="T53" fmla="*/ 126 h 340"/>
                  <a:gd name="T54" fmla="*/ 193 w 551"/>
                  <a:gd name="T55" fmla="*/ 114 h 340"/>
                  <a:gd name="T56" fmla="*/ 162 w 551"/>
                  <a:gd name="T57" fmla="*/ 97 h 340"/>
                  <a:gd name="T58" fmla="*/ 129 w 551"/>
                  <a:gd name="T59" fmla="*/ 77 h 340"/>
                  <a:gd name="T60" fmla="*/ 97 w 551"/>
                  <a:gd name="T61" fmla="*/ 48 h 340"/>
                  <a:gd name="T62" fmla="*/ 78 w 551"/>
                  <a:gd name="T63" fmla="*/ 24 h 340"/>
                  <a:gd name="T64" fmla="*/ 60 w 551"/>
                  <a:gd name="T65" fmla="*/ 0 h 340"/>
                  <a:gd name="T66" fmla="*/ 16 w 551"/>
                  <a:gd name="T67" fmla="*/ 53 h 3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51" h="340">
                    <a:moveTo>
                      <a:pt x="16" y="53"/>
                    </a:moveTo>
                    <a:lnTo>
                      <a:pt x="0" y="122"/>
                    </a:lnTo>
                    <a:lnTo>
                      <a:pt x="10" y="146"/>
                    </a:lnTo>
                    <a:lnTo>
                      <a:pt x="33" y="184"/>
                    </a:lnTo>
                    <a:lnTo>
                      <a:pt x="57" y="217"/>
                    </a:lnTo>
                    <a:lnTo>
                      <a:pt x="85" y="244"/>
                    </a:lnTo>
                    <a:lnTo>
                      <a:pt x="120" y="271"/>
                    </a:lnTo>
                    <a:lnTo>
                      <a:pt x="153" y="290"/>
                    </a:lnTo>
                    <a:lnTo>
                      <a:pt x="189" y="309"/>
                    </a:lnTo>
                    <a:lnTo>
                      <a:pt x="235" y="325"/>
                    </a:lnTo>
                    <a:lnTo>
                      <a:pt x="270" y="333"/>
                    </a:lnTo>
                    <a:lnTo>
                      <a:pt x="312" y="339"/>
                    </a:lnTo>
                    <a:lnTo>
                      <a:pt x="351" y="339"/>
                    </a:lnTo>
                    <a:lnTo>
                      <a:pt x="393" y="334"/>
                    </a:lnTo>
                    <a:lnTo>
                      <a:pt x="436" y="322"/>
                    </a:lnTo>
                    <a:lnTo>
                      <a:pt x="475" y="303"/>
                    </a:lnTo>
                    <a:lnTo>
                      <a:pt x="498" y="287"/>
                    </a:lnTo>
                    <a:lnTo>
                      <a:pt x="526" y="263"/>
                    </a:lnTo>
                    <a:lnTo>
                      <a:pt x="541" y="243"/>
                    </a:lnTo>
                    <a:lnTo>
                      <a:pt x="550" y="227"/>
                    </a:lnTo>
                    <a:lnTo>
                      <a:pt x="550" y="209"/>
                    </a:lnTo>
                    <a:lnTo>
                      <a:pt x="544" y="187"/>
                    </a:lnTo>
                    <a:lnTo>
                      <a:pt x="532" y="171"/>
                    </a:lnTo>
                    <a:lnTo>
                      <a:pt x="523" y="135"/>
                    </a:lnTo>
                    <a:lnTo>
                      <a:pt x="519" y="116"/>
                    </a:lnTo>
                    <a:lnTo>
                      <a:pt x="267" y="133"/>
                    </a:lnTo>
                    <a:lnTo>
                      <a:pt x="234" y="126"/>
                    </a:lnTo>
                    <a:lnTo>
                      <a:pt x="193" y="114"/>
                    </a:lnTo>
                    <a:lnTo>
                      <a:pt x="162" y="97"/>
                    </a:lnTo>
                    <a:lnTo>
                      <a:pt x="129" y="77"/>
                    </a:lnTo>
                    <a:lnTo>
                      <a:pt x="97" y="48"/>
                    </a:lnTo>
                    <a:lnTo>
                      <a:pt x="78" y="24"/>
                    </a:lnTo>
                    <a:lnTo>
                      <a:pt x="60" y="0"/>
                    </a:lnTo>
                    <a:lnTo>
                      <a:pt x="16" y="53"/>
                    </a:lnTo>
                  </a:path>
                </a:pathLst>
              </a:custGeom>
              <a:gradFill rotWithShape="0">
                <a:gsLst>
                  <a:gs pos="0">
                    <a:schemeClr val="hlink"/>
                  </a:gs>
                  <a:gs pos="100000">
                    <a:schemeClr val="folHlink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7" name="Freeform 39"/>
              <p:cNvSpPr>
                <a:spLocks/>
              </p:cNvSpPr>
              <p:nvPr/>
            </p:nvSpPr>
            <p:spPr bwMode="auto">
              <a:xfrm>
                <a:off x="82" y="160"/>
                <a:ext cx="475" cy="552"/>
              </a:xfrm>
              <a:custGeom>
                <a:avLst/>
                <a:gdLst>
                  <a:gd name="T0" fmla="*/ 474 w 475"/>
                  <a:gd name="T1" fmla="*/ 0 h 552"/>
                  <a:gd name="T2" fmla="*/ 474 w 475"/>
                  <a:gd name="T3" fmla="*/ 294 h 552"/>
                  <a:gd name="T4" fmla="*/ 446 w 475"/>
                  <a:gd name="T5" fmla="*/ 291 h 552"/>
                  <a:gd name="T6" fmla="*/ 411 w 475"/>
                  <a:gd name="T7" fmla="*/ 293 h 552"/>
                  <a:gd name="T8" fmla="*/ 353 w 475"/>
                  <a:gd name="T9" fmla="*/ 299 h 552"/>
                  <a:gd name="T10" fmla="*/ 296 w 475"/>
                  <a:gd name="T11" fmla="*/ 310 h 552"/>
                  <a:gd name="T12" fmla="*/ 243 w 475"/>
                  <a:gd name="T13" fmla="*/ 323 h 552"/>
                  <a:gd name="T14" fmla="*/ 200 w 475"/>
                  <a:gd name="T15" fmla="*/ 339 h 552"/>
                  <a:gd name="T16" fmla="*/ 149 w 475"/>
                  <a:gd name="T17" fmla="*/ 364 h 552"/>
                  <a:gd name="T18" fmla="*/ 110 w 475"/>
                  <a:gd name="T19" fmla="*/ 390 h 552"/>
                  <a:gd name="T20" fmla="*/ 81 w 475"/>
                  <a:gd name="T21" fmla="*/ 415 h 552"/>
                  <a:gd name="T22" fmla="*/ 60 w 475"/>
                  <a:gd name="T23" fmla="*/ 439 h 552"/>
                  <a:gd name="T24" fmla="*/ 47 w 475"/>
                  <a:gd name="T25" fmla="*/ 461 h 552"/>
                  <a:gd name="T26" fmla="*/ 35 w 475"/>
                  <a:gd name="T27" fmla="*/ 488 h 552"/>
                  <a:gd name="T28" fmla="*/ 30 w 475"/>
                  <a:gd name="T29" fmla="*/ 513 h 552"/>
                  <a:gd name="T30" fmla="*/ 23 w 475"/>
                  <a:gd name="T31" fmla="*/ 551 h 552"/>
                  <a:gd name="T32" fmla="*/ 17 w 475"/>
                  <a:gd name="T33" fmla="*/ 518 h 552"/>
                  <a:gd name="T34" fmla="*/ 8 w 475"/>
                  <a:gd name="T35" fmla="*/ 481 h 552"/>
                  <a:gd name="T36" fmla="*/ 5 w 475"/>
                  <a:gd name="T37" fmla="*/ 453 h 552"/>
                  <a:gd name="T38" fmla="*/ 0 w 475"/>
                  <a:gd name="T39" fmla="*/ 420 h 552"/>
                  <a:gd name="T40" fmla="*/ 2 w 475"/>
                  <a:gd name="T41" fmla="*/ 393 h 552"/>
                  <a:gd name="T42" fmla="*/ 8 w 475"/>
                  <a:gd name="T43" fmla="*/ 361 h 552"/>
                  <a:gd name="T44" fmla="*/ 15 w 475"/>
                  <a:gd name="T45" fmla="*/ 317 h 552"/>
                  <a:gd name="T46" fmla="*/ 30 w 475"/>
                  <a:gd name="T47" fmla="*/ 279 h 552"/>
                  <a:gd name="T48" fmla="*/ 50 w 475"/>
                  <a:gd name="T49" fmla="*/ 238 h 552"/>
                  <a:gd name="T50" fmla="*/ 75 w 475"/>
                  <a:gd name="T51" fmla="*/ 196 h 552"/>
                  <a:gd name="T52" fmla="*/ 111 w 475"/>
                  <a:gd name="T53" fmla="*/ 152 h 552"/>
                  <a:gd name="T54" fmla="*/ 152 w 475"/>
                  <a:gd name="T55" fmla="*/ 116 h 552"/>
                  <a:gd name="T56" fmla="*/ 188 w 475"/>
                  <a:gd name="T57" fmla="*/ 87 h 552"/>
                  <a:gd name="T58" fmla="*/ 233 w 475"/>
                  <a:gd name="T59" fmla="*/ 60 h 552"/>
                  <a:gd name="T60" fmla="*/ 279 w 475"/>
                  <a:gd name="T61" fmla="*/ 40 h 552"/>
                  <a:gd name="T62" fmla="*/ 333 w 475"/>
                  <a:gd name="T63" fmla="*/ 21 h 552"/>
                  <a:gd name="T64" fmla="*/ 380 w 475"/>
                  <a:gd name="T65" fmla="*/ 10 h 552"/>
                  <a:gd name="T66" fmla="*/ 435 w 475"/>
                  <a:gd name="T67" fmla="*/ 3 h 552"/>
                  <a:gd name="T68" fmla="*/ 474 w 475"/>
                  <a:gd name="T69" fmla="*/ 0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475" h="552">
                    <a:moveTo>
                      <a:pt x="474" y="0"/>
                    </a:moveTo>
                    <a:lnTo>
                      <a:pt x="474" y="294"/>
                    </a:lnTo>
                    <a:lnTo>
                      <a:pt x="446" y="291"/>
                    </a:lnTo>
                    <a:lnTo>
                      <a:pt x="411" y="293"/>
                    </a:lnTo>
                    <a:lnTo>
                      <a:pt x="353" y="299"/>
                    </a:lnTo>
                    <a:lnTo>
                      <a:pt x="296" y="310"/>
                    </a:lnTo>
                    <a:lnTo>
                      <a:pt x="243" y="323"/>
                    </a:lnTo>
                    <a:lnTo>
                      <a:pt x="200" y="339"/>
                    </a:lnTo>
                    <a:lnTo>
                      <a:pt x="149" y="364"/>
                    </a:lnTo>
                    <a:lnTo>
                      <a:pt x="110" y="390"/>
                    </a:lnTo>
                    <a:lnTo>
                      <a:pt x="81" y="415"/>
                    </a:lnTo>
                    <a:lnTo>
                      <a:pt x="60" y="439"/>
                    </a:lnTo>
                    <a:lnTo>
                      <a:pt x="47" y="461"/>
                    </a:lnTo>
                    <a:lnTo>
                      <a:pt x="35" y="488"/>
                    </a:lnTo>
                    <a:lnTo>
                      <a:pt x="30" y="513"/>
                    </a:lnTo>
                    <a:lnTo>
                      <a:pt x="23" y="551"/>
                    </a:lnTo>
                    <a:lnTo>
                      <a:pt x="17" y="518"/>
                    </a:lnTo>
                    <a:lnTo>
                      <a:pt x="8" y="481"/>
                    </a:lnTo>
                    <a:lnTo>
                      <a:pt x="5" y="453"/>
                    </a:lnTo>
                    <a:lnTo>
                      <a:pt x="0" y="420"/>
                    </a:lnTo>
                    <a:lnTo>
                      <a:pt x="2" y="393"/>
                    </a:lnTo>
                    <a:lnTo>
                      <a:pt x="8" y="361"/>
                    </a:lnTo>
                    <a:lnTo>
                      <a:pt x="15" y="317"/>
                    </a:lnTo>
                    <a:lnTo>
                      <a:pt x="30" y="279"/>
                    </a:lnTo>
                    <a:lnTo>
                      <a:pt x="50" y="238"/>
                    </a:lnTo>
                    <a:lnTo>
                      <a:pt x="75" y="196"/>
                    </a:lnTo>
                    <a:lnTo>
                      <a:pt x="111" y="152"/>
                    </a:lnTo>
                    <a:lnTo>
                      <a:pt x="152" y="116"/>
                    </a:lnTo>
                    <a:lnTo>
                      <a:pt x="188" y="87"/>
                    </a:lnTo>
                    <a:lnTo>
                      <a:pt x="233" y="60"/>
                    </a:lnTo>
                    <a:lnTo>
                      <a:pt x="279" y="40"/>
                    </a:lnTo>
                    <a:lnTo>
                      <a:pt x="333" y="21"/>
                    </a:lnTo>
                    <a:lnTo>
                      <a:pt x="380" y="10"/>
                    </a:lnTo>
                    <a:lnTo>
                      <a:pt x="435" y="3"/>
                    </a:lnTo>
                    <a:lnTo>
                      <a:pt x="474" y="0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50000">
                    <a:schemeClr val="accent1"/>
                  </a:gs>
                  <a:gs pos="100000">
                    <a:schemeClr val="folHlink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8" name="Freeform 40"/>
              <p:cNvSpPr>
                <a:spLocks/>
              </p:cNvSpPr>
              <p:nvPr/>
            </p:nvSpPr>
            <p:spPr bwMode="auto">
              <a:xfrm>
                <a:off x="370" y="727"/>
                <a:ext cx="156" cy="118"/>
              </a:xfrm>
              <a:custGeom>
                <a:avLst/>
                <a:gdLst>
                  <a:gd name="T0" fmla="*/ 72 w 156"/>
                  <a:gd name="T1" fmla="*/ 0 h 118"/>
                  <a:gd name="T2" fmla="*/ 21 w 156"/>
                  <a:gd name="T3" fmla="*/ 19 h 118"/>
                  <a:gd name="T4" fmla="*/ 3 w 156"/>
                  <a:gd name="T5" fmla="*/ 46 h 118"/>
                  <a:gd name="T6" fmla="*/ 0 w 156"/>
                  <a:gd name="T7" fmla="*/ 70 h 118"/>
                  <a:gd name="T8" fmla="*/ 0 w 156"/>
                  <a:gd name="T9" fmla="*/ 84 h 118"/>
                  <a:gd name="T10" fmla="*/ 9 w 156"/>
                  <a:gd name="T11" fmla="*/ 100 h 118"/>
                  <a:gd name="T12" fmla="*/ 29 w 156"/>
                  <a:gd name="T13" fmla="*/ 108 h 118"/>
                  <a:gd name="T14" fmla="*/ 50 w 156"/>
                  <a:gd name="T15" fmla="*/ 114 h 118"/>
                  <a:gd name="T16" fmla="*/ 69 w 156"/>
                  <a:gd name="T17" fmla="*/ 117 h 118"/>
                  <a:gd name="T18" fmla="*/ 86 w 156"/>
                  <a:gd name="T19" fmla="*/ 117 h 118"/>
                  <a:gd name="T20" fmla="*/ 114 w 156"/>
                  <a:gd name="T21" fmla="*/ 112 h 118"/>
                  <a:gd name="T22" fmla="*/ 134 w 156"/>
                  <a:gd name="T23" fmla="*/ 107 h 118"/>
                  <a:gd name="T24" fmla="*/ 146 w 156"/>
                  <a:gd name="T25" fmla="*/ 98 h 118"/>
                  <a:gd name="T26" fmla="*/ 153 w 156"/>
                  <a:gd name="T27" fmla="*/ 90 h 118"/>
                  <a:gd name="T28" fmla="*/ 155 w 156"/>
                  <a:gd name="T29" fmla="*/ 78 h 118"/>
                  <a:gd name="T30" fmla="*/ 153 w 156"/>
                  <a:gd name="T31" fmla="*/ 60 h 118"/>
                  <a:gd name="T32" fmla="*/ 146 w 156"/>
                  <a:gd name="T33" fmla="*/ 11 h 118"/>
                  <a:gd name="T34" fmla="*/ 72 w 156"/>
                  <a:gd name="T35" fmla="*/ 0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56" h="118">
                    <a:moveTo>
                      <a:pt x="72" y="0"/>
                    </a:moveTo>
                    <a:lnTo>
                      <a:pt x="21" y="19"/>
                    </a:lnTo>
                    <a:lnTo>
                      <a:pt x="3" y="46"/>
                    </a:lnTo>
                    <a:lnTo>
                      <a:pt x="0" y="70"/>
                    </a:lnTo>
                    <a:lnTo>
                      <a:pt x="0" y="84"/>
                    </a:lnTo>
                    <a:lnTo>
                      <a:pt x="9" y="100"/>
                    </a:lnTo>
                    <a:lnTo>
                      <a:pt x="29" y="108"/>
                    </a:lnTo>
                    <a:lnTo>
                      <a:pt x="50" y="114"/>
                    </a:lnTo>
                    <a:lnTo>
                      <a:pt x="69" y="117"/>
                    </a:lnTo>
                    <a:lnTo>
                      <a:pt x="86" y="117"/>
                    </a:lnTo>
                    <a:lnTo>
                      <a:pt x="114" y="112"/>
                    </a:lnTo>
                    <a:lnTo>
                      <a:pt x="134" y="107"/>
                    </a:lnTo>
                    <a:lnTo>
                      <a:pt x="146" y="98"/>
                    </a:lnTo>
                    <a:lnTo>
                      <a:pt x="153" y="90"/>
                    </a:lnTo>
                    <a:lnTo>
                      <a:pt x="155" y="78"/>
                    </a:lnTo>
                    <a:lnTo>
                      <a:pt x="153" y="60"/>
                    </a:lnTo>
                    <a:lnTo>
                      <a:pt x="146" y="11"/>
                    </a:lnTo>
                    <a:lnTo>
                      <a:pt x="72" y="0"/>
                    </a:lnTo>
                  </a:path>
                </a:pathLst>
              </a:custGeom>
              <a:gradFill rotWithShape="0">
                <a:gsLst>
                  <a:gs pos="0">
                    <a:schemeClr val="hlink"/>
                  </a:gs>
                  <a:gs pos="100000">
                    <a:schemeClr val="folHlink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9" name="Freeform 41"/>
              <p:cNvSpPr>
                <a:spLocks/>
              </p:cNvSpPr>
              <p:nvPr/>
            </p:nvSpPr>
            <p:spPr bwMode="auto">
              <a:xfrm>
                <a:off x="442" y="741"/>
                <a:ext cx="88" cy="74"/>
              </a:xfrm>
              <a:custGeom>
                <a:avLst/>
                <a:gdLst>
                  <a:gd name="T0" fmla="*/ 87 w 88"/>
                  <a:gd name="T1" fmla="*/ 67 h 74"/>
                  <a:gd name="T2" fmla="*/ 76 w 88"/>
                  <a:gd name="T3" fmla="*/ 0 h 74"/>
                  <a:gd name="T4" fmla="*/ 33 w 88"/>
                  <a:gd name="T5" fmla="*/ 5 h 74"/>
                  <a:gd name="T6" fmla="*/ 0 w 88"/>
                  <a:gd name="T7" fmla="*/ 8 h 74"/>
                  <a:gd name="T8" fmla="*/ 9 w 88"/>
                  <a:gd name="T9" fmla="*/ 73 h 74"/>
                  <a:gd name="T10" fmla="*/ 12 w 88"/>
                  <a:gd name="T11" fmla="*/ 57 h 74"/>
                  <a:gd name="T12" fmla="*/ 22 w 88"/>
                  <a:gd name="T13" fmla="*/ 47 h 74"/>
                  <a:gd name="T14" fmla="*/ 40 w 88"/>
                  <a:gd name="T15" fmla="*/ 43 h 74"/>
                  <a:gd name="T16" fmla="*/ 60 w 88"/>
                  <a:gd name="T17" fmla="*/ 44 h 74"/>
                  <a:gd name="T18" fmla="*/ 76 w 88"/>
                  <a:gd name="T19" fmla="*/ 51 h 74"/>
                  <a:gd name="T20" fmla="*/ 87 w 88"/>
                  <a:gd name="T21" fmla="*/ 67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8" h="74">
                    <a:moveTo>
                      <a:pt x="87" y="67"/>
                    </a:moveTo>
                    <a:lnTo>
                      <a:pt x="76" y="0"/>
                    </a:lnTo>
                    <a:lnTo>
                      <a:pt x="33" y="5"/>
                    </a:lnTo>
                    <a:lnTo>
                      <a:pt x="0" y="8"/>
                    </a:lnTo>
                    <a:lnTo>
                      <a:pt x="9" y="73"/>
                    </a:lnTo>
                    <a:lnTo>
                      <a:pt x="12" y="57"/>
                    </a:lnTo>
                    <a:lnTo>
                      <a:pt x="22" y="47"/>
                    </a:lnTo>
                    <a:lnTo>
                      <a:pt x="40" y="43"/>
                    </a:lnTo>
                    <a:lnTo>
                      <a:pt x="60" y="44"/>
                    </a:lnTo>
                    <a:lnTo>
                      <a:pt x="76" y="51"/>
                    </a:lnTo>
                    <a:lnTo>
                      <a:pt x="87" y="67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50000">
                    <a:schemeClr val="accent1"/>
                  </a:gs>
                  <a:gs pos="100000">
                    <a:schemeClr val="folHlink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0" name="Freeform 42"/>
              <p:cNvSpPr>
                <a:spLocks/>
              </p:cNvSpPr>
              <p:nvPr/>
            </p:nvSpPr>
            <p:spPr bwMode="auto">
              <a:xfrm>
                <a:off x="334" y="520"/>
                <a:ext cx="319" cy="286"/>
              </a:xfrm>
              <a:custGeom>
                <a:avLst/>
                <a:gdLst>
                  <a:gd name="T0" fmla="*/ 317 w 319"/>
                  <a:gd name="T1" fmla="*/ 275 h 286"/>
                  <a:gd name="T2" fmla="*/ 315 w 319"/>
                  <a:gd name="T3" fmla="*/ 254 h 286"/>
                  <a:gd name="T4" fmla="*/ 306 w 319"/>
                  <a:gd name="T5" fmla="*/ 235 h 286"/>
                  <a:gd name="T6" fmla="*/ 299 w 319"/>
                  <a:gd name="T7" fmla="*/ 219 h 286"/>
                  <a:gd name="T8" fmla="*/ 294 w 319"/>
                  <a:gd name="T9" fmla="*/ 194 h 286"/>
                  <a:gd name="T10" fmla="*/ 288 w 319"/>
                  <a:gd name="T11" fmla="*/ 161 h 286"/>
                  <a:gd name="T12" fmla="*/ 284 w 319"/>
                  <a:gd name="T13" fmla="*/ 126 h 286"/>
                  <a:gd name="T14" fmla="*/ 281 w 319"/>
                  <a:gd name="T15" fmla="*/ 94 h 286"/>
                  <a:gd name="T16" fmla="*/ 279 w 319"/>
                  <a:gd name="T17" fmla="*/ 67 h 286"/>
                  <a:gd name="T18" fmla="*/ 278 w 319"/>
                  <a:gd name="T19" fmla="*/ 43 h 286"/>
                  <a:gd name="T20" fmla="*/ 270 w 319"/>
                  <a:gd name="T21" fmla="*/ 29 h 286"/>
                  <a:gd name="T22" fmla="*/ 255 w 319"/>
                  <a:gd name="T23" fmla="*/ 16 h 286"/>
                  <a:gd name="T24" fmla="*/ 240 w 319"/>
                  <a:gd name="T25" fmla="*/ 9 h 286"/>
                  <a:gd name="T26" fmla="*/ 216 w 319"/>
                  <a:gd name="T27" fmla="*/ 2 h 286"/>
                  <a:gd name="T28" fmla="*/ 189 w 319"/>
                  <a:gd name="T29" fmla="*/ 0 h 286"/>
                  <a:gd name="T30" fmla="*/ 147 w 319"/>
                  <a:gd name="T31" fmla="*/ 0 h 286"/>
                  <a:gd name="T32" fmla="*/ 110 w 319"/>
                  <a:gd name="T33" fmla="*/ 2 h 286"/>
                  <a:gd name="T34" fmla="*/ 74 w 319"/>
                  <a:gd name="T35" fmla="*/ 9 h 286"/>
                  <a:gd name="T36" fmla="*/ 41 w 319"/>
                  <a:gd name="T37" fmla="*/ 21 h 286"/>
                  <a:gd name="T38" fmla="*/ 20 w 319"/>
                  <a:gd name="T39" fmla="*/ 35 h 286"/>
                  <a:gd name="T40" fmla="*/ 8 w 319"/>
                  <a:gd name="T41" fmla="*/ 47 h 286"/>
                  <a:gd name="T42" fmla="*/ 0 w 319"/>
                  <a:gd name="T43" fmla="*/ 61 h 286"/>
                  <a:gd name="T44" fmla="*/ 2 w 319"/>
                  <a:gd name="T45" fmla="*/ 75 h 286"/>
                  <a:gd name="T46" fmla="*/ 5 w 319"/>
                  <a:gd name="T47" fmla="*/ 89 h 286"/>
                  <a:gd name="T48" fmla="*/ 15 w 319"/>
                  <a:gd name="T49" fmla="*/ 104 h 286"/>
                  <a:gd name="T50" fmla="*/ 23 w 319"/>
                  <a:gd name="T51" fmla="*/ 123 h 286"/>
                  <a:gd name="T52" fmla="*/ 27 w 319"/>
                  <a:gd name="T53" fmla="*/ 149 h 286"/>
                  <a:gd name="T54" fmla="*/ 30 w 319"/>
                  <a:gd name="T55" fmla="*/ 176 h 286"/>
                  <a:gd name="T56" fmla="*/ 35 w 319"/>
                  <a:gd name="T57" fmla="*/ 200 h 286"/>
                  <a:gd name="T58" fmla="*/ 36 w 319"/>
                  <a:gd name="T59" fmla="*/ 235 h 286"/>
                  <a:gd name="T60" fmla="*/ 38 w 319"/>
                  <a:gd name="T61" fmla="*/ 265 h 286"/>
                  <a:gd name="T62" fmla="*/ 38 w 319"/>
                  <a:gd name="T63" fmla="*/ 285 h 286"/>
                  <a:gd name="T64" fmla="*/ 48 w 319"/>
                  <a:gd name="T65" fmla="*/ 260 h 286"/>
                  <a:gd name="T66" fmla="*/ 68 w 319"/>
                  <a:gd name="T67" fmla="*/ 248 h 286"/>
                  <a:gd name="T68" fmla="*/ 86 w 319"/>
                  <a:gd name="T69" fmla="*/ 241 h 286"/>
                  <a:gd name="T70" fmla="*/ 108 w 319"/>
                  <a:gd name="T71" fmla="*/ 236 h 286"/>
                  <a:gd name="T72" fmla="*/ 143 w 319"/>
                  <a:gd name="T73" fmla="*/ 229 h 286"/>
                  <a:gd name="T74" fmla="*/ 177 w 319"/>
                  <a:gd name="T75" fmla="*/ 228 h 286"/>
                  <a:gd name="T76" fmla="*/ 197 w 319"/>
                  <a:gd name="T77" fmla="*/ 228 h 286"/>
                  <a:gd name="T78" fmla="*/ 228 w 319"/>
                  <a:gd name="T79" fmla="*/ 230 h 286"/>
                  <a:gd name="T80" fmla="*/ 264 w 319"/>
                  <a:gd name="T81" fmla="*/ 237 h 286"/>
                  <a:gd name="T82" fmla="*/ 287 w 319"/>
                  <a:gd name="T83" fmla="*/ 246 h 286"/>
                  <a:gd name="T84" fmla="*/ 302 w 319"/>
                  <a:gd name="T85" fmla="*/ 255 h 286"/>
                  <a:gd name="T86" fmla="*/ 318 w 319"/>
                  <a:gd name="T87" fmla="*/ 268 h 2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319" h="286">
                    <a:moveTo>
                      <a:pt x="317" y="275"/>
                    </a:moveTo>
                    <a:lnTo>
                      <a:pt x="315" y="254"/>
                    </a:lnTo>
                    <a:lnTo>
                      <a:pt x="306" y="235"/>
                    </a:lnTo>
                    <a:lnTo>
                      <a:pt x="299" y="219"/>
                    </a:lnTo>
                    <a:lnTo>
                      <a:pt x="294" y="194"/>
                    </a:lnTo>
                    <a:lnTo>
                      <a:pt x="288" y="161"/>
                    </a:lnTo>
                    <a:lnTo>
                      <a:pt x="284" y="126"/>
                    </a:lnTo>
                    <a:lnTo>
                      <a:pt x="281" y="94"/>
                    </a:lnTo>
                    <a:lnTo>
                      <a:pt x="279" y="67"/>
                    </a:lnTo>
                    <a:lnTo>
                      <a:pt x="278" y="43"/>
                    </a:lnTo>
                    <a:lnTo>
                      <a:pt x="270" y="29"/>
                    </a:lnTo>
                    <a:lnTo>
                      <a:pt x="255" y="16"/>
                    </a:lnTo>
                    <a:lnTo>
                      <a:pt x="240" y="9"/>
                    </a:lnTo>
                    <a:lnTo>
                      <a:pt x="216" y="2"/>
                    </a:lnTo>
                    <a:lnTo>
                      <a:pt x="189" y="0"/>
                    </a:lnTo>
                    <a:lnTo>
                      <a:pt x="147" y="0"/>
                    </a:lnTo>
                    <a:lnTo>
                      <a:pt x="110" y="2"/>
                    </a:lnTo>
                    <a:lnTo>
                      <a:pt x="74" y="9"/>
                    </a:lnTo>
                    <a:lnTo>
                      <a:pt x="41" y="21"/>
                    </a:lnTo>
                    <a:lnTo>
                      <a:pt x="20" y="35"/>
                    </a:lnTo>
                    <a:lnTo>
                      <a:pt x="8" y="47"/>
                    </a:lnTo>
                    <a:lnTo>
                      <a:pt x="0" y="61"/>
                    </a:lnTo>
                    <a:lnTo>
                      <a:pt x="2" y="75"/>
                    </a:lnTo>
                    <a:lnTo>
                      <a:pt x="5" y="89"/>
                    </a:lnTo>
                    <a:lnTo>
                      <a:pt x="15" y="104"/>
                    </a:lnTo>
                    <a:lnTo>
                      <a:pt x="23" y="123"/>
                    </a:lnTo>
                    <a:lnTo>
                      <a:pt x="27" y="149"/>
                    </a:lnTo>
                    <a:lnTo>
                      <a:pt x="30" y="176"/>
                    </a:lnTo>
                    <a:lnTo>
                      <a:pt x="35" y="200"/>
                    </a:lnTo>
                    <a:lnTo>
                      <a:pt x="36" y="235"/>
                    </a:lnTo>
                    <a:lnTo>
                      <a:pt x="38" y="265"/>
                    </a:lnTo>
                    <a:lnTo>
                      <a:pt x="38" y="285"/>
                    </a:lnTo>
                    <a:lnTo>
                      <a:pt x="48" y="260"/>
                    </a:lnTo>
                    <a:lnTo>
                      <a:pt x="68" y="248"/>
                    </a:lnTo>
                    <a:lnTo>
                      <a:pt x="86" y="241"/>
                    </a:lnTo>
                    <a:lnTo>
                      <a:pt x="108" y="236"/>
                    </a:lnTo>
                    <a:lnTo>
                      <a:pt x="143" y="229"/>
                    </a:lnTo>
                    <a:lnTo>
                      <a:pt x="177" y="228"/>
                    </a:lnTo>
                    <a:lnTo>
                      <a:pt x="197" y="228"/>
                    </a:lnTo>
                    <a:lnTo>
                      <a:pt x="228" y="230"/>
                    </a:lnTo>
                    <a:lnTo>
                      <a:pt x="264" y="237"/>
                    </a:lnTo>
                    <a:lnTo>
                      <a:pt x="287" y="246"/>
                    </a:lnTo>
                    <a:lnTo>
                      <a:pt x="302" y="255"/>
                    </a:lnTo>
                    <a:lnTo>
                      <a:pt x="318" y="268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50000">
                    <a:schemeClr val="accent1"/>
                  </a:gs>
                  <a:gs pos="100000">
                    <a:schemeClr val="folHlink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1" name="Freeform 43"/>
              <p:cNvSpPr>
                <a:spLocks/>
              </p:cNvSpPr>
              <p:nvPr/>
            </p:nvSpPr>
            <p:spPr bwMode="auto">
              <a:xfrm>
                <a:off x="5049" y="578"/>
                <a:ext cx="551" cy="335"/>
              </a:xfrm>
              <a:custGeom>
                <a:avLst/>
                <a:gdLst>
                  <a:gd name="T0" fmla="*/ 534 w 551"/>
                  <a:gd name="T1" fmla="*/ 48 h 335"/>
                  <a:gd name="T2" fmla="*/ 550 w 551"/>
                  <a:gd name="T3" fmla="*/ 117 h 335"/>
                  <a:gd name="T4" fmla="*/ 540 w 551"/>
                  <a:gd name="T5" fmla="*/ 142 h 335"/>
                  <a:gd name="T6" fmla="*/ 517 w 551"/>
                  <a:gd name="T7" fmla="*/ 179 h 335"/>
                  <a:gd name="T8" fmla="*/ 493 w 551"/>
                  <a:gd name="T9" fmla="*/ 212 h 335"/>
                  <a:gd name="T10" fmla="*/ 465 w 551"/>
                  <a:gd name="T11" fmla="*/ 239 h 335"/>
                  <a:gd name="T12" fmla="*/ 430 w 551"/>
                  <a:gd name="T13" fmla="*/ 267 h 335"/>
                  <a:gd name="T14" fmla="*/ 397 w 551"/>
                  <a:gd name="T15" fmla="*/ 286 h 335"/>
                  <a:gd name="T16" fmla="*/ 361 w 551"/>
                  <a:gd name="T17" fmla="*/ 304 h 335"/>
                  <a:gd name="T18" fmla="*/ 315 w 551"/>
                  <a:gd name="T19" fmla="*/ 320 h 335"/>
                  <a:gd name="T20" fmla="*/ 280 w 551"/>
                  <a:gd name="T21" fmla="*/ 328 h 335"/>
                  <a:gd name="T22" fmla="*/ 238 w 551"/>
                  <a:gd name="T23" fmla="*/ 334 h 335"/>
                  <a:gd name="T24" fmla="*/ 199 w 551"/>
                  <a:gd name="T25" fmla="*/ 334 h 335"/>
                  <a:gd name="T26" fmla="*/ 157 w 551"/>
                  <a:gd name="T27" fmla="*/ 329 h 335"/>
                  <a:gd name="T28" fmla="*/ 114 w 551"/>
                  <a:gd name="T29" fmla="*/ 317 h 335"/>
                  <a:gd name="T30" fmla="*/ 75 w 551"/>
                  <a:gd name="T31" fmla="*/ 298 h 335"/>
                  <a:gd name="T32" fmla="*/ 52 w 551"/>
                  <a:gd name="T33" fmla="*/ 282 h 335"/>
                  <a:gd name="T34" fmla="*/ 24 w 551"/>
                  <a:gd name="T35" fmla="*/ 258 h 335"/>
                  <a:gd name="T36" fmla="*/ 9 w 551"/>
                  <a:gd name="T37" fmla="*/ 238 h 335"/>
                  <a:gd name="T38" fmla="*/ 0 w 551"/>
                  <a:gd name="T39" fmla="*/ 222 h 335"/>
                  <a:gd name="T40" fmla="*/ 0 w 551"/>
                  <a:gd name="T41" fmla="*/ 204 h 335"/>
                  <a:gd name="T42" fmla="*/ 6 w 551"/>
                  <a:gd name="T43" fmla="*/ 182 h 335"/>
                  <a:gd name="T44" fmla="*/ 18 w 551"/>
                  <a:gd name="T45" fmla="*/ 166 h 335"/>
                  <a:gd name="T46" fmla="*/ 27 w 551"/>
                  <a:gd name="T47" fmla="*/ 131 h 335"/>
                  <a:gd name="T48" fmla="*/ 31 w 551"/>
                  <a:gd name="T49" fmla="*/ 112 h 335"/>
                  <a:gd name="T50" fmla="*/ 283 w 551"/>
                  <a:gd name="T51" fmla="*/ 128 h 335"/>
                  <a:gd name="T52" fmla="*/ 316 w 551"/>
                  <a:gd name="T53" fmla="*/ 122 h 335"/>
                  <a:gd name="T54" fmla="*/ 357 w 551"/>
                  <a:gd name="T55" fmla="*/ 109 h 335"/>
                  <a:gd name="T56" fmla="*/ 388 w 551"/>
                  <a:gd name="T57" fmla="*/ 93 h 335"/>
                  <a:gd name="T58" fmla="*/ 421 w 551"/>
                  <a:gd name="T59" fmla="*/ 73 h 335"/>
                  <a:gd name="T60" fmla="*/ 453 w 551"/>
                  <a:gd name="T61" fmla="*/ 44 h 335"/>
                  <a:gd name="T62" fmla="*/ 472 w 551"/>
                  <a:gd name="T63" fmla="*/ 19 h 335"/>
                  <a:gd name="T64" fmla="*/ 486 w 551"/>
                  <a:gd name="T65" fmla="*/ 0 h 335"/>
                  <a:gd name="T66" fmla="*/ 534 w 551"/>
                  <a:gd name="T67" fmla="*/ 48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51" h="335">
                    <a:moveTo>
                      <a:pt x="534" y="48"/>
                    </a:moveTo>
                    <a:lnTo>
                      <a:pt x="550" y="117"/>
                    </a:lnTo>
                    <a:lnTo>
                      <a:pt x="540" y="142"/>
                    </a:lnTo>
                    <a:lnTo>
                      <a:pt x="517" y="179"/>
                    </a:lnTo>
                    <a:lnTo>
                      <a:pt x="493" y="212"/>
                    </a:lnTo>
                    <a:lnTo>
                      <a:pt x="465" y="239"/>
                    </a:lnTo>
                    <a:lnTo>
                      <a:pt x="430" y="267"/>
                    </a:lnTo>
                    <a:lnTo>
                      <a:pt x="397" y="286"/>
                    </a:lnTo>
                    <a:lnTo>
                      <a:pt x="361" y="304"/>
                    </a:lnTo>
                    <a:lnTo>
                      <a:pt x="315" y="320"/>
                    </a:lnTo>
                    <a:lnTo>
                      <a:pt x="280" y="328"/>
                    </a:lnTo>
                    <a:lnTo>
                      <a:pt x="238" y="334"/>
                    </a:lnTo>
                    <a:lnTo>
                      <a:pt x="199" y="334"/>
                    </a:lnTo>
                    <a:lnTo>
                      <a:pt x="157" y="329"/>
                    </a:lnTo>
                    <a:lnTo>
                      <a:pt x="114" y="317"/>
                    </a:lnTo>
                    <a:lnTo>
                      <a:pt x="75" y="298"/>
                    </a:lnTo>
                    <a:lnTo>
                      <a:pt x="52" y="282"/>
                    </a:lnTo>
                    <a:lnTo>
                      <a:pt x="24" y="258"/>
                    </a:lnTo>
                    <a:lnTo>
                      <a:pt x="9" y="238"/>
                    </a:lnTo>
                    <a:lnTo>
                      <a:pt x="0" y="222"/>
                    </a:lnTo>
                    <a:lnTo>
                      <a:pt x="0" y="204"/>
                    </a:lnTo>
                    <a:lnTo>
                      <a:pt x="6" y="182"/>
                    </a:lnTo>
                    <a:lnTo>
                      <a:pt x="18" y="166"/>
                    </a:lnTo>
                    <a:lnTo>
                      <a:pt x="27" y="131"/>
                    </a:lnTo>
                    <a:lnTo>
                      <a:pt x="31" y="112"/>
                    </a:lnTo>
                    <a:lnTo>
                      <a:pt x="283" y="128"/>
                    </a:lnTo>
                    <a:lnTo>
                      <a:pt x="316" y="122"/>
                    </a:lnTo>
                    <a:lnTo>
                      <a:pt x="357" y="109"/>
                    </a:lnTo>
                    <a:lnTo>
                      <a:pt x="388" y="93"/>
                    </a:lnTo>
                    <a:lnTo>
                      <a:pt x="421" y="73"/>
                    </a:lnTo>
                    <a:lnTo>
                      <a:pt x="453" y="44"/>
                    </a:lnTo>
                    <a:lnTo>
                      <a:pt x="472" y="19"/>
                    </a:lnTo>
                    <a:lnTo>
                      <a:pt x="486" y="0"/>
                    </a:lnTo>
                    <a:lnTo>
                      <a:pt x="534" y="48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100000">
                    <a:schemeClr val="hlink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2" name="Freeform 44"/>
              <p:cNvSpPr>
                <a:spLocks/>
              </p:cNvSpPr>
              <p:nvPr/>
            </p:nvSpPr>
            <p:spPr bwMode="auto">
              <a:xfrm>
                <a:off x="5145" y="160"/>
                <a:ext cx="475" cy="552"/>
              </a:xfrm>
              <a:custGeom>
                <a:avLst/>
                <a:gdLst>
                  <a:gd name="T0" fmla="*/ 0 w 475"/>
                  <a:gd name="T1" fmla="*/ 0 h 552"/>
                  <a:gd name="T2" fmla="*/ 0 w 475"/>
                  <a:gd name="T3" fmla="*/ 294 h 552"/>
                  <a:gd name="T4" fmla="*/ 28 w 475"/>
                  <a:gd name="T5" fmla="*/ 291 h 552"/>
                  <a:gd name="T6" fmla="*/ 63 w 475"/>
                  <a:gd name="T7" fmla="*/ 293 h 552"/>
                  <a:gd name="T8" fmla="*/ 121 w 475"/>
                  <a:gd name="T9" fmla="*/ 299 h 552"/>
                  <a:gd name="T10" fmla="*/ 178 w 475"/>
                  <a:gd name="T11" fmla="*/ 310 h 552"/>
                  <a:gd name="T12" fmla="*/ 231 w 475"/>
                  <a:gd name="T13" fmla="*/ 323 h 552"/>
                  <a:gd name="T14" fmla="*/ 274 w 475"/>
                  <a:gd name="T15" fmla="*/ 339 h 552"/>
                  <a:gd name="T16" fmla="*/ 325 w 475"/>
                  <a:gd name="T17" fmla="*/ 364 h 552"/>
                  <a:gd name="T18" fmla="*/ 364 w 475"/>
                  <a:gd name="T19" fmla="*/ 390 h 552"/>
                  <a:gd name="T20" fmla="*/ 393 w 475"/>
                  <a:gd name="T21" fmla="*/ 415 h 552"/>
                  <a:gd name="T22" fmla="*/ 414 w 475"/>
                  <a:gd name="T23" fmla="*/ 439 h 552"/>
                  <a:gd name="T24" fmla="*/ 427 w 475"/>
                  <a:gd name="T25" fmla="*/ 461 h 552"/>
                  <a:gd name="T26" fmla="*/ 439 w 475"/>
                  <a:gd name="T27" fmla="*/ 488 h 552"/>
                  <a:gd name="T28" fmla="*/ 444 w 475"/>
                  <a:gd name="T29" fmla="*/ 513 h 552"/>
                  <a:gd name="T30" fmla="*/ 451 w 475"/>
                  <a:gd name="T31" fmla="*/ 551 h 552"/>
                  <a:gd name="T32" fmla="*/ 457 w 475"/>
                  <a:gd name="T33" fmla="*/ 518 h 552"/>
                  <a:gd name="T34" fmla="*/ 466 w 475"/>
                  <a:gd name="T35" fmla="*/ 481 h 552"/>
                  <a:gd name="T36" fmla="*/ 469 w 475"/>
                  <a:gd name="T37" fmla="*/ 453 h 552"/>
                  <a:gd name="T38" fmla="*/ 474 w 475"/>
                  <a:gd name="T39" fmla="*/ 420 h 552"/>
                  <a:gd name="T40" fmla="*/ 472 w 475"/>
                  <a:gd name="T41" fmla="*/ 393 h 552"/>
                  <a:gd name="T42" fmla="*/ 466 w 475"/>
                  <a:gd name="T43" fmla="*/ 361 h 552"/>
                  <a:gd name="T44" fmla="*/ 459 w 475"/>
                  <a:gd name="T45" fmla="*/ 317 h 552"/>
                  <a:gd name="T46" fmla="*/ 444 w 475"/>
                  <a:gd name="T47" fmla="*/ 279 h 552"/>
                  <a:gd name="T48" fmla="*/ 424 w 475"/>
                  <a:gd name="T49" fmla="*/ 238 h 552"/>
                  <a:gd name="T50" fmla="*/ 399 w 475"/>
                  <a:gd name="T51" fmla="*/ 196 h 552"/>
                  <a:gd name="T52" fmla="*/ 363 w 475"/>
                  <a:gd name="T53" fmla="*/ 152 h 552"/>
                  <a:gd name="T54" fmla="*/ 322 w 475"/>
                  <a:gd name="T55" fmla="*/ 116 h 552"/>
                  <a:gd name="T56" fmla="*/ 286 w 475"/>
                  <a:gd name="T57" fmla="*/ 87 h 552"/>
                  <a:gd name="T58" fmla="*/ 241 w 475"/>
                  <a:gd name="T59" fmla="*/ 60 h 552"/>
                  <a:gd name="T60" fmla="*/ 195 w 475"/>
                  <a:gd name="T61" fmla="*/ 40 h 552"/>
                  <a:gd name="T62" fmla="*/ 141 w 475"/>
                  <a:gd name="T63" fmla="*/ 21 h 552"/>
                  <a:gd name="T64" fmla="*/ 94 w 475"/>
                  <a:gd name="T65" fmla="*/ 10 h 552"/>
                  <a:gd name="T66" fmla="*/ 39 w 475"/>
                  <a:gd name="T67" fmla="*/ 3 h 552"/>
                  <a:gd name="T68" fmla="*/ 0 w 475"/>
                  <a:gd name="T69" fmla="*/ 0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475" h="552">
                    <a:moveTo>
                      <a:pt x="0" y="0"/>
                    </a:moveTo>
                    <a:lnTo>
                      <a:pt x="0" y="294"/>
                    </a:lnTo>
                    <a:lnTo>
                      <a:pt x="28" y="291"/>
                    </a:lnTo>
                    <a:lnTo>
                      <a:pt x="63" y="293"/>
                    </a:lnTo>
                    <a:lnTo>
                      <a:pt x="121" y="299"/>
                    </a:lnTo>
                    <a:lnTo>
                      <a:pt x="178" y="310"/>
                    </a:lnTo>
                    <a:lnTo>
                      <a:pt x="231" y="323"/>
                    </a:lnTo>
                    <a:lnTo>
                      <a:pt x="274" y="339"/>
                    </a:lnTo>
                    <a:lnTo>
                      <a:pt x="325" y="364"/>
                    </a:lnTo>
                    <a:lnTo>
                      <a:pt x="364" y="390"/>
                    </a:lnTo>
                    <a:lnTo>
                      <a:pt x="393" y="415"/>
                    </a:lnTo>
                    <a:lnTo>
                      <a:pt x="414" y="439"/>
                    </a:lnTo>
                    <a:lnTo>
                      <a:pt x="427" y="461"/>
                    </a:lnTo>
                    <a:lnTo>
                      <a:pt x="439" y="488"/>
                    </a:lnTo>
                    <a:lnTo>
                      <a:pt x="444" y="513"/>
                    </a:lnTo>
                    <a:lnTo>
                      <a:pt x="451" y="551"/>
                    </a:lnTo>
                    <a:lnTo>
                      <a:pt x="457" y="518"/>
                    </a:lnTo>
                    <a:lnTo>
                      <a:pt x="466" y="481"/>
                    </a:lnTo>
                    <a:lnTo>
                      <a:pt x="469" y="453"/>
                    </a:lnTo>
                    <a:lnTo>
                      <a:pt x="474" y="420"/>
                    </a:lnTo>
                    <a:lnTo>
                      <a:pt x="472" y="393"/>
                    </a:lnTo>
                    <a:lnTo>
                      <a:pt x="466" y="361"/>
                    </a:lnTo>
                    <a:lnTo>
                      <a:pt x="459" y="317"/>
                    </a:lnTo>
                    <a:lnTo>
                      <a:pt x="444" y="279"/>
                    </a:lnTo>
                    <a:lnTo>
                      <a:pt x="424" y="238"/>
                    </a:lnTo>
                    <a:lnTo>
                      <a:pt x="399" y="196"/>
                    </a:lnTo>
                    <a:lnTo>
                      <a:pt x="363" y="152"/>
                    </a:lnTo>
                    <a:lnTo>
                      <a:pt x="322" y="116"/>
                    </a:lnTo>
                    <a:lnTo>
                      <a:pt x="286" y="87"/>
                    </a:lnTo>
                    <a:lnTo>
                      <a:pt x="241" y="60"/>
                    </a:lnTo>
                    <a:lnTo>
                      <a:pt x="195" y="40"/>
                    </a:lnTo>
                    <a:lnTo>
                      <a:pt x="141" y="21"/>
                    </a:lnTo>
                    <a:lnTo>
                      <a:pt x="94" y="10"/>
                    </a:lnTo>
                    <a:lnTo>
                      <a:pt x="39" y="3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50000">
                    <a:schemeClr val="accent1"/>
                  </a:gs>
                  <a:gs pos="100000">
                    <a:schemeClr val="folHlink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3" name="Freeform 45"/>
              <p:cNvSpPr>
                <a:spLocks/>
              </p:cNvSpPr>
              <p:nvPr/>
            </p:nvSpPr>
            <p:spPr bwMode="auto">
              <a:xfrm>
                <a:off x="5176" y="727"/>
                <a:ext cx="156" cy="118"/>
              </a:xfrm>
              <a:custGeom>
                <a:avLst/>
                <a:gdLst>
                  <a:gd name="T0" fmla="*/ 83 w 156"/>
                  <a:gd name="T1" fmla="*/ 0 h 118"/>
                  <a:gd name="T2" fmla="*/ 134 w 156"/>
                  <a:gd name="T3" fmla="*/ 19 h 118"/>
                  <a:gd name="T4" fmla="*/ 152 w 156"/>
                  <a:gd name="T5" fmla="*/ 46 h 118"/>
                  <a:gd name="T6" fmla="*/ 155 w 156"/>
                  <a:gd name="T7" fmla="*/ 70 h 118"/>
                  <a:gd name="T8" fmla="*/ 155 w 156"/>
                  <a:gd name="T9" fmla="*/ 84 h 118"/>
                  <a:gd name="T10" fmla="*/ 146 w 156"/>
                  <a:gd name="T11" fmla="*/ 100 h 118"/>
                  <a:gd name="T12" fmla="*/ 126 w 156"/>
                  <a:gd name="T13" fmla="*/ 108 h 118"/>
                  <a:gd name="T14" fmla="*/ 105 w 156"/>
                  <a:gd name="T15" fmla="*/ 114 h 118"/>
                  <a:gd name="T16" fmla="*/ 86 w 156"/>
                  <a:gd name="T17" fmla="*/ 117 h 118"/>
                  <a:gd name="T18" fmla="*/ 69 w 156"/>
                  <a:gd name="T19" fmla="*/ 117 h 118"/>
                  <a:gd name="T20" fmla="*/ 41 w 156"/>
                  <a:gd name="T21" fmla="*/ 112 h 118"/>
                  <a:gd name="T22" fmla="*/ 21 w 156"/>
                  <a:gd name="T23" fmla="*/ 107 h 118"/>
                  <a:gd name="T24" fmla="*/ 9 w 156"/>
                  <a:gd name="T25" fmla="*/ 98 h 118"/>
                  <a:gd name="T26" fmla="*/ 2 w 156"/>
                  <a:gd name="T27" fmla="*/ 90 h 118"/>
                  <a:gd name="T28" fmla="*/ 0 w 156"/>
                  <a:gd name="T29" fmla="*/ 78 h 118"/>
                  <a:gd name="T30" fmla="*/ 2 w 156"/>
                  <a:gd name="T31" fmla="*/ 60 h 118"/>
                  <a:gd name="T32" fmla="*/ 9 w 156"/>
                  <a:gd name="T33" fmla="*/ 11 h 118"/>
                  <a:gd name="T34" fmla="*/ 83 w 156"/>
                  <a:gd name="T35" fmla="*/ 0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56" h="118">
                    <a:moveTo>
                      <a:pt x="83" y="0"/>
                    </a:moveTo>
                    <a:lnTo>
                      <a:pt x="134" y="19"/>
                    </a:lnTo>
                    <a:lnTo>
                      <a:pt x="152" y="46"/>
                    </a:lnTo>
                    <a:lnTo>
                      <a:pt x="155" y="70"/>
                    </a:lnTo>
                    <a:lnTo>
                      <a:pt x="155" y="84"/>
                    </a:lnTo>
                    <a:lnTo>
                      <a:pt x="146" y="100"/>
                    </a:lnTo>
                    <a:lnTo>
                      <a:pt x="126" y="108"/>
                    </a:lnTo>
                    <a:lnTo>
                      <a:pt x="105" y="114"/>
                    </a:lnTo>
                    <a:lnTo>
                      <a:pt x="86" y="117"/>
                    </a:lnTo>
                    <a:lnTo>
                      <a:pt x="69" y="117"/>
                    </a:lnTo>
                    <a:lnTo>
                      <a:pt x="41" y="112"/>
                    </a:lnTo>
                    <a:lnTo>
                      <a:pt x="21" y="107"/>
                    </a:lnTo>
                    <a:lnTo>
                      <a:pt x="9" y="98"/>
                    </a:lnTo>
                    <a:lnTo>
                      <a:pt x="2" y="90"/>
                    </a:lnTo>
                    <a:lnTo>
                      <a:pt x="0" y="78"/>
                    </a:lnTo>
                    <a:lnTo>
                      <a:pt x="2" y="60"/>
                    </a:lnTo>
                    <a:lnTo>
                      <a:pt x="9" y="11"/>
                    </a:lnTo>
                    <a:lnTo>
                      <a:pt x="83" y="0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100000">
                    <a:schemeClr val="hlink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4" name="Freeform 46"/>
              <p:cNvSpPr>
                <a:spLocks/>
              </p:cNvSpPr>
              <p:nvPr/>
            </p:nvSpPr>
            <p:spPr bwMode="auto">
              <a:xfrm>
                <a:off x="5172" y="740"/>
                <a:ext cx="88" cy="74"/>
              </a:xfrm>
              <a:custGeom>
                <a:avLst/>
                <a:gdLst>
                  <a:gd name="T0" fmla="*/ 0 w 88"/>
                  <a:gd name="T1" fmla="*/ 68 h 74"/>
                  <a:gd name="T2" fmla="*/ 11 w 88"/>
                  <a:gd name="T3" fmla="*/ 0 h 74"/>
                  <a:gd name="T4" fmla="*/ 54 w 88"/>
                  <a:gd name="T5" fmla="*/ 5 h 74"/>
                  <a:gd name="T6" fmla="*/ 87 w 88"/>
                  <a:gd name="T7" fmla="*/ 9 h 74"/>
                  <a:gd name="T8" fmla="*/ 78 w 88"/>
                  <a:gd name="T9" fmla="*/ 73 h 74"/>
                  <a:gd name="T10" fmla="*/ 75 w 88"/>
                  <a:gd name="T11" fmla="*/ 58 h 74"/>
                  <a:gd name="T12" fmla="*/ 65 w 88"/>
                  <a:gd name="T13" fmla="*/ 47 h 74"/>
                  <a:gd name="T14" fmla="*/ 47 w 88"/>
                  <a:gd name="T15" fmla="*/ 44 h 74"/>
                  <a:gd name="T16" fmla="*/ 27 w 88"/>
                  <a:gd name="T17" fmla="*/ 45 h 74"/>
                  <a:gd name="T18" fmla="*/ 11 w 88"/>
                  <a:gd name="T19" fmla="*/ 52 h 74"/>
                  <a:gd name="T20" fmla="*/ 0 w 88"/>
                  <a:gd name="T21" fmla="*/ 68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8" h="74">
                    <a:moveTo>
                      <a:pt x="0" y="68"/>
                    </a:moveTo>
                    <a:lnTo>
                      <a:pt x="11" y="0"/>
                    </a:lnTo>
                    <a:lnTo>
                      <a:pt x="54" y="5"/>
                    </a:lnTo>
                    <a:lnTo>
                      <a:pt x="87" y="9"/>
                    </a:lnTo>
                    <a:lnTo>
                      <a:pt x="78" y="73"/>
                    </a:lnTo>
                    <a:lnTo>
                      <a:pt x="75" y="58"/>
                    </a:lnTo>
                    <a:lnTo>
                      <a:pt x="65" y="47"/>
                    </a:lnTo>
                    <a:lnTo>
                      <a:pt x="47" y="44"/>
                    </a:lnTo>
                    <a:lnTo>
                      <a:pt x="27" y="45"/>
                    </a:lnTo>
                    <a:lnTo>
                      <a:pt x="11" y="52"/>
                    </a:lnTo>
                    <a:lnTo>
                      <a:pt x="0" y="68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50000">
                    <a:schemeClr val="accent1"/>
                  </a:gs>
                  <a:gs pos="100000">
                    <a:schemeClr val="folHlink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5" name="Freeform 47"/>
              <p:cNvSpPr>
                <a:spLocks/>
              </p:cNvSpPr>
              <p:nvPr/>
            </p:nvSpPr>
            <p:spPr bwMode="auto">
              <a:xfrm>
                <a:off x="5049" y="520"/>
                <a:ext cx="319" cy="286"/>
              </a:xfrm>
              <a:custGeom>
                <a:avLst/>
                <a:gdLst>
                  <a:gd name="T0" fmla="*/ 1 w 319"/>
                  <a:gd name="T1" fmla="*/ 275 h 286"/>
                  <a:gd name="T2" fmla="*/ 3 w 319"/>
                  <a:gd name="T3" fmla="*/ 254 h 286"/>
                  <a:gd name="T4" fmla="*/ 12 w 319"/>
                  <a:gd name="T5" fmla="*/ 235 h 286"/>
                  <a:gd name="T6" fmla="*/ 19 w 319"/>
                  <a:gd name="T7" fmla="*/ 219 h 286"/>
                  <a:gd name="T8" fmla="*/ 24 w 319"/>
                  <a:gd name="T9" fmla="*/ 194 h 286"/>
                  <a:gd name="T10" fmla="*/ 30 w 319"/>
                  <a:gd name="T11" fmla="*/ 161 h 286"/>
                  <a:gd name="T12" fmla="*/ 34 w 319"/>
                  <a:gd name="T13" fmla="*/ 126 h 286"/>
                  <a:gd name="T14" fmla="*/ 37 w 319"/>
                  <a:gd name="T15" fmla="*/ 94 h 286"/>
                  <a:gd name="T16" fmla="*/ 39 w 319"/>
                  <a:gd name="T17" fmla="*/ 67 h 286"/>
                  <a:gd name="T18" fmla="*/ 40 w 319"/>
                  <a:gd name="T19" fmla="*/ 43 h 286"/>
                  <a:gd name="T20" fmla="*/ 48 w 319"/>
                  <a:gd name="T21" fmla="*/ 29 h 286"/>
                  <a:gd name="T22" fmla="*/ 63 w 319"/>
                  <a:gd name="T23" fmla="*/ 16 h 286"/>
                  <a:gd name="T24" fmla="*/ 78 w 319"/>
                  <a:gd name="T25" fmla="*/ 9 h 286"/>
                  <a:gd name="T26" fmla="*/ 102 w 319"/>
                  <a:gd name="T27" fmla="*/ 2 h 286"/>
                  <a:gd name="T28" fmla="*/ 129 w 319"/>
                  <a:gd name="T29" fmla="*/ 0 h 286"/>
                  <a:gd name="T30" fmla="*/ 171 w 319"/>
                  <a:gd name="T31" fmla="*/ 0 h 286"/>
                  <a:gd name="T32" fmla="*/ 208 w 319"/>
                  <a:gd name="T33" fmla="*/ 2 h 286"/>
                  <a:gd name="T34" fmla="*/ 244 w 319"/>
                  <a:gd name="T35" fmla="*/ 9 h 286"/>
                  <a:gd name="T36" fmla="*/ 277 w 319"/>
                  <a:gd name="T37" fmla="*/ 21 h 286"/>
                  <a:gd name="T38" fmla="*/ 298 w 319"/>
                  <a:gd name="T39" fmla="*/ 35 h 286"/>
                  <a:gd name="T40" fmla="*/ 310 w 319"/>
                  <a:gd name="T41" fmla="*/ 47 h 286"/>
                  <a:gd name="T42" fmla="*/ 318 w 319"/>
                  <a:gd name="T43" fmla="*/ 61 h 286"/>
                  <a:gd name="T44" fmla="*/ 316 w 319"/>
                  <a:gd name="T45" fmla="*/ 75 h 286"/>
                  <a:gd name="T46" fmla="*/ 313 w 319"/>
                  <a:gd name="T47" fmla="*/ 89 h 286"/>
                  <a:gd name="T48" fmla="*/ 303 w 319"/>
                  <a:gd name="T49" fmla="*/ 104 h 286"/>
                  <a:gd name="T50" fmla="*/ 295 w 319"/>
                  <a:gd name="T51" fmla="*/ 123 h 286"/>
                  <a:gd name="T52" fmla="*/ 291 w 319"/>
                  <a:gd name="T53" fmla="*/ 149 h 286"/>
                  <a:gd name="T54" fmla="*/ 288 w 319"/>
                  <a:gd name="T55" fmla="*/ 176 h 286"/>
                  <a:gd name="T56" fmla="*/ 283 w 319"/>
                  <a:gd name="T57" fmla="*/ 200 h 286"/>
                  <a:gd name="T58" fmla="*/ 282 w 319"/>
                  <a:gd name="T59" fmla="*/ 235 h 286"/>
                  <a:gd name="T60" fmla="*/ 280 w 319"/>
                  <a:gd name="T61" fmla="*/ 265 h 286"/>
                  <a:gd name="T62" fmla="*/ 280 w 319"/>
                  <a:gd name="T63" fmla="*/ 285 h 286"/>
                  <a:gd name="T64" fmla="*/ 270 w 319"/>
                  <a:gd name="T65" fmla="*/ 260 h 286"/>
                  <a:gd name="T66" fmla="*/ 250 w 319"/>
                  <a:gd name="T67" fmla="*/ 248 h 286"/>
                  <a:gd name="T68" fmla="*/ 232 w 319"/>
                  <a:gd name="T69" fmla="*/ 241 h 286"/>
                  <a:gd name="T70" fmla="*/ 210 w 319"/>
                  <a:gd name="T71" fmla="*/ 236 h 286"/>
                  <a:gd name="T72" fmla="*/ 175 w 319"/>
                  <a:gd name="T73" fmla="*/ 229 h 286"/>
                  <a:gd name="T74" fmla="*/ 141 w 319"/>
                  <a:gd name="T75" fmla="*/ 228 h 286"/>
                  <a:gd name="T76" fmla="*/ 121 w 319"/>
                  <a:gd name="T77" fmla="*/ 228 h 286"/>
                  <a:gd name="T78" fmla="*/ 90 w 319"/>
                  <a:gd name="T79" fmla="*/ 230 h 286"/>
                  <a:gd name="T80" fmla="*/ 54 w 319"/>
                  <a:gd name="T81" fmla="*/ 237 h 286"/>
                  <a:gd name="T82" fmla="*/ 31 w 319"/>
                  <a:gd name="T83" fmla="*/ 246 h 286"/>
                  <a:gd name="T84" fmla="*/ 16 w 319"/>
                  <a:gd name="T85" fmla="*/ 255 h 286"/>
                  <a:gd name="T86" fmla="*/ 0 w 319"/>
                  <a:gd name="T87" fmla="*/ 268 h 2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319" h="286">
                    <a:moveTo>
                      <a:pt x="1" y="275"/>
                    </a:moveTo>
                    <a:lnTo>
                      <a:pt x="3" y="254"/>
                    </a:lnTo>
                    <a:lnTo>
                      <a:pt x="12" y="235"/>
                    </a:lnTo>
                    <a:lnTo>
                      <a:pt x="19" y="219"/>
                    </a:lnTo>
                    <a:lnTo>
                      <a:pt x="24" y="194"/>
                    </a:lnTo>
                    <a:lnTo>
                      <a:pt x="30" y="161"/>
                    </a:lnTo>
                    <a:lnTo>
                      <a:pt x="34" y="126"/>
                    </a:lnTo>
                    <a:lnTo>
                      <a:pt x="37" y="94"/>
                    </a:lnTo>
                    <a:lnTo>
                      <a:pt x="39" y="67"/>
                    </a:lnTo>
                    <a:lnTo>
                      <a:pt x="40" y="43"/>
                    </a:lnTo>
                    <a:lnTo>
                      <a:pt x="48" y="29"/>
                    </a:lnTo>
                    <a:lnTo>
                      <a:pt x="63" y="16"/>
                    </a:lnTo>
                    <a:lnTo>
                      <a:pt x="78" y="9"/>
                    </a:lnTo>
                    <a:lnTo>
                      <a:pt x="102" y="2"/>
                    </a:lnTo>
                    <a:lnTo>
                      <a:pt x="129" y="0"/>
                    </a:lnTo>
                    <a:lnTo>
                      <a:pt x="171" y="0"/>
                    </a:lnTo>
                    <a:lnTo>
                      <a:pt x="208" y="2"/>
                    </a:lnTo>
                    <a:lnTo>
                      <a:pt x="244" y="9"/>
                    </a:lnTo>
                    <a:lnTo>
                      <a:pt x="277" y="21"/>
                    </a:lnTo>
                    <a:lnTo>
                      <a:pt x="298" y="35"/>
                    </a:lnTo>
                    <a:lnTo>
                      <a:pt x="310" y="47"/>
                    </a:lnTo>
                    <a:lnTo>
                      <a:pt x="318" y="61"/>
                    </a:lnTo>
                    <a:lnTo>
                      <a:pt x="316" y="75"/>
                    </a:lnTo>
                    <a:lnTo>
                      <a:pt x="313" y="89"/>
                    </a:lnTo>
                    <a:lnTo>
                      <a:pt x="303" y="104"/>
                    </a:lnTo>
                    <a:lnTo>
                      <a:pt x="295" y="123"/>
                    </a:lnTo>
                    <a:lnTo>
                      <a:pt x="291" y="149"/>
                    </a:lnTo>
                    <a:lnTo>
                      <a:pt x="288" y="176"/>
                    </a:lnTo>
                    <a:lnTo>
                      <a:pt x="283" y="200"/>
                    </a:lnTo>
                    <a:lnTo>
                      <a:pt x="282" y="235"/>
                    </a:lnTo>
                    <a:lnTo>
                      <a:pt x="280" y="265"/>
                    </a:lnTo>
                    <a:lnTo>
                      <a:pt x="280" y="285"/>
                    </a:lnTo>
                    <a:lnTo>
                      <a:pt x="270" y="260"/>
                    </a:lnTo>
                    <a:lnTo>
                      <a:pt x="250" y="248"/>
                    </a:lnTo>
                    <a:lnTo>
                      <a:pt x="232" y="241"/>
                    </a:lnTo>
                    <a:lnTo>
                      <a:pt x="210" y="236"/>
                    </a:lnTo>
                    <a:lnTo>
                      <a:pt x="175" y="229"/>
                    </a:lnTo>
                    <a:lnTo>
                      <a:pt x="141" y="228"/>
                    </a:lnTo>
                    <a:lnTo>
                      <a:pt x="121" y="228"/>
                    </a:lnTo>
                    <a:lnTo>
                      <a:pt x="90" y="230"/>
                    </a:lnTo>
                    <a:lnTo>
                      <a:pt x="54" y="237"/>
                    </a:lnTo>
                    <a:lnTo>
                      <a:pt x="31" y="246"/>
                    </a:lnTo>
                    <a:lnTo>
                      <a:pt x="16" y="255"/>
                    </a:lnTo>
                    <a:lnTo>
                      <a:pt x="0" y="268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50000">
                    <a:schemeClr val="accent1"/>
                  </a:gs>
                  <a:gs pos="100000">
                    <a:schemeClr val="folHlink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6" name="Freeform 48"/>
              <p:cNvSpPr>
                <a:spLocks/>
              </p:cNvSpPr>
              <p:nvPr/>
            </p:nvSpPr>
            <p:spPr bwMode="auto">
              <a:xfrm>
                <a:off x="4319" y="160"/>
                <a:ext cx="832" cy="420"/>
              </a:xfrm>
              <a:custGeom>
                <a:avLst/>
                <a:gdLst>
                  <a:gd name="T0" fmla="*/ 0 w 832"/>
                  <a:gd name="T1" fmla="*/ 0 h 420"/>
                  <a:gd name="T2" fmla="*/ 0 w 832"/>
                  <a:gd name="T3" fmla="*/ 356 h 420"/>
                  <a:gd name="T4" fmla="*/ 84 w 832"/>
                  <a:gd name="T5" fmla="*/ 374 h 420"/>
                  <a:gd name="T6" fmla="*/ 153 w 832"/>
                  <a:gd name="T7" fmla="*/ 393 h 420"/>
                  <a:gd name="T8" fmla="*/ 210 w 832"/>
                  <a:gd name="T9" fmla="*/ 404 h 420"/>
                  <a:gd name="T10" fmla="*/ 258 w 832"/>
                  <a:gd name="T11" fmla="*/ 410 h 420"/>
                  <a:gd name="T12" fmla="*/ 312 w 832"/>
                  <a:gd name="T13" fmla="*/ 416 h 420"/>
                  <a:gd name="T14" fmla="*/ 402 w 832"/>
                  <a:gd name="T15" fmla="*/ 419 h 420"/>
                  <a:gd name="T16" fmla="*/ 485 w 832"/>
                  <a:gd name="T17" fmla="*/ 412 h 420"/>
                  <a:gd name="T18" fmla="*/ 570 w 832"/>
                  <a:gd name="T19" fmla="*/ 399 h 420"/>
                  <a:gd name="T20" fmla="*/ 652 w 832"/>
                  <a:gd name="T21" fmla="*/ 377 h 420"/>
                  <a:gd name="T22" fmla="*/ 724 w 832"/>
                  <a:gd name="T23" fmla="*/ 347 h 420"/>
                  <a:gd name="T24" fmla="*/ 784 w 832"/>
                  <a:gd name="T25" fmla="*/ 306 h 420"/>
                  <a:gd name="T26" fmla="*/ 829 w 832"/>
                  <a:gd name="T27" fmla="*/ 291 h 420"/>
                  <a:gd name="T28" fmla="*/ 831 w 832"/>
                  <a:gd name="T29" fmla="*/ 2 h 420"/>
                  <a:gd name="T30" fmla="*/ 786 w 832"/>
                  <a:gd name="T31" fmla="*/ 9 h 420"/>
                  <a:gd name="T32" fmla="*/ 726 w 832"/>
                  <a:gd name="T33" fmla="*/ 29 h 420"/>
                  <a:gd name="T34" fmla="*/ 654 w 832"/>
                  <a:gd name="T35" fmla="*/ 55 h 420"/>
                  <a:gd name="T36" fmla="*/ 585 w 832"/>
                  <a:gd name="T37" fmla="*/ 70 h 420"/>
                  <a:gd name="T38" fmla="*/ 515 w 832"/>
                  <a:gd name="T39" fmla="*/ 78 h 420"/>
                  <a:gd name="T40" fmla="*/ 468 w 832"/>
                  <a:gd name="T41" fmla="*/ 82 h 420"/>
                  <a:gd name="T42" fmla="*/ 428 w 832"/>
                  <a:gd name="T43" fmla="*/ 84 h 420"/>
                  <a:gd name="T44" fmla="*/ 358 w 832"/>
                  <a:gd name="T45" fmla="*/ 84 h 420"/>
                  <a:gd name="T46" fmla="*/ 314 w 832"/>
                  <a:gd name="T47" fmla="*/ 81 h 420"/>
                  <a:gd name="T48" fmla="*/ 274 w 832"/>
                  <a:gd name="T49" fmla="*/ 76 h 420"/>
                  <a:gd name="T50" fmla="*/ 229 w 832"/>
                  <a:gd name="T51" fmla="*/ 73 h 420"/>
                  <a:gd name="T52" fmla="*/ 190 w 832"/>
                  <a:gd name="T53" fmla="*/ 66 h 420"/>
                  <a:gd name="T54" fmla="*/ 140 w 832"/>
                  <a:gd name="T55" fmla="*/ 57 h 420"/>
                  <a:gd name="T56" fmla="*/ 96 w 832"/>
                  <a:gd name="T57" fmla="*/ 44 h 420"/>
                  <a:gd name="T58" fmla="*/ 49 w 832"/>
                  <a:gd name="T59" fmla="*/ 24 h 420"/>
                  <a:gd name="T60" fmla="*/ 0 w 832"/>
                  <a:gd name="T61" fmla="*/ 0 h 4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832" h="420">
                    <a:moveTo>
                      <a:pt x="0" y="0"/>
                    </a:moveTo>
                    <a:lnTo>
                      <a:pt x="0" y="356"/>
                    </a:lnTo>
                    <a:lnTo>
                      <a:pt x="84" y="374"/>
                    </a:lnTo>
                    <a:lnTo>
                      <a:pt x="153" y="393"/>
                    </a:lnTo>
                    <a:lnTo>
                      <a:pt x="210" y="404"/>
                    </a:lnTo>
                    <a:lnTo>
                      <a:pt x="258" y="410"/>
                    </a:lnTo>
                    <a:lnTo>
                      <a:pt x="312" y="416"/>
                    </a:lnTo>
                    <a:lnTo>
                      <a:pt x="402" y="419"/>
                    </a:lnTo>
                    <a:lnTo>
                      <a:pt x="485" y="412"/>
                    </a:lnTo>
                    <a:lnTo>
                      <a:pt x="570" y="399"/>
                    </a:lnTo>
                    <a:lnTo>
                      <a:pt x="652" y="377"/>
                    </a:lnTo>
                    <a:lnTo>
                      <a:pt x="724" y="347"/>
                    </a:lnTo>
                    <a:lnTo>
                      <a:pt x="784" y="306"/>
                    </a:lnTo>
                    <a:lnTo>
                      <a:pt x="829" y="291"/>
                    </a:lnTo>
                    <a:lnTo>
                      <a:pt x="831" y="2"/>
                    </a:lnTo>
                    <a:lnTo>
                      <a:pt x="786" y="9"/>
                    </a:lnTo>
                    <a:lnTo>
                      <a:pt x="726" y="29"/>
                    </a:lnTo>
                    <a:lnTo>
                      <a:pt x="654" y="55"/>
                    </a:lnTo>
                    <a:lnTo>
                      <a:pt x="585" y="70"/>
                    </a:lnTo>
                    <a:lnTo>
                      <a:pt x="515" y="78"/>
                    </a:lnTo>
                    <a:lnTo>
                      <a:pt x="468" y="82"/>
                    </a:lnTo>
                    <a:lnTo>
                      <a:pt x="428" y="84"/>
                    </a:lnTo>
                    <a:lnTo>
                      <a:pt x="358" y="84"/>
                    </a:lnTo>
                    <a:lnTo>
                      <a:pt x="314" y="81"/>
                    </a:lnTo>
                    <a:lnTo>
                      <a:pt x="274" y="76"/>
                    </a:lnTo>
                    <a:lnTo>
                      <a:pt x="229" y="73"/>
                    </a:lnTo>
                    <a:lnTo>
                      <a:pt x="190" y="66"/>
                    </a:lnTo>
                    <a:lnTo>
                      <a:pt x="140" y="57"/>
                    </a:lnTo>
                    <a:lnTo>
                      <a:pt x="96" y="44"/>
                    </a:lnTo>
                    <a:lnTo>
                      <a:pt x="49" y="24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50000">
                    <a:schemeClr val="accent1"/>
                  </a:gs>
                  <a:gs pos="100000">
                    <a:schemeClr val="folHlink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097" name="Rectangle 49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9144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otsikon perustyyliä napsauttamalla</a:t>
            </a:r>
          </a:p>
        </p:txBody>
      </p:sp>
      <p:sp>
        <p:nvSpPr>
          <p:cNvPr id="2098" name="Rectangle 5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2860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7" rIns="92075" bIns="4603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2099" name="Rectangle 5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618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defRPr sz="1400"/>
            </a:lvl1pPr>
          </a:lstStyle>
          <a:p>
            <a:pPr lvl="0"/>
            <a:endParaRPr lang="fi-FI"/>
          </a:p>
        </p:txBody>
      </p:sp>
      <p:sp>
        <p:nvSpPr>
          <p:cNvPr id="2100" name="Rectangle 5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defRPr sz="1400"/>
            </a:lvl1pPr>
          </a:lstStyle>
          <a:p>
            <a:pPr lvl="0"/>
            <a:endParaRPr lang="fi-FI"/>
          </a:p>
        </p:txBody>
      </p:sp>
      <p:sp>
        <p:nvSpPr>
          <p:cNvPr id="2101" name="Rectangle 5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618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defRPr sz="1400"/>
            </a:lvl1pPr>
          </a:lstStyle>
          <a:p>
            <a:pPr lvl="0"/>
            <a:fld id="{85A2795C-A02D-47C9-BB43-DCC1D41446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7482853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075B3EC-6C4F-4E4B-93C5-4F1EAE4F9039}"/>
              </a:ext>
            </a:extLst>
          </p:cNvPr>
          <p:cNvSpPr txBox="1"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pPr lvl="0"/>
            <a:r>
              <a:rPr lang="fi-FI"/>
              <a:t>Monialainen oppimiskokonaisuus 2018-2019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F32EDF3-6D4F-45D6-90D1-D1EA4C3440A9}"/>
              </a:ext>
            </a:extLst>
          </p:cNvPr>
          <p:cNvSpPr txBox="1"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pPr lvl="0"/>
            <a:r>
              <a:rPr lang="fi-FI"/>
              <a:t>Kotiseudun kulttuuria lapsen silmin</a:t>
            </a:r>
          </a:p>
          <a:p>
            <a:pPr lvl="0"/>
            <a:r>
              <a:rPr lang="fi-FI"/>
              <a:t>* TEATTERI</a:t>
            </a:r>
          </a:p>
          <a:p>
            <a:pPr lvl="0"/>
            <a:endParaRPr lang="fi-FI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AB6CECA-A0C2-4274-BBD9-2821BDA02C2E}"/>
              </a:ext>
            </a:extLst>
          </p:cNvPr>
          <p:cNvSpPr txBox="1"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pPr lvl="0"/>
            <a:r>
              <a:rPr lang="fi-FI"/>
              <a:t>Kurkistus esiripun taakse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C867353-B906-4EE9-984F-29CEF86BD28F}"/>
              </a:ext>
            </a:extLst>
          </p:cNvPr>
          <p:cNvSpPr txBox="1"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pPr lvl="0"/>
            <a:r>
              <a:rPr lang="fi-FI"/>
              <a:t>”Ollako vei eikö, siinä pulma”</a:t>
            </a:r>
          </a:p>
          <a:p>
            <a:pPr lvl="0">
              <a:spcBef>
                <a:spcPts val="700"/>
              </a:spcBef>
            </a:pPr>
            <a:r>
              <a:rPr lang="fi-FI" sz="2800"/>
              <a:t>”To be, or not to be, that is the question”</a:t>
            </a:r>
          </a:p>
          <a:p>
            <a:pPr lvl="0">
              <a:spcBef>
                <a:spcPts val="700"/>
              </a:spcBef>
            </a:pPr>
            <a:r>
              <a:rPr lang="fi-FI" sz="2800"/>
              <a:t>* William Shakespeare: Hamlet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32FF661-B007-4BA6-A7C7-838CD1783BD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fi-FI"/>
              <a:t>Kiinnostaako sinua teatterimaailmassa?</a:t>
            </a:r>
          </a:p>
        </p:txBody>
      </p:sp>
      <p:grpSp>
        <p:nvGrpSpPr>
          <p:cNvPr id="3" name="Sisällön paikkamerkki 4">
            <a:extLst>
              <a:ext uri="{FF2B5EF4-FFF2-40B4-BE49-F238E27FC236}">
                <a16:creationId xmlns:a16="http://schemas.microsoft.com/office/drawing/2014/main" id="{C34487AE-1D32-4A23-99D3-B61E87E4AD0E}"/>
              </a:ext>
            </a:extLst>
          </p:cNvPr>
          <p:cNvGrpSpPr/>
          <p:nvPr/>
        </p:nvGrpSpPr>
        <p:grpSpPr>
          <a:xfrm>
            <a:off x="704709" y="2400300"/>
            <a:ext cx="7734580" cy="3886200"/>
            <a:chOff x="704709" y="2400300"/>
            <a:chExt cx="7734580" cy="3886200"/>
          </a:xfrm>
        </p:grpSpPr>
        <p:sp>
          <p:nvSpPr>
            <p:cNvPr id="4" name="Vapaamuotoinen: Muoto 3">
              <a:extLst>
                <a:ext uri="{FF2B5EF4-FFF2-40B4-BE49-F238E27FC236}">
                  <a16:creationId xmlns:a16="http://schemas.microsoft.com/office/drawing/2014/main" id="{07DF42CE-E471-41F0-9556-2E91074AF42A}"/>
                </a:ext>
              </a:extLst>
            </p:cNvPr>
            <p:cNvSpPr/>
            <p:nvPr/>
          </p:nvSpPr>
          <p:spPr>
            <a:xfrm>
              <a:off x="2647809" y="5703570"/>
              <a:ext cx="3901744" cy="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+- 0 0 -180"/>
                <a:gd name="f8" fmla="+- 0 0 -360"/>
                <a:gd name="f9" fmla="abs f3"/>
                <a:gd name="f10" fmla="abs f4"/>
                <a:gd name="f11" fmla="abs f5"/>
                <a:gd name="f12" fmla="val f6"/>
                <a:gd name="f13" fmla="*/ f7 f0 1"/>
                <a:gd name="f14" fmla="*/ f8 f0 1"/>
                <a:gd name="f15" fmla="?: f9 f3 1"/>
                <a:gd name="f16" fmla="?: f10 f4 1"/>
                <a:gd name="f17" fmla="?: f11 f5 1"/>
                <a:gd name="f18" fmla="*/ f13 1 f2"/>
                <a:gd name="f19" fmla="*/ f14 1 f2"/>
                <a:gd name="f20" fmla="*/ f15 1 21600"/>
                <a:gd name="f21" fmla="*/ f16 1 21600"/>
                <a:gd name="f22" fmla="*/ 21600 f15 1"/>
                <a:gd name="f23" fmla="*/ 21600 f16 1"/>
                <a:gd name="f24" fmla="+- f18 0 f1"/>
                <a:gd name="f25" fmla="+- f19 0 f1"/>
                <a:gd name="f26" fmla="min f21 f20"/>
                <a:gd name="f27" fmla="*/ f22 1 f17"/>
                <a:gd name="f28" fmla="*/ f23 1 f17"/>
                <a:gd name="f29" fmla="val f27"/>
                <a:gd name="f30" fmla="val f28"/>
                <a:gd name="f31" fmla="*/ f6 f26 1"/>
                <a:gd name="f32" fmla="*/ f27 f26 1"/>
                <a:gd name="f33" fmla="*/ f28 f26 1"/>
                <a:gd name="f34" fmla="*/ f12 f26 1"/>
                <a:gd name="f35" fmla="*/ f29 f26 1"/>
                <a:gd name="f36" fmla="*/ f30 f2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4">
                  <a:pos x="f34" y="f34"/>
                </a:cxn>
                <a:cxn ang="f25">
                  <a:pos x="f35" y="f36"/>
                </a:cxn>
              </a:cxnLst>
              <a:rect l="f31" t="f31" r="f32" b="f33"/>
              <a:pathLst>
                <a:path>
                  <a:moveTo>
                    <a:pt x="f34" y="f34"/>
                  </a:moveTo>
                  <a:lnTo>
                    <a:pt x="f35" y="f36"/>
                  </a:lnTo>
                </a:path>
              </a:pathLst>
            </a:custGeom>
            <a:noFill/>
            <a:ln w="12701" cap="flat">
              <a:solidFill>
                <a:srgbClr val="7894CB"/>
              </a:solidFill>
              <a:prstDash val="solid"/>
              <a:miter/>
            </a:ln>
          </p:spPr>
          <p:txBody>
            <a:bodyPr lIns="0" tIns="0" rIns="0" bIns="0"/>
            <a:lstStyle/>
            <a:p>
              <a:endParaRPr lang="fi-FI"/>
            </a:p>
          </p:txBody>
        </p:sp>
        <p:sp>
          <p:nvSpPr>
            <p:cNvPr id="5" name="Vapaamuotoinen: Muoto 4">
              <a:extLst>
                <a:ext uri="{FF2B5EF4-FFF2-40B4-BE49-F238E27FC236}">
                  <a16:creationId xmlns:a16="http://schemas.microsoft.com/office/drawing/2014/main" id="{22C993E3-C323-4EBC-A93D-17D78A87D30D}"/>
                </a:ext>
              </a:extLst>
            </p:cNvPr>
            <p:cNvSpPr/>
            <p:nvPr/>
          </p:nvSpPr>
          <p:spPr>
            <a:xfrm>
              <a:off x="2647809" y="4343400"/>
              <a:ext cx="3342132" cy="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+- 0 0 -180"/>
                <a:gd name="f8" fmla="+- 0 0 -360"/>
                <a:gd name="f9" fmla="abs f3"/>
                <a:gd name="f10" fmla="abs f4"/>
                <a:gd name="f11" fmla="abs f5"/>
                <a:gd name="f12" fmla="val f6"/>
                <a:gd name="f13" fmla="*/ f7 f0 1"/>
                <a:gd name="f14" fmla="*/ f8 f0 1"/>
                <a:gd name="f15" fmla="?: f9 f3 1"/>
                <a:gd name="f16" fmla="?: f10 f4 1"/>
                <a:gd name="f17" fmla="?: f11 f5 1"/>
                <a:gd name="f18" fmla="*/ f13 1 f2"/>
                <a:gd name="f19" fmla="*/ f14 1 f2"/>
                <a:gd name="f20" fmla="*/ f15 1 21600"/>
                <a:gd name="f21" fmla="*/ f16 1 21600"/>
                <a:gd name="f22" fmla="*/ 21600 f15 1"/>
                <a:gd name="f23" fmla="*/ 21600 f16 1"/>
                <a:gd name="f24" fmla="+- f18 0 f1"/>
                <a:gd name="f25" fmla="+- f19 0 f1"/>
                <a:gd name="f26" fmla="min f21 f20"/>
                <a:gd name="f27" fmla="*/ f22 1 f17"/>
                <a:gd name="f28" fmla="*/ f23 1 f17"/>
                <a:gd name="f29" fmla="val f27"/>
                <a:gd name="f30" fmla="val f28"/>
                <a:gd name="f31" fmla="*/ f6 f26 1"/>
                <a:gd name="f32" fmla="*/ f27 f26 1"/>
                <a:gd name="f33" fmla="*/ f28 f26 1"/>
                <a:gd name="f34" fmla="*/ f12 f26 1"/>
                <a:gd name="f35" fmla="*/ f29 f26 1"/>
                <a:gd name="f36" fmla="*/ f30 f2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4">
                  <a:pos x="f34" y="f34"/>
                </a:cxn>
                <a:cxn ang="f25">
                  <a:pos x="f35" y="f36"/>
                </a:cxn>
              </a:cxnLst>
              <a:rect l="f31" t="f31" r="f32" b="f33"/>
              <a:pathLst>
                <a:path>
                  <a:moveTo>
                    <a:pt x="f34" y="f34"/>
                  </a:moveTo>
                  <a:lnTo>
                    <a:pt x="f35" y="f36"/>
                  </a:lnTo>
                </a:path>
              </a:pathLst>
            </a:custGeom>
            <a:noFill/>
            <a:ln w="12701" cap="flat">
              <a:solidFill>
                <a:srgbClr val="7894CB"/>
              </a:solidFill>
              <a:prstDash val="solid"/>
              <a:miter/>
            </a:ln>
          </p:spPr>
          <p:txBody>
            <a:bodyPr lIns="0" tIns="0" rIns="0" bIns="0"/>
            <a:lstStyle/>
            <a:p>
              <a:endParaRPr lang="fi-FI"/>
            </a:p>
          </p:txBody>
        </p:sp>
        <p:sp>
          <p:nvSpPr>
            <p:cNvPr id="6" name="Vapaamuotoinen: Muoto 5">
              <a:extLst>
                <a:ext uri="{FF2B5EF4-FFF2-40B4-BE49-F238E27FC236}">
                  <a16:creationId xmlns:a16="http://schemas.microsoft.com/office/drawing/2014/main" id="{B6E6498B-9B5E-4FDF-A4F6-03C775300158}"/>
                </a:ext>
              </a:extLst>
            </p:cNvPr>
            <p:cNvSpPr/>
            <p:nvPr/>
          </p:nvSpPr>
          <p:spPr>
            <a:xfrm>
              <a:off x="2647809" y="2983230"/>
              <a:ext cx="3901744" cy="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+- 0 0 -180"/>
                <a:gd name="f8" fmla="+- 0 0 -360"/>
                <a:gd name="f9" fmla="abs f3"/>
                <a:gd name="f10" fmla="abs f4"/>
                <a:gd name="f11" fmla="abs f5"/>
                <a:gd name="f12" fmla="val f6"/>
                <a:gd name="f13" fmla="*/ f7 f0 1"/>
                <a:gd name="f14" fmla="*/ f8 f0 1"/>
                <a:gd name="f15" fmla="?: f9 f3 1"/>
                <a:gd name="f16" fmla="?: f10 f4 1"/>
                <a:gd name="f17" fmla="?: f11 f5 1"/>
                <a:gd name="f18" fmla="*/ f13 1 f2"/>
                <a:gd name="f19" fmla="*/ f14 1 f2"/>
                <a:gd name="f20" fmla="*/ f15 1 21600"/>
                <a:gd name="f21" fmla="*/ f16 1 21600"/>
                <a:gd name="f22" fmla="*/ 21600 f15 1"/>
                <a:gd name="f23" fmla="*/ 21600 f16 1"/>
                <a:gd name="f24" fmla="+- f18 0 f1"/>
                <a:gd name="f25" fmla="+- f19 0 f1"/>
                <a:gd name="f26" fmla="min f21 f20"/>
                <a:gd name="f27" fmla="*/ f22 1 f17"/>
                <a:gd name="f28" fmla="*/ f23 1 f17"/>
                <a:gd name="f29" fmla="val f27"/>
                <a:gd name="f30" fmla="val f28"/>
                <a:gd name="f31" fmla="*/ f6 f26 1"/>
                <a:gd name="f32" fmla="*/ f27 f26 1"/>
                <a:gd name="f33" fmla="*/ f28 f26 1"/>
                <a:gd name="f34" fmla="*/ f12 f26 1"/>
                <a:gd name="f35" fmla="*/ f29 f26 1"/>
                <a:gd name="f36" fmla="*/ f30 f2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4">
                  <a:pos x="f34" y="f34"/>
                </a:cxn>
                <a:cxn ang="f25">
                  <a:pos x="f35" y="f36"/>
                </a:cxn>
              </a:cxnLst>
              <a:rect l="f31" t="f31" r="f32" b="f33"/>
              <a:pathLst>
                <a:path>
                  <a:moveTo>
                    <a:pt x="f34" y="f34"/>
                  </a:moveTo>
                  <a:lnTo>
                    <a:pt x="f35" y="f36"/>
                  </a:lnTo>
                </a:path>
              </a:pathLst>
            </a:custGeom>
            <a:noFill/>
            <a:ln w="12701" cap="flat">
              <a:solidFill>
                <a:srgbClr val="7894CB"/>
              </a:solidFill>
              <a:prstDash val="solid"/>
              <a:miter/>
            </a:ln>
          </p:spPr>
          <p:txBody>
            <a:bodyPr lIns="0" tIns="0" rIns="0" bIns="0"/>
            <a:lstStyle/>
            <a:p>
              <a:endParaRPr lang="fi-FI"/>
            </a:p>
          </p:txBody>
        </p:sp>
        <p:sp>
          <p:nvSpPr>
            <p:cNvPr id="7" name="Vapaamuotoinen: Muoto 6">
              <a:extLst>
                <a:ext uri="{FF2B5EF4-FFF2-40B4-BE49-F238E27FC236}">
                  <a16:creationId xmlns:a16="http://schemas.microsoft.com/office/drawing/2014/main" id="{FE84E57E-ECAA-404E-8DE2-D1CC09A6F93D}"/>
                </a:ext>
              </a:extLst>
            </p:cNvPr>
            <p:cNvSpPr/>
            <p:nvPr/>
          </p:nvSpPr>
          <p:spPr>
            <a:xfrm>
              <a:off x="704709" y="2400300"/>
              <a:ext cx="3886200" cy="3886200"/>
            </a:xfrm>
            <a:custGeom>
              <a:avLst/>
              <a:gdLst>
                <a:gd name="f0" fmla="val 21600000"/>
                <a:gd name="f1" fmla="val 10800000"/>
                <a:gd name="f2" fmla="val 5400000"/>
                <a:gd name="f3" fmla="val 180"/>
                <a:gd name="f4" fmla="val w"/>
                <a:gd name="f5" fmla="val h"/>
                <a:gd name="f6" fmla="val ss"/>
                <a:gd name="f7" fmla="val 0"/>
                <a:gd name="f8" fmla="*/ 5419351 1 1725033"/>
                <a:gd name="f9" fmla="+- 0 0 -360"/>
                <a:gd name="f10" fmla="+- 0 0 -180"/>
                <a:gd name="f11" fmla="abs f4"/>
                <a:gd name="f12" fmla="abs f5"/>
                <a:gd name="f13" fmla="abs f6"/>
                <a:gd name="f14" fmla="val f7"/>
                <a:gd name="f15" fmla="+- 2700000 f2 0"/>
                <a:gd name="f16" fmla="*/ f9 f1 1"/>
                <a:gd name="f17" fmla="*/ f10 f1 1"/>
                <a:gd name="f18" fmla="?: f11 f4 1"/>
                <a:gd name="f19" fmla="?: f12 f5 1"/>
                <a:gd name="f20" fmla="?: f13 f6 1"/>
                <a:gd name="f21" fmla="*/ f15 f8 1"/>
                <a:gd name="f22" fmla="*/ f16 1 f3"/>
                <a:gd name="f23" fmla="*/ f17 1 f3"/>
                <a:gd name="f24" fmla="*/ f18 1 21600"/>
                <a:gd name="f25" fmla="*/ f19 1 21600"/>
                <a:gd name="f26" fmla="*/ 21600 f18 1"/>
                <a:gd name="f27" fmla="*/ 21600 f19 1"/>
                <a:gd name="f28" fmla="*/ f21 1 f1"/>
                <a:gd name="f29" fmla="+- f22 0 f2"/>
                <a:gd name="f30" fmla="+- f23 0 f2"/>
                <a:gd name="f31" fmla="min f25 f24"/>
                <a:gd name="f32" fmla="*/ f26 1 f20"/>
                <a:gd name="f33" fmla="*/ f27 1 f20"/>
                <a:gd name="f34" fmla="+- 0 0 f28"/>
                <a:gd name="f35" fmla="val f32"/>
                <a:gd name="f36" fmla="val f33"/>
                <a:gd name="f37" fmla="+- 0 0 f34"/>
                <a:gd name="f38" fmla="*/ f14 f31 1"/>
                <a:gd name="f39" fmla="+- f36 0 f14"/>
                <a:gd name="f40" fmla="+- f35 0 f14"/>
                <a:gd name="f41" fmla="*/ f37 f1 1"/>
                <a:gd name="f42" fmla="*/ f39 1 2"/>
                <a:gd name="f43" fmla="*/ f40 1 2"/>
                <a:gd name="f44" fmla="*/ f41 1 f8"/>
                <a:gd name="f45" fmla="+- f14 f42 0"/>
                <a:gd name="f46" fmla="+- f14 f43 0"/>
                <a:gd name="f47" fmla="+- f44 0 f2"/>
                <a:gd name="f48" fmla="*/ f43 f31 1"/>
                <a:gd name="f49" fmla="*/ f42 f31 1"/>
                <a:gd name="f50" fmla="cos 1 f47"/>
                <a:gd name="f51" fmla="sin 1 f47"/>
                <a:gd name="f52" fmla="*/ f45 f31 1"/>
                <a:gd name="f53" fmla="+- 0 0 f50"/>
                <a:gd name="f54" fmla="+- 0 0 f51"/>
                <a:gd name="f55" fmla="+- 0 0 f53"/>
                <a:gd name="f56" fmla="+- 0 0 f54"/>
                <a:gd name="f57" fmla="*/ f55 f43 1"/>
                <a:gd name="f58" fmla="*/ f56 f42 1"/>
                <a:gd name="f59" fmla="+- f46 0 f57"/>
                <a:gd name="f60" fmla="+- f46 f57 0"/>
                <a:gd name="f61" fmla="+- f45 0 f58"/>
                <a:gd name="f62" fmla="+- f45 f58 0"/>
                <a:gd name="f63" fmla="*/ f59 f31 1"/>
                <a:gd name="f64" fmla="*/ f61 f31 1"/>
                <a:gd name="f65" fmla="*/ f60 f31 1"/>
                <a:gd name="f66" fmla="*/ f62 f31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63" y="f64"/>
                </a:cxn>
                <a:cxn ang="f30">
                  <a:pos x="f63" y="f66"/>
                </a:cxn>
                <a:cxn ang="f30">
                  <a:pos x="f65" y="f66"/>
                </a:cxn>
                <a:cxn ang="f29">
                  <a:pos x="f65" y="f64"/>
                </a:cxn>
              </a:cxnLst>
              <a:rect l="f63" t="f64" r="f65" b="f66"/>
              <a:pathLst>
                <a:path>
                  <a:moveTo>
                    <a:pt x="f38" y="f52"/>
                  </a:moveTo>
                  <a:arcTo wR="f48" hR="f49" stAng="f1" swAng="f0"/>
                  <a:close/>
                </a:path>
              </a:pathLst>
            </a:custGeom>
            <a:blipFill>
              <a:blip r:embed="rId2">
                <a:alphaModFix/>
              </a:blip>
              <a:stretch>
                <a:fillRect/>
              </a:stretch>
            </a:blipFill>
            <a:ln w="12701" cap="flat">
              <a:solidFill>
                <a:srgbClr val="F8F8F8"/>
              </a:solidFill>
              <a:prstDash val="solid"/>
              <a:miter/>
            </a:ln>
          </p:spPr>
          <p:txBody>
            <a:bodyPr lIns="0" tIns="0" rIns="0" bIns="0"/>
            <a:lstStyle/>
            <a:p>
              <a:endParaRPr lang="fi-FI"/>
            </a:p>
          </p:txBody>
        </p:sp>
        <p:sp>
          <p:nvSpPr>
            <p:cNvPr id="8" name="Vapaamuotoinen: Muoto 7">
              <a:extLst>
                <a:ext uri="{FF2B5EF4-FFF2-40B4-BE49-F238E27FC236}">
                  <a16:creationId xmlns:a16="http://schemas.microsoft.com/office/drawing/2014/main" id="{BB91C79E-61E5-40E0-AA92-E13DAC4B23EA}"/>
                </a:ext>
              </a:extLst>
            </p:cNvPr>
            <p:cNvSpPr/>
            <p:nvPr/>
          </p:nvSpPr>
          <p:spPr>
            <a:xfrm>
              <a:off x="1404225" y="4463872"/>
              <a:ext cx="2487168" cy="1282445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487168"/>
                <a:gd name="f7" fmla="val 1282446"/>
                <a:gd name="f8" fmla="+- 0 0 -90"/>
                <a:gd name="f9" fmla="*/ f3 1 2487168"/>
                <a:gd name="f10" fmla="*/ f4 1 1282446"/>
                <a:gd name="f11" fmla="val f5"/>
                <a:gd name="f12" fmla="val f6"/>
                <a:gd name="f13" fmla="val f7"/>
                <a:gd name="f14" fmla="*/ f8 f0 1"/>
                <a:gd name="f15" fmla="+- f13 0 f11"/>
                <a:gd name="f16" fmla="+- f12 0 f11"/>
                <a:gd name="f17" fmla="*/ f14 1 f2"/>
                <a:gd name="f18" fmla="*/ f16 1 2487168"/>
                <a:gd name="f19" fmla="*/ f15 1 1282446"/>
                <a:gd name="f20" fmla="*/ 0 f16 1"/>
                <a:gd name="f21" fmla="*/ 0 f15 1"/>
                <a:gd name="f22" fmla="*/ 2487168 f16 1"/>
                <a:gd name="f23" fmla="*/ 1282446 f15 1"/>
                <a:gd name="f24" fmla="+- f17 0 f1"/>
                <a:gd name="f25" fmla="*/ f20 1 2487168"/>
                <a:gd name="f26" fmla="*/ f21 1 1282446"/>
                <a:gd name="f27" fmla="*/ f22 1 2487168"/>
                <a:gd name="f28" fmla="*/ f23 1 1282446"/>
                <a:gd name="f29" fmla="*/ f11 1 f18"/>
                <a:gd name="f30" fmla="*/ f12 1 f18"/>
                <a:gd name="f31" fmla="*/ f11 1 f19"/>
                <a:gd name="f32" fmla="*/ f13 1 f19"/>
                <a:gd name="f33" fmla="*/ f25 1 f18"/>
                <a:gd name="f34" fmla="*/ f26 1 f19"/>
                <a:gd name="f35" fmla="*/ f27 1 f18"/>
                <a:gd name="f36" fmla="*/ f28 1 f19"/>
                <a:gd name="f37" fmla="*/ f29 f9 1"/>
                <a:gd name="f38" fmla="*/ f30 f9 1"/>
                <a:gd name="f39" fmla="*/ f32 f10 1"/>
                <a:gd name="f40" fmla="*/ f31 f10 1"/>
                <a:gd name="f41" fmla="*/ f33 f9 1"/>
                <a:gd name="f42" fmla="*/ f34 f10 1"/>
                <a:gd name="f43" fmla="*/ f35 f9 1"/>
                <a:gd name="f44" fmla="*/ f36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4">
                  <a:pos x="f41" y="f42"/>
                </a:cxn>
                <a:cxn ang="f24">
                  <a:pos x="f43" y="f42"/>
                </a:cxn>
                <a:cxn ang="f24">
                  <a:pos x="f43" y="f44"/>
                </a:cxn>
                <a:cxn ang="f24">
                  <a:pos x="f41" y="f44"/>
                </a:cxn>
                <a:cxn ang="f24">
                  <a:pos x="f41" y="f42"/>
                </a:cxn>
              </a:cxnLst>
              <a:rect l="f37" t="f40" r="f38" b="f39"/>
              <a:pathLst>
                <a:path w="2487168" h="1282446">
                  <a:moveTo>
                    <a:pt x="f5" y="f5"/>
                  </a:moveTo>
                  <a:lnTo>
                    <a:pt x="f6" y="f5"/>
                  </a:lnTo>
                  <a:lnTo>
                    <a:pt x="f6" y="f7"/>
                  </a:lnTo>
                  <a:lnTo>
                    <a:pt x="f5" y="f7"/>
                  </a:lnTo>
                  <a:lnTo>
                    <a:pt x="f5" y="f5"/>
                  </a:lnTo>
                  <a:close/>
                </a:path>
              </a:pathLst>
            </a:custGeom>
            <a:noFill/>
            <a:ln cap="flat">
              <a:noFill/>
              <a:prstDash val="solid"/>
            </a:ln>
          </p:spPr>
          <p:txBody>
            <a:bodyPr vert="horz" wrap="square" lIns="0" tIns="0" rIns="0" bIns="0" anchor="b" anchorCtr="1" compatLnSpc="1">
              <a:noAutofit/>
            </a:bodyPr>
            <a:lstStyle/>
            <a:p>
              <a:pPr marL="0" marR="0" lvl="0" indent="0" algn="ctr" defTabSz="1600200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15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fi-FI" sz="3600" b="0" i="0" u="none" strike="noStrike" kern="1200" cap="none" spc="0" baseline="0">
                <a:solidFill>
                  <a:srgbClr val="F8F8F8"/>
                </a:solidFill>
                <a:uFillTx/>
                <a:latin typeface="Times New Roman"/>
                <a:cs typeface="Arial"/>
              </a:endParaRPr>
            </a:p>
            <a:p>
              <a:pPr marL="0" marR="0" lvl="0" indent="0" algn="ctr" defTabSz="1600200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15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fi-FI" sz="3600" b="0" i="0" u="none" strike="noStrike" kern="1200" cap="none" spc="0" baseline="0">
                  <a:solidFill>
                    <a:srgbClr val="F8F8F8"/>
                  </a:solidFill>
                  <a:uFillTx/>
                  <a:latin typeface="Times New Roman"/>
                  <a:cs typeface="Arial"/>
                </a:rPr>
                <a:t>Esiintyminen</a:t>
              </a:r>
            </a:p>
          </p:txBody>
        </p:sp>
        <p:sp>
          <p:nvSpPr>
            <p:cNvPr id="9" name="Vapaamuotoinen: Muoto 8">
              <a:extLst>
                <a:ext uri="{FF2B5EF4-FFF2-40B4-BE49-F238E27FC236}">
                  <a16:creationId xmlns:a16="http://schemas.microsoft.com/office/drawing/2014/main" id="{2FC21BA0-5C0A-4872-821C-8076704F4E1B}"/>
                </a:ext>
              </a:extLst>
            </p:cNvPr>
            <p:cNvSpPr/>
            <p:nvPr/>
          </p:nvSpPr>
          <p:spPr>
            <a:xfrm>
              <a:off x="5966624" y="2400300"/>
              <a:ext cx="1165860" cy="1165860"/>
            </a:xfrm>
            <a:custGeom>
              <a:avLst/>
              <a:gdLst>
                <a:gd name="f0" fmla="val 21600000"/>
                <a:gd name="f1" fmla="val 10800000"/>
                <a:gd name="f2" fmla="val 5400000"/>
                <a:gd name="f3" fmla="val 180"/>
                <a:gd name="f4" fmla="val w"/>
                <a:gd name="f5" fmla="val h"/>
                <a:gd name="f6" fmla="val ss"/>
                <a:gd name="f7" fmla="val 0"/>
                <a:gd name="f8" fmla="*/ 5419351 1 1725033"/>
                <a:gd name="f9" fmla="+- 0 0 -360"/>
                <a:gd name="f10" fmla="+- 0 0 -180"/>
                <a:gd name="f11" fmla="abs f4"/>
                <a:gd name="f12" fmla="abs f5"/>
                <a:gd name="f13" fmla="abs f6"/>
                <a:gd name="f14" fmla="val f7"/>
                <a:gd name="f15" fmla="+- 2700000 f2 0"/>
                <a:gd name="f16" fmla="*/ f9 f1 1"/>
                <a:gd name="f17" fmla="*/ f10 f1 1"/>
                <a:gd name="f18" fmla="?: f11 f4 1"/>
                <a:gd name="f19" fmla="?: f12 f5 1"/>
                <a:gd name="f20" fmla="?: f13 f6 1"/>
                <a:gd name="f21" fmla="*/ f15 f8 1"/>
                <a:gd name="f22" fmla="*/ f16 1 f3"/>
                <a:gd name="f23" fmla="*/ f17 1 f3"/>
                <a:gd name="f24" fmla="*/ f18 1 21600"/>
                <a:gd name="f25" fmla="*/ f19 1 21600"/>
                <a:gd name="f26" fmla="*/ 21600 f18 1"/>
                <a:gd name="f27" fmla="*/ 21600 f19 1"/>
                <a:gd name="f28" fmla="*/ f21 1 f1"/>
                <a:gd name="f29" fmla="+- f22 0 f2"/>
                <a:gd name="f30" fmla="+- f23 0 f2"/>
                <a:gd name="f31" fmla="min f25 f24"/>
                <a:gd name="f32" fmla="*/ f26 1 f20"/>
                <a:gd name="f33" fmla="*/ f27 1 f20"/>
                <a:gd name="f34" fmla="+- 0 0 f28"/>
                <a:gd name="f35" fmla="val f32"/>
                <a:gd name="f36" fmla="val f33"/>
                <a:gd name="f37" fmla="+- 0 0 f34"/>
                <a:gd name="f38" fmla="*/ f14 f31 1"/>
                <a:gd name="f39" fmla="+- f36 0 f14"/>
                <a:gd name="f40" fmla="+- f35 0 f14"/>
                <a:gd name="f41" fmla="*/ f37 f1 1"/>
                <a:gd name="f42" fmla="*/ f39 1 2"/>
                <a:gd name="f43" fmla="*/ f40 1 2"/>
                <a:gd name="f44" fmla="*/ f41 1 f8"/>
                <a:gd name="f45" fmla="+- f14 f42 0"/>
                <a:gd name="f46" fmla="+- f14 f43 0"/>
                <a:gd name="f47" fmla="+- f44 0 f2"/>
                <a:gd name="f48" fmla="*/ f43 f31 1"/>
                <a:gd name="f49" fmla="*/ f42 f31 1"/>
                <a:gd name="f50" fmla="cos 1 f47"/>
                <a:gd name="f51" fmla="sin 1 f47"/>
                <a:gd name="f52" fmla="*/ f45 f31 1"/>
                <a:gd name="f53" fmla="+- 0 0 f50"/>
                <a:gd name="f54" fmla="+- 0 0 f51"/>
                <a:gd name="f55" fmla="+- 0 0 f53"/>
                <a:gd name="f56" fmla="+- 0 0 f54"/>
                <a:gd name="f57" fmla="*/ f55 f43 1"/>
                <a:gd name="f58" fmla="*/ f56 f42 1"/>
                <a:gd name="f59" fmla="+- f46 0 f57"/>
                <a:gd name="f60" fmla="+- f46 f57 0"/>
                <a:gd name="f61" fmla="+- f45 0 f58"/>
                <a:gd name="f62" fmla="+- f45 f58 0"/>
                <a:gd name="f63" fmla="*/ f59 f31 1"/>
                <a:gd name="f64" fmla="*/ f61 f31 1"/>
                <a:gd name="f65" fmla="*/ f60 f31 1"/>
                <a:gd name="f66" fmla="*/ f62 f31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63" y="f64"/>
                </a:cxn>
                <a:cxn ang="f30">
                  <a:pos x="f63" y="f66"/>
                </a:cxn>
                <a:cxn ang="f30">
                  <a:pos x="f65" y="f66"/>
                </a:cxn>
                <a:cxn ang="f29">
                  <a:pos x="f65" y="f64"/>
                </a:cxn>
              </a:cxnLst>
              <a:rect l="f63" t="f64" r="f65" b="f66"/>
              <a:pathLst>
                <a:path>
                  <a:moveTo>
                    <a:pt x="f38" y="f52"/>
                  </a:moveTo>
                  <a:arcTo wR="f48" hR="f49" stAng="f1" swAng="f0"/>
                  <a:close/>
                </a:path>
              </a:pathLst>
            </a:custGeom>
            <a:blipFill>
              <a:blip r:embed="rId3">
                <a:alphaModFix/>
              </a:blip>
              <a:stretch>
                <a:fillRect/>
              </a:stretch>
            </a:blipFill>
            <a:ln w="12701" cap="flat">
              <a:solidFill>
                <a:srgbClr val="F8F8F8"/>
              </a:solidFill>
              <a:prstDash val="solid"/>
              <a:miter/>
            </a:ln>
          </p:spPr>
          <p:txBody>
            <a:bodyPr lIns="0" tIns="0" rIns="0" bIns="0"/>
            <a:lstStyle/>
            <a:p>
              <a:endParaRPr lang="fi-FI"/>
            </a:p>
          </p:txBody>
        </p:sp>
        <p:sp>
          <p:nvSpPr>
            <p:cNvPr id="10" name="Vapaamuotoinen: Muoto 9">
              <a:extLst>
                <a:ext uri="{FF2B5EF4-FFF2-40B4-BE49-F238E27FC236}">
                  <a16:creationId xmlns:a16="http://schemas.microsoft.com/office/drawing/2014/main" id="{38807905-8144-4290-A924-158534CB4E24}"/>
                </a:ext>
              </a:extLst>
            </p:cNvPr>
            <p:cNvSpPr/>
            <p:nvPr/>
          </p:nvSpPr>
          <p:spPr>
            <a:xfrm>
              <a:off x="7132484" y="2400300"/>
              <a:ext cx="1306805" cy="116586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306807"/>
                <a:gd name="f7" fmla="val 1165860"/>
                <a:gd name="f8" fmla="+- 0 0 -90"/>
                <a:gd name="f9" fmla="*/ f3 1 1306807"/>
                <a:gd name="f10" fmla="*/ f4 1 1165860"/>
                <a:gd name="f11" fmla="val f5"/>
                <a:gd name="f12" fmla="val f6"/>
                <a:gd name="f13" fmla="val f7"/>
                <a:gd name="f14" fmla="*/ f8 f0 1"/>
                <a:gd name="f15" fmla="+- f13 0 f11"/>
                <a:gd name="f16" fmla="+- f12 0 f11"/>
                <a:gd name="f17" fmla="*/ f14 1 f2"/>
                <a:gd name="f18" fmla="*/ f16 1 1306807"/>
                <a:gd name="f19" fmla="*/ f15 1 1165860"/>
                <a:gd name="f20" fmla="*/ 0 f16 1"/>
                <a:gd name="f21" fmla="*/ 0 f15 1"/>
                <a:gd name="f22" fmla="*/ 1306807 f16 1"/>
                <a:gd name="f23" fmla="*/ 1165860 f15 1"/>
                <a:gd name="f24" fmla="+- f17 0 f1"/>
                <a:gd name="f25" fmla="*/ f20 1 1306807"/>
                <a:gd name="f26" fmla="*/ f21 1 1165860"/>
                <a:gd name="f27" fmla="*/ f22 1 1306807"/>
                <a:gd name="f28" fmla="*/ f23 1 1165860"/>
                <a:gd name="f29" fmla="*/ f11 1 f18"/>
                <a:gd name="f30" fmla="*/ f12 1 f18"/>
                <a:gd name="f31" fmla="*/ f11 1 f19"/>
                <a:gd name="f32" fmla="*/ f13 1 f19"/>
                <a:gd name="f33" fmla="*/ f25 1 f18"/>
                <a:gd name="f34" fmla="*/ f26 1 f19"/>
                <a:gd name="f35" fmla="*/ f27 1 f18"/>
                <a:gd name="f36" fmla="*/ f28 1 f19"/>
                <a:gd name="f37" fmla="*/ f29 f9 1"/>
                <a:gd name="f38" fmla="*/ f30 f9 1"/>
                <a:gd name="f39" fmla="*/ f32 f10 1"/>
                <a:gd name="f40" fmla="*/ f31 f10 1"/>
                <a:gd name="f41" fmla="*/ f33 f9 1"/>
                <a:gd name="f42" fmla="*/ f34 f10 1"/>
                <a:gd name="f43" fmla="*/ f35 f9 1"/>
                <a:gd name="f44" fmla="*/ f36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4">
                  <a:pos x="f41" y="f42"/>
                </a:cxn>
                <a:cxn ang="f24">
                  <a:pos x="f43" y="f42"/>
                </a:cxn>
                <a:cxn ang="f24">
                  <a:pos x="f43" y="f44"/>
                </a:cxn>
                <a:cxn ang="f24">
                  <a:pos x="f41" y="f44"/>
                </a:cxn>
                <a:cxn ang="f24">
                  <a:pos x="f41" y="f42"/>
                </a:cxn>
              </a:cxnLst>
              <a:rect l="f37" t="f40" r="f38" b="f39"/>
              <a:pathLst>
                <a:path w="1306807" h="1165860">
                  <a:moveTo>
                    <a:pt x="f5" y="f5"/>
                  </a:moveTo>
                  <a:lnTo>
                    <a:pt x="f6" y="f5"/>
                  </a:lnTo>
                  <a:lnTo>
                    <a:pt x="f6" y="f7"/>
                  </a:lnTo>
                  <a:lnTo>
                    <a:pt x="f5" y="f7"/>
                  </a:lnTo>
                  <a:lnTo>
                    <a:pt x="f5" y="f5"/>
                  </a:lnTo>
                  <a:close/>
                </a:path>
              </a:pathLst>
            </a:custGeom>
            <a:noFill/>
            <a:ln cap="flat">
              <a:noFill/>
              <a:prstDash val="solid"/>
            </a:ln>
          </p:spPr>
          <p:txBody>
            <a:bodyPr vert="horz" wrap="square" lIns="60963" tIns="0" rIns="60963" bIns="0" anchor="ctr" anchorCtr="0" compatLnSpc="1">
              <a:noAutofit/>
            </a:bodyPr>
            <a:lstStyle/>
            <a:p>
              <a:pPr marL="0" marR="0" lvl="0" indent="0" algn="l" defTabSz="711202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7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fi-FI" sz="1600" b="0" i="0" u="none" strike="noStrike" kern="1200" cap="none" spc="0" baseline="0">
                  <a:solidFill>
                    <a:srgbClr val="F8F8F8"/>
                  </a:solidFill>
                  <a:uFillTx/>
                  <a:latin typeface="Times New Roman"/>
                  <a:cs typeface="Arial"/>
                </a:rPr>
                <a:t>Paikallinen ja lähiseudun  teatteritarjonta</a:t>
              </a:r>
            </a:p>
          </p:txBody>
        </p:sp>
        <p:sp>
          <p:nvSpPr>
            <p:cNvPr id="11" name="Vapaamuotoinen: Muoto 10">
              <a:extLst>
                <a:ext uri="{FF2B5EF4-FFF2-40B4-BE49-F238E27FC236}">
                  <a16:creationId xmlns:a16="http://schemas.microsoft.com/office/drawing/2014/main" id="{AB7CFDC6-8397-49EA-9554-9F8CBE4ED303}"/>
                </a:ext>
              </a:extLst>
            </p:cNvPr>
            <p:cNvSpPr/>
            <p:nvPr/>
          </p:nvSpPr>
          <p:spPr>
            <a:xfrm>
              <a:off x="5407011" y="3760469"/>
              <a:ext cx="1165860" cy="1165860"/>
            </a:xfrm>
            <a:custGeom>
              <a:avLst/>
              <a:gdLst>
                <a:gd name="f0" fmla="val 21600000"/>
                <a:gd name="f1" fmla="val 10800000"/>
                <a:gd name="f2" fmla="val 5400000"/>
                <a:gd name="f3" fmla="val 180"/>
                <a:gd name="f4" fmla="val w"/>
                <a:gd name="f5" fmla="val h"/>
                <a:gd name="f6" fmla="val ss"/>
                <a:gd name="f7" fmla="val 0"/>
                <a:gd name="f8" fmla="*/ 5419351 1 1725033"/>
                <a:gd name="f9" fmla="+- 0 0 -360"/>
                <a:gd name="f10" fmla="+- 0 0 -180"/>
                <a:gd name="f11" fmla="abs f4"/>
                <a:gd name="f12" fmla="abs f5"/>
                <a:gd name="f13" fmla="abs f6"/>
                <a:gd name="f14" fmla="val f7"/>
                <a:gd name="f15" fmla="+- 2700000 f2 0"/>
                <a:gd name="f16" fmla="*/ f9 f1 1"/>
                <a:gd name="f17" fmla="*/ f10 f1 1"/>
                <a:gd name="f18" fmla="?: f11 f4 1"/>
                <a:gd name="f19" fmla="?: f12 f5 1"/>
                <a:gd name="f20" fmla="?: f13 f6 1"/>
                <a:gd name="f21" fmla="*/ f15 f8 1"/>
                <a:gd name="f22" fmla="*/ f16 1 f3"/>
                <a:gd name="f23" fmla="*/ f17 1 f3"/>
                <a:gd name="f24" fmla="*/ f18 1 21600"/>
                <a:gd name="f25" fmla="*/ f19 1 21600"/>
                <a:gd name="f26" fmla="*/ 21600 f18 1"/>
                <a:gd name="f27" fmla="*/ 21600 f19 1"/>
                <a:gd name="f28" fmla="*/ f21 1 f1"/>
                <a:gd name="f29" fmla="+- f22 0 f2"/>
                <a:gd name="f30" fmla="+- f23 0 f2"/>
                <a:gd name="f31" fmla="min f25 f24"/>
                <a:gd name="f32" fmla="*/ f26 1 f20"/>
                <a:gd name="f33" fmla="*/ f27 1 f20"/>
                <a:gd name="f34" fmla="+- 0 0 f28"/>
                <a:gd name="f35" fmla="val f32"/>
                <a:gd name="f36" fmla="val f33"/>
                <a:gd name="f37" fmla="+- 0 0 f34"/>
                <a:gd name="f38" fmla="*/ f14 f31 1"/>
                <a:gd name="f39" fmla="+- f36 0 f14"/>
                <a:gd name="f40" fmla="+- f35 0 f14"/>
                <a:gd name="f41" fmla="*/ f37 f1 1"/>
                <a:gd name="f42" fmla="*/ f39 1 2"/>
                <a:gd name="f43" fmla="*/ f40 1 2"/>
                <a:gd name="f44" fmla="*/ f41 1 f8"/>
                <a:gd name="f45" fmla="+- f14 f42 0"/>
                <a:gd name="f46" fmla="+- f14 f43 0"/>
                <a:gd name="f47" fmla="+- f44 0 f2"/>
                <a:gd name="f48" fmla="*/ f43 f31 1"/>
                <a:gd name="f49" fmla="*/ f42 f31 1"/>
                <a:gd name="f50" fmla="cos 1 f47"/>
                <a:gd name="f51" fmla="sin 1 f47"/>
                <a:gd name="f52" fmla="*/ f45 f31 1"/>
                <a:gd name="f53" fmla="+- 0 0 f50"/>
                <a:gd name="f54" fmla="+- 0 0 f51"/>
                <a:gd name="f55" fmla="+- 0 0 f53"/>
                <a:gd name="f56" fmla="+- 0 0 f54"/>
                <a:gd name="f57" fmla="*/ f55 f43 1"/>
                <a:gd name="f58" fmla="*/ f56 f42 1"/>
                <a:gd name="f59" fmla="+- f46 0 f57"/>
                <a:gd name="f60" fmla="+- f46 f57 0"/>
                <a:gd name="f61" fmla="+- f45 0 f58"/>
                <a:gd name="f62" fmla="+- f45 f58 0"/>
                <a:gd name="f63" fmla="*/ f59 f31 1"/>
                <a:gd name="f64" fmla="*/ f61 f31 1"/>
                <a:gd name="f65" fmla="*/ f60 f31 1"/>
                <a:gd name="f66" fmla="*/ f62 f31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63" y="f64"/>
                </a:cxn>
                <a:cxn ang="f30">
                  <a:pos x="f63" y="f66"/>
                </a:cxn>
                <a:cxn ang="f30">
                  <a:pos x="f65" y="f66"/>
                </a:cxn>
                <a:cxn ang="f29">
                  <a:pos x="f65" y="f64"/>
                </a:cxn>
              </a:cxnLst>
              <a:rect l="f63" t="f64" r="f65" b="f66"/>
              <a:pathLst>
                <a:path>
                  <a:moveTo>
                    <a:pt x="f38" y="f52"/>
                  </a:moveTo>
                  <a:arcTo wR="f48" hR="f49" stAng="f1" swAng="f0"/>
                  <a:close/>
                </a:path>
              </a:pathLst>
            </a:custGeom>
            <a:blipFill>
              <a:blip r:embed="rId4">
                <a:alphaModFix/>
              </a:blip>
              <a:stretch>
                <a:fillRect/>
              </a:stretch>
            </a:blipFill>
            <a:ln w="12701" cap="flat">
              <a:solidFill>
                <a:srgbClr val="F8F8F8"/>
              </a:solidFill>
              <a:prstDash val="solid"/>
              <a:miter/>
            </a:ln>
          </p:spPr>
          <p:txBody>
            <a:bodyPr lIns="0" tIns="0" rIns="0" bIns="0"/>
            <a:lstStyle/>
            <a:p>
              <a:endParaRPr lang="fi-FI"/>
            </a:p>
          </p:txBody>
        </p:sp>
        <p:sp>
          <p:nvSpPr>
            <p:cNvPr id="12" name="Vapaamuotoinen: Muoto 11">
              <a:extLst>
                <a:ext uri="{FF2B5EF4-FFF2-40B4-BE49-F238E27FC236}">
                  <a16:creationId xmlns:a16="http://schemas.microsoft.com/office/drawing/2014/main" id="{EC367E03-E75B-4D73-8111-AB0E07073AB9}"/>
                </a:ext>
              </a:extLst>
            </p:cNvPr>
            <p:cNvSpPr/>
            <p:nvPr/>
          </p:nvSpPr>
          <p:spPr>
            <a:xfrm>
              <a:off x="6572871" y="3760469"/>
              <a:ext cx="779544" cy="116586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779547"/>
                <a:gd name="f7" fmla="val 1165860"/>
                <a:gd name="f8" fmla="+- 0 0 -90"/>
                <a:gd name="f9" fmla="*/ f3 1 779547"/>
                <a:gd name="f10" fmla="*/ f4 1 1165860"/>
                <a:gd name="f11" fmla="val f5"/>
                <a:gd name="f12" fmla="val f6"/>
                <a:gd name="f13" fmla="val f7"/>
                <a:gd name="f14" fmla="*/ f8 f0 1"/>
                <a:gd name="f15" fmla="+- f13 0 f11"/>
                <a:gd name="f16" fmla="+- f12 0 f11"/>
                <a:gd name="f17" fmla="*/ f14 1 f2"/>
                <a:gd name="f18" fmla="*/ f16 1 779547"/>
                <a:gd name="f19" fmla="*/ f15 1 1165860"/>
                <a:gd name="f20" fmla="*/ 0 f16 1"/>
                <a:gd name="f21" fmla="*/ 0 f15 1"/>
                <a:gd name="f22" fmla="*/ 779547 f16 1"/>
                <a:gd name="f23" fmla="*/ 1165860 f15 1"/>
                <a:gd name="f24" fmla="+- f17 0 f1"/>
                <a:gd name="f25" fmla="*/ f20 1 779547"/>
                <a:gd name="f26" fmla="*/ f21 1 1165860"/>
                <a:gd name="f27" fmla="*/ f22 1 779547"/>
                <a:gd name="f28" fmla="*/ f23 1 1165860"/>
                <a:gd name="f29" fmla="*/ f11 1 f18"/>
                <a:gd name="f30" fmla="*/ f12 1 f18"/>
                <a:gd name="f31" fmla="*/ f11 1 f19"/>
                <a:gd name="f32" fmla="*/ f13 1 f19"/>
                <a:gd name="f33" fmla="*/ f25 1 f18"/>
                <a:gd name="f34" fmla="*/ f26 1 f19"/>
                <a:gd name="f35" fmla="*/ f27 1 f18"/>
                <a:gd name="f36" fmla="*/ f28 1 f19"/>
                <a:gd name="f37" fmla="*/ f29 f9 1"/>
                <a:gd name="f38" fmla="*/ f30 f9 1"/>
                <a:gd name="f39" fmla="*/ f32 f10 1"/>
                <a:gd name="f40" fmla="*/ f31 f10 1"/>
                <a:gd name="f41" fmla="*/ f33 f9 1"/>
                <a:gd name="f42" fmla="*/ f34 f10 1"/>
                <a:gd name="f43" fmla="*/ f35 f9 1"/>
                <a:gd name="f44" fmla="*/ f36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4">
                  <a:pos x="f41" y="f42"/>
                </a:cxn>
                <a:cxn ang="f24">
                  <a:pos x="f43" y="f42"/>
                </a:cxn>
                <a:cxn ang="f24">
                  <a:pos x="f43" y="f44"/>
                </a:cxn>
                <a:cxn ang="f24">
                  <a:pos x="f41" y="f44"/>
                </a:cxn>
                <a:cxn ang="f24">
                  <a:pos x="f41" y="f42"/>
                </a:cxn>
              </a:cxnLst>
              <a:rect l="f37" t="f40" r="f38" b="f39"/>
              <a:pathLst>
                <a:path w="779547" h="1165860">
                  <a:moveTo>
                    <a:pt x="f5" y="f5"/>
                  </a:moveTo>
                  <a:lnTo>
                    <a:pt x="f6" y="f5"/>
                  </a:lnTo>
                  <a:lnTo>
                    <a:pt x="f6" y="f7"/>
                  </a:lnTo>
                  <a:lnTo>
                    <a:pt x="f5" y="f7"/>
                  </a:lnTo>
                  <a:lnTo>
                    <a:pt x="f5" y="f5"/>
                  </a:lnTo>
                  <a:close/>
                </a:path>
              </a:pathLst>
            </a:custGeom>
            <a:noFill/>
            <a:ln cap="flat">
              <a:noFill/>
              <a:prstDash val="solid"/>
            </a:ln>
          </p:spPr>
          <p:txBody>
            <a:bodyPr vert="horz" wrap="square" lIns="60963" tIns="0" rIns="60963" bIns="0" anchor="ctr" anchorCtr="0" compatLnSpc="1">
              <a:noAutofit/>
            </a:bodyPr>
            <a:lstStyle/>
            <a:p>
              <a:pPr marL="0" marR="0" lvl="0" indent="0" algn="l" defTabSz="711202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7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fi-FI" sz="1600" b="0" i="0" u="none" strike="noStrike" kern="1200" cap="none" spc="0" baseline="0">
                  <a:solidFill>
                    <a:srgbClr val="F8F8F8"/>
                  </a:solidFill>
                  <a:uFillTx/>
                  <a:latin typeface="Times New Roman"/>
                  <a:cs typeface="Arial"/>
                </a:rPr>
                <a:t>Historia</a:t>
              </a:r>
            </a:p>
          </p:txBody>
        </p:sp>
        <p:sp>
          <p:nvSpPr>
            <p:cNvPr id="13" name="Vapaamuotoinen: Muoto 12">
              <a:extLst>
                <a:ext uri="{FF2B5EF4-FFF2-40B4-BE49-F238E27FC236}">
                  <a16:creationId xmlns:a16="http://schemas.microsoft.com/office/drawing/2014/main" id="{2155B4D0-8979-4C5A-8A5E-C89B40793D1D}"/>
                </a:ext>
              </a:extLst>
            </p:cNvPr>
            <p:cNvSpPr/>
            <p:nvPr/>
          </p:nvSpPr>
          <p:spPr>
            <a:xfrm>
              <a:off x="5966624" y="5120640"/>
              <a:ext cx="1165860" cy="1165860"/>
            </a:xfrm>
            <a:custGeom>
              <a:avLst/>
              <a:gdLst>
                <a:gd name="f0" fmla="val 21600000"/>
                <a:gd name="f1" fmla="val 10800000"/>
                <a:gd name="f2" fmla="val 5400000"/>
                <a:gd name="f3" fmla="val 180"/>
                <a:gd name="f4" fmla="val w"/>
                <a:gd name="f5" fmla="val h"/>
                <a:gd name="f6" fmla="val ss"/>
                <a:gd name="f7" fmla="val 0"/>
                <a:gd name="f8" fmla="*/ 5419351 1 1725033"/>
                <a:gd name="f9" fmla="+- 0 0 -360"/>
                <a:gd name="f10" fmla="+- 0 0 -180"/>
                <a:gd name="f11" fmla="abs f4"/>
                <a:gd name="f12" fmla="abs f5"/>
                <a:gd name="f13" fmla="abs f6"/>
                <a:gd name="f14" fmla="val f7"/>
                <a:gd name="f15" fmla="+- 2700000 f2 0"/>
                <a:gd name="f16" fmla="*/ f9 f1 1"/>
                <a:gd name="f17" fmla="*/ f10 f1 1"/>
                <a:gd name="f18" fmla="?: f11 f4 1"/>
                <a:gd name="f19" fmla="?: f12 f5 1"/>
                <a:gd name="f20" fmla="?: f13 f6 1"/>
                <a:gd name="f21" fmla="*/ f15 f8 1"/>
                <a:gd name="f22" fmla="*/ f16 1 f3"/>
                <a:gd name="f23" fmla="*/ f17 1 f3"/>
                <a:gd name="f24" fmla="*/ f18 1 21600"/>
                <a:gd name="f25" fmla="*/ f19 1 21600"/>
                <a:gd name="f26" fmla="*/ 21600 f18 1"/>
                <a:gd name="f27" fmla="*/ 21600 f19 1"/>
                <a:gd name="f28" fmla="*/ f21 1 f1"/>
                <a:gd name="f29" fmla="+- f22 0 f2"/>
                <a:gd name="f30" fmla="+- f23 0 f2"/>
                <a:gd name="f31" fmla="min f25 f24"/>
                <a:gd name="f32" fmla="*/ f26 1 f20"/>
                <a:gd name="f33" fmla="*/ f27 1 f20"/>
                <a:gd name="f34" fmla="+- 0 0 f28"/>
                <a:gd name="f35" fmla="val f32"/>
                <a:gd name="f36" fmla="val f33"/>
                <a:gd name="f37" fmla="+- 0 0 f34"/>
                <a:gd name="f38" fmla="*/ f14 f31 1"/>
                <a:gd name="f39" fmla="+- f36 0 f14"/>
                <a:gd name="f40" fmla="+- f35 0 f14"/>
                <a:gd name="f41" fmla="*/ f37 f1 1"/>
                <a:gd name="f42" fmla="*/ f39 1 2"/>
                <a:gd name="f43" fmla="*/ f40 1 2"/>
                <a:gd name="f44" fmla="*/ f41 1 f8"/>
                <a:gd name="f45" fmla="+- f14 f42 0"/>
                <a:gd name="f46" fmla="+- f14 f43 0"/>
                <a:gd name="f47" fmla="+- f44 0 f2"/>
                <a:gd name="f48" fmla="*/ f43 f31 1"/>
                <a:gd name="f49" fmla="*/ f42 f31 1"/>
                <a:gd name="f50" fmla="cos 1 f47"/>
                <a:gd name="f51" fmla="sin 1 f47"/>
                <a:gd name="f52" fmla="*/ f45 f31 1"/>
                <a:gd name="f53" fmla="+- 0 0 f50"/>
                <a:gd name="f54" fmla="+- 0 0 f51"/>
                <a:gd name="f55" fmla="+- 0 0 f53"/>
                <a:gd name="f56" fmla="+- 0 0 f54"/>
                <a:gd name="f57" fmla="*/ f55 f43 1"/>
                <a:gd name="f58" fmla="*/ f56 f42 1"/>
                <a:gd name="f59" fmla="+- f46 0 f57"/>
                <a:gd name="f60" fmla="+- f46 f57 0"/>
                <a:gd name="f61" fmla="+- f45 0 f58"/>
                <a:gd name="f62" fmla="+- f45 f58 0"/>
                <a:gd name="f63" fmla="*/ f59 f31 1"/>
                <a:gd name="f64" fmla="*/ f61 f31 1"/>
                <a:gd name="f65" fmla="*/ f60 f31 1"/>
                <a:gd name="f66" fmla="*/ f62 f31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63" y="f64"/>
                </a:cxn>
                <a:cxn ang="f30">
                  <a:pos x="f63" y="f66"/>
                </a:cxn>
                <a:cxn ang="f30">
                  <a:pos x="f65" y="f66"/>
                </a:cxn>
                <a:cxn ang="f29">
                  <a:pos x="f65" y="f64"/>
                </a:cxn>
              </a:cxnLst>
              <a:rect l="f63" t="f64" r="f65" b="f66"/>
              <a:pathLst>
                <a:path>
                  <a:moveTo>
                    <a:pt x="f38" y="f52"/>
                  </a:moveTo>
                  <a:arcTo wR="f48" hR="f49" stAng="f1" swAng="f0"/>
                  <a:close/>
                </a:path>
              </a:pathLst>
            </a:custGeom>
            <a:blipFill>
              <a:blip r:embed="rId5">
                <a:alphaModFix/>
              </a:blip>
              <a:stretch>
                <a:fillRect/>
              </a:stretch>
            </a:blipFill>
            <a:ln w="12701" cap="flat">
              <a:solidFill>
                <a:srgbClr val="F8F8F8"/>
              </a:solidFill>
              <a:prstDash val="solid"/>
              <a:miter/>
            </a:ln>
          </p:spPr>
          <p:txBody>
            <a:bodyPr lIns="0" tIns="0" rIns="0" bIns="0"/>
            <a:lstStyle/>
            <a:p>
              <a:endParaRPr lang="fi-FI"/>
            </a:p>
          </p:txBody>
        </p:sp>
        <p:sp>
          <p:nvSpPr>
            <p:cNvPr id="14" name="Vapaamuotoinen: Muoto 13">
              <a:extLst>
                <a:ext uri="{FF2B5EF4-FFF2-40B4-BE49-F238E27FC236}">
                  <a16:creationId xmlns:a16="http://schemas.microsoft.com/office/drawing/2014/main" id="{8E84D064-9C58-408E-9D1B-C18BFD34D77A}"/>
                </a:ext>
              </a:extLst>
            </p:cNvPr>
            <p:cNvSpPr/>
            <p:nvPr/>
          </p:nvSpPr>
          <p:spPr>
            <a:xfrm>
              <a:off x="7132484" y="5120640"/>
              <a:ext cx="663909" cy="116586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663908"/>
                <a:gd name="f7" fmla="val 1165860"/>
                <a:gd name="f8" fmla="+- 0 0 -90"/>
                <a:gd name="f9" fmla="*/ f3 1 663908"/>
                <a:gd name="f10" fmla="*/ f4 1 1165860"/>
                <a:gd name="f11" fmla="val f5"/>
                <a:gd name="f12" fmla="val f6"/>
                <a:gd name="f13" fmla="val f7"/>
                <a:gd name="f14" fmla="*/ f8 f0 1"/>
                <a:gd name="f15" fmla="+- f13 0 f11"/>
                <a:gd name="f16" fmla="+- f12 0 f11"/>
                <a:gd name="f17" fmla="*/ f14 1 f2"/>
                <a:gd name="f18" fmla="*/ f16 1 663908"/>
                <a:gd name="f19" fmla="*/ f15 1 1165860"/>
                <a:gd name="f20" fmla="*/ 0 f16 1"/>
                <a:gd name="f21" fmla="*/ 0 f15 1"/>
                <a:gd name="f22" fmla="*/ 663908 f16 1"/>
                <a:gd name="f23" fmla="*/ 1165860 f15 1"/>
                <a:gd name="f24" fmla="+- f17 0 f1"/>
                <a:gd name="f25" fmla="*/ f20 1 663908"/>
                <a:gd name="f26" fmla="*/ f21 1 1165860"/>
                <a:gd name="f27" fmla="*/ f22 1 663908"/>
                <a:gd name="f28" fmla="*/ f23 1 1165860"/>
                <a:gd name="f29" fmla="*/ f11 1 f18"/>
                <a:gd name="f30" fmla="*/ f12 1 f18"/>
                <a:gd name="f31" fmla="*/ f11 1 f19"/>
                <a:gd name="f32" fmla="*/ f13 1 f19"/>
                <a:gd name="f33" fmla="*/ f25 1 f18"/>
                <a:gd name="f34" fmla="*/ f26 1 f19"/>
                <a:gd name="f35" fmla="*/ f27 1 f18"/>
                <a:gd name="f36" fmla="*/ f28 1 f19"/>
                <a:gd name="f37" fmla="*/ f29 f9 1"/>
                <a:gd name="f38" fmla="*/ f30 f9 1"/>
                <a:gd name="f39" fmla="*/ f32 f10 1"/>
                <a:gd name="f40" fmla="*/ f31 f10 1"/>
                <a:gd name="f41" fmla="*/ f33 f9 1"/>
                <a:gd name="f42" fmla="*/ f34 f10 1"/>
                <a:gd name="f43" fmla="*/ f35 f9 1"/>
                <a:gd name="f44" fmla="*/ f36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4">
                  <a:pos x="f41" y="f42"/>
                </a:cxn>
                <a:cxn ang="f24">
                  <a:pos x="f43" y="f42"/>
                </a:cxn>
                <a:cxn ang="f24">
                  <a:pos x="f43" y="f44"/>
                </a:cxn>
                <a:cxn ang="f24">
                  <a:pos x="f41" y="f44"/>
                </a:cxn>
                <a:cxn ang="f24">
                  <a:pos x="f41" y="f42"/>
                </a:cxn>
              </a:cxnLst>
              <a:rect l="f37" t="f40" r="f38" b="f39"/>
              <a:pathLst>
                <a:path w="663908" h="1165860">
                  <a:moveTo>
                    <a:pt x="f5" y="f5"/>
                  </a:moveTo>
                  <a:lnTo>
                    <a:pt x="f6" y="f5"/>
                  </a:lnTo>
                  <a:lnTo>
                    <a:pt x="f6" y="f7"/>
                  </a:lnTo>
                  <a:lnTo>
                    <a:pt x="f5" y="f7"/>
                  </a:lnTo>
                  <a:lnTo>
                    <a:pt x="f5" y="f5"/>
                  </a:lnTo>
                  <a:close/>
                </a:path>
              </a:pathLst>
            </a:custGeom>
            <a:noFill/>
            <a:ln cap="flat">
              <a:noFill/>
              <a:prstDash val="solid"/>
            </a:ln>
          </p:spPr>
          <p:txBody>
            <a:bodyPr vert="horz" wrap="square" lIns="60963" tIns="0" rIns="60963" bIns="0" anchor="ctr" anchorCtr="0" compatLnSpc="1">
              <a:noAutofit/>
            </a:bodyPr>
            <a:lstStyle/>
            <a:p>
              <a:pPr marL="0" marR="0" lvl="0" indent="0" algn="l" defTabSz="711202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7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fi-FI" sz="1600" b="0" i="0" u="none" strike="noStrike" kern="1200" cap="none" spc="0" baseline="0">
                  <a:solidFill>
                    <a:srgbClr val="F8F8F8"/>
                  </a:solidFill>
                  <a:uFillTx/>
                  <a:latin typeface="Times New Roman"/>
                  <a:cs typeface="Arial"/>
                </a:rPr>
                <a:t>Roolit lavan takana</a:t>
              </a: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D13B8C4-E55A-4FFD-BB57-DD86C8799D2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fi-FI"/>
              <a:t>Miten haluat tutustua teatteriin?</a:t>
            </a:r>
          </a:p>
        </p:txBody>
      </p:sp>
      <p:grpSp>
        <p:nvGrpSpPr>
          <p:cNvPr id="3" name="Sisällön paikkamerkki 3">
            <a:extLst>
              <a:ext uri="{FF2B5EF4-FFF2-40B4-BE49-F238E27FC236}">
                <a16:creationId xmlns:a16="http://schemas.microsoft.com/office/drawing/2014/main" id="{48378953-486A-46B4-A83A-0066EFAA3514}"/>
              </a:ext>
            </a:extLst>
          </p:cNvPr>
          <p:cNvGrpSpPr/>
          <p:nvPr/>
        </p:nvGrpSpPr>
        <p:grpSpPr>
          <a:xfrm>
            <a:off x="685800" y="3297957"/>
            <a:ext cx="7772400" cy="2090875"/>
            <a:chOff x="685800" y="3297957"/>
            <a:chExt cx="7772400" cy="2090875"/>
          </a:xfrm>
        </p:grpSpPr>
        <p:sp>
          <p:nvSpPr>
            <p:cNvPr id="4" name="Suorakulmio 3">
              <a:extLst>
                <a:ext uri="{FF2B5EF4-FFF2-40B4-BE49-F238E27FC236}">
                  <a16:creationId xmlns:a16="http://schemas.microsoft.com/office/drawing/2014/main" id="{D882578D-AEDE-41F6-8D42-D9C58A16FC2B}"/>
                </a:ext>
              </a:extLst>
            </p:cNvPr>
            <p:cNvSpPr/>
            <p:nvPr/>
          </p:nvSpPr>
          <p:spPr>
            <a:xfrm>
              <a:off x="685800" y="3534119"/>
              <a:ext cx="7772400" cy="403195"/>
            </a:xfrm>
            <a:prstGeom prst="rect">
              <a:avLst/>
            </a:prstGeom>
            <a:solidFill>
              <a:srgbClr val="F8F8F8">
                <a:alpha val="90000"/>
              </a:srgbClr>
            </a:solidFill>
            <a:ln w="12701" cap="flat">
              <a:solidFill>
                <a:srgbClr val="98BAFF"/>
              </a:solidFill>
              <a:prstDash val="solid"/>
              <a:miter/>
            </a:ln>
          </p:spPr>
          <p:txBody>
            <a:bodyPr lIns="0" tIns="0" rIns="0" bIns="0"/>
            <a:lstStyle/>
            <a:p>
              <a:endParaRPr lang="fi-FI"/>
            </a:p>
          </p:txBody>
        </p:sp>
        <p:sp>
          <p:nvSpPr>
            <p:cNvPr id="5" name="Vapaamuotoinen: Muoto 4">
              <a:extLst>
                <a:ext uri="{FF2B5EF4-FFF2-40B4-BE49-F238E27FC236}">
                  <a16:creationId xmlns:a16="http://schemas.microsoft.com/office/drawing/2014/main" id="{643F09B2-C106-4BD1-9B36-067775E75BF9}"/>
                </a:ext>
              </a:extLst>
            </p:cNvPr>
            <p:cNvSpPr/>
            <p:nvPr/>
          </p:nvSpPr>
          <p:spPr>
            <a:xfrm>
              <a:off x="1074420" y="3297957"/>
              <a:ext cx="5440680" cy="472324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5440680"/>
                <a:gd name="f7" fmla="val 472320"/>
                <a:gd name="f8" fmla="val 78722"/>
                <a:gd name="f9" fmla="val 35245"/>
                <a:gd name="f10" fmla="val 5361958"/>
                <a:gd name="f11" fmla="val 5405435"/>
                <a:gd name="f12" fmla="val 393598"/>
                <a:gd name="f13" fmla="val 437075"/>
                <a:gd name="f14" fmla="+- 0 0 -90"/>
                <a:gd name="f15" fmla="*/ f3 1 5440680"/>
                <a:gd name="f16" fmla="*/ f4 1 472320"/>
                <a:gd name="f17" fmla="val f5"/>
                <a:gd name="f18" fmla="val f6"/>
                <a:gd name="f19" fmla="val f7"/>
                <a:gd name="f20" fmla="*/ f14 f0 1"/>
                <a:gd name="f21" fmla="+- f19 0 f17"/>
                <a:gd name="f22" fmla="+- f18 0 f17"/>
                <a:gd name="f23" fmla="*/ f20 1 f2"/>
                <a:gd name="f24" fmla="*/ f22 1 5440680"/>
                <a:gd name="f25" fmla="*/ f21 1 472320"/>
                <a:gd name="f26" fmla="*/ 0 f22 1"/>
                <a:gd name="f27" fmla="*/ 78722 f21 1"/>
                <a:gd name="f28" fmla="*/ 78722 f22 1"/>
                <a:gd name="f29" fmla="*/ 0 f21 1"/>
                <a:gd name="f30" fmla="*/ 5361958 f22 1"/>
                <a:gd name="f31" fmla="*/ 5440680 f22 1"/>
                <a:gd name="f32" fmla="*/ 393598 f21 1"/>
                <a:gd name="f33" fmla="*/ 472320 f21 1"/>
                <a:gd name="f34" fmla="+- f23 0 f1"/>
                <a:gd name="f35" fmla="*/ f26 1 5440680"/>
                <a:gd name="f36" fmla="*/ f27 1 472320"/>
                <a:gd name="f37" fmla="*/ f28 1 5440680"/>
                <a:gd name="f38" fmla="*/ f29 1 472320"/>
                <a:gd name="f39" fmla="*/ f30 1 5440680"/>
                <a:gd name="f40" fmla="*/ f31 1 5440680"/>
                <a:gd name="f41" fmla="*/ f32 1 472320"/>
                <a:gd name="f42" fmla="*/ f33 1 472320"/>
                <a:gd name="f43" fmla="*/ f17 1 f24"/>
                <a:gd name="f44" fmla="*/ f18 1 f24"/>
                <a:gd name="f45" fmla="*/ f17 1 f25"/>
                <a:gd name="f46" fmla="*/ f19 1 f25"/>
                <a:gd name="f47" fmla="*/ f35 1 f24"/>
                <a:gd name="f48" fmla="*/ f36 1 f25"/>
                <a:gd name="f49" fmla="*/ f37 1 f24"/>
                <a:gd name="f50" fmla="*/ f38 1 f25"/>
                <a:gd name="f51" fmla="*/ f39 1 f24"/>
                <a:gd name="f52" fmla="*/ f40 1 f24"/>
                <a:gd name="f53" fmla="*/ f41 1 f25"/>
                <a:gd name="f54" fmla="*/ f42 1 f25"/>
                <a:gd name="f55" fmla="*/ f43 f15 1"/>
                <a:gd name="f56" fmla="*/ f44 f15 1"/>
                <a:gd name="f57" fmla="*/ f46 f16 1"/>
                <a:gd name="f58" fmla="*/ f45 f16 1"/>
                <a:gd name="f59" fmla="*/ f47 f15 1"/>
                <a:gd name="f60" fmla="*/ f48 f16 1"/>
                <a:gd name="f61" fmla="*/ f49 f15 1"/>
                <a:gd name="f62" fmla="*/ f50 f16 1"/>
                <a:gd name="f63" fmla="*/ f51 f15 1"/>
                <a:gd name="f64" fmla="*/ f52 f15 1"/>
                <a:gd name="f65" fmla="*/ f53 f16 1"/>
                <a:gd name="f66" fmla="*/ f54 f1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4">
                  <a:pos x="f59" y="f60"/>
                </a:cxn>
                <a:cxn ang="f34">
                  <a:pos x="f61" y="f62"/>
                </a:cxn>
                <a:cxn ang="f34">
                  <a:pos x="f63" y="f62"/>
                </a:cxn>
                <a:cxn ang="f34">
                  <a:pos x="f64" y="f60"/>
                </a:cxn>
                <a:cxn ang="f34">
                  <a:pos x="f64" y="f65"/>
                </a:cxn>
                <a:cxn ang="f34">
                  <a:pos x="f63" y="f66"/>
                </a:cxn>
                <a:cxn ang="f34">
                  <a:pos x="f61" y="f66"/>
                </a:cxn>
                <a:cxn ang="f34">
                  <a:pos x="f59" y="f65"/>
                </a:cxn>
                <a:cxn ang="f34">
                  <a:pos x="f59" y="f60"/>
                </a:cxn>
              </a:cxnLst>
              <a:rect l="f55" t="f58" r="f56" b="f57"/>
              <a:pathLst>
                <a:path w="5440680" h="472320">
                  <a:moveTo>
                    <a:pt x="f5" y="f8"/>
                  </a:moveTo>
                  <a:cubicBezTo>
                    <a:pt x="f5" y="f9"/>
                    <a:pt x="f9" y="f5"/>
                    <a:pt x="f8" y="f5"/>
                  </a:cubicBezTo>
                  <a:lnTo>
                    <a:pt x="f10" y="f5"/>
                  </a:lnTo>
                  <a:cubicBezTo>
                    <a:pt x="f11" y="f5"/>
                    <a:pt x="f6" y="f9"/>
                    <a:pt x="f6" y="f8"/>
                  </a:cubicBezTo>
                  <a:lnTo>
                    <a:pt x="f6" y="f12"/>
                  </a:lnTo>
                  <a:cubicBezTo>
                    <a:pt x="f6" y="f13"/>
                    <a:pt x="f11" y="f7"/>
                    <a:pt x="f10" y="f7"/>
                  </a:cubicBezTo>
                  <a:lnTo>
                    <a:pt x="f8" y="f7"/>
                  </a:lnTo>
                  <a:cubicBezTo>
                    <a:pt x="f9" y="f7"/>
                    <a:pt x="f5" y="f13"/>
                    <a:pt x="f5" y="f12"/>
                  </a:cubicBezTo>
                  <a:lnTo>
                    <a:pt x="f5" y="f8"/>
                  </a:lnTo>
                  <a:close/>
                </a:path>
              </a:pathLst>
            </a:custGeom>
            <a:solidFill>
              <a:srgbClr val="98BAFF"/>
            </a:solidFill>
            <a:ln w="12701" cap="flat">
              <a:solidFill>
                <a:srgbClr val="F8F8F8"/>
              </a:solidFill>
              <a:prstDash val="solid"/>
              <a:miter/>
            </a:ln>
          </p:spPr>
          <p:txBody>
            <a:bodyPr vert="horz" wrap="square" lIns="228700" tIns="23061" rIns="228700" bIns="23061" anchor="ctr" anchorCtr="0" compatLnSpc="1">
              <a:noAutofit/>
            </a:bodyPr>
            <a:lstStyle/>
            <a:p>
              <a:pPr marL="0" marR="0" lvl="0" indent="0" algn="l" defTabSz="711202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7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fi-FI" sz="1600" b="0" i="0" u="none" strike="noStrike" kern="1200" cap="none" spc="0" baseline="0">
                  <a:solidFill>
                    <a:srgbClr val="F8F8F8"/>
                  </a:solidFill>
                  <a:uFillTx/>
                  <a:latin typeface="Times New Roman"/>
                  <a:cs typeface="Arial"/>
                </a:rPr>
                <a:t>Haluatko hetkeksi parrasvalojen tähdeksi? Oletko pääroolin esittäjä vai mieluummin sivuroolissa?</a:t>
              </a:r>
            </a:p>
          </p:txBody>
        </p:sp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2E12DE1D-CFCA-4C50-A1B1-7E514114ABAC}"/>
                </a:ext>
              </a:extLst>
            </p:cNvPr>
            <p:cNvSpPr/>
            <p:nvPr/>
          </p:nvSpPr>
          <p:spPr>
            <a:xfrm>
              <a:off x="685800" y="4259878"/>
              <a:ext cx="7772400" cy="403195"/>
            </a:xfrm>
            <a:prstGeom prst="rect">
              <a:avLst/>
            </a:prstGeom>
            <a:solidFill>
              <a:srgbClr val="F8F8F8">
                <a:alpha val="90000"/>
              </a:srgbClr>
            </a:solidFill>
            <a:ln w="12701" cap="flat">
              <a:solidFill>
                <a:srgbClr val="98BAFF"/>
              </a:solidFill>
              <a:prstDash val="solid"/>
              <a:miter/>
            </a:ln>
          </p:spPr>
          <p:txBody>
            <a:bodyPr lIns="0" tIns="0" rIns="0" bIns="0"/>
            <a:lstStyle/>
            <a:p>
              <a:endParaRPr lang="fi-FI"/>
            </a:p>
          </p:txBody>
        </p:sp>
        <p:sp>
          <p:nvSpPr>
            <p:cNvPr id="7" name="Vapaamuotoinen: Muoto 6">
              <a:extLst>
                <a:ext uri="{FF2B5EF4-FFF2-40B4-BE49-F238E27FC236}">
                  <a16:creationId xmlns:a16="http://schemas.microsoft.com/office/drawing/2014/main" id="{CA859E7E-DC3B-4179-B1BC-1348A336648E}"/>
                </a:ext>
              </a:extLst>
            </p:cNvPr>
            <p:cNvSpPr/>
            <p:nvPr/>
          </p:nvSpPr>
          <p:spPr>
            <a:xfrm>
              <a:off x="1043604" y="4020113"/>
              <a:ext cx="5440680" cy="472324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5440680"/>
                <a:gd name="f7" fmla="val 472320"/>
                <a:gd name="f8" fmla="val 78722"/>
                <a:gd name="f9" fmla="val 35245"/>
                <a:gd name="f10" fmla="val 5361958"/>
                <a:gd name="f11" fmla="val 5405435"/>
                <a:gd name="f12" fmla="val 393598"/>
                <a:gd name="f13" fmla="val 437075"/>
                <a:gd name="f14" fmla="+- 0 0 -90"/>
                <a:gd name="f15" fmla="*/ f3 1 5440680"/>
                <a:gd name="f16" fmla="*/ f4 1 472320"/>
                <a:gd name="f17" fmla="val f5"/>
                <a:gd name="f18" fmla="val f6"/>
                <a:gd name="f19" fmla="val f7"/>
                <a:gd name="f20" fmla="*/ f14 f0 1"/>
                <a:gd name="f21" fmla="+- f19 0 f17"/>
                <a:gd name="f22" fmla="+- f18 0 f17"/>
                <a:gd name="f23" fmla="*/ f20 1 f2"/>
                <a:gd name="f24" fmla="*/ f22 1 5440680"/>
                <a:gd name="f25" fmla="*/ f21 1 472320"/>
                <a:gd name="f26" fmla="*/ 0 f22 1"/>
                <a:gd name="f27" fmla="*/ 78722 f21 1"/>
                <a:gd name="f28" fmla="*/ 78722 f22 1"/>
                <a:gd name="f29" fmla="*/ 0 f21 1"/>
                <a:gd name="f30" fmla="*/ 5361958 f22 1"/>
                <a:gd name="f31" fmla="*/ 5440680 f22 1"/>
                <a:gd name="f32" fmla="*/ 393598 f21 1"/>
                <a:gd name="f33" fmla="*/ 472320 f21 1"/>
                <a:gd name="f34" fmla="+- f23 0 f1"/>
                <a:gd name="f35" fmla="*/ f26 1 5440680"/>
                <a:gd name="f36" fmla="*/ f27 1 472320"/>
                <a:gd name="f37" fmla="*/ f28 1 5440680"/>
                <a:gd name="f38" fmla="*/ f29 1 472320"/>
                <a:gd name="f39" fmla="*/ f30 1 5440680"/>
                <a:gd name="f40" fmla="*/ f31 1 5440680"/>
                <a:gd name="f41" fmla="*/ f32 1 472320"/>
                <a:gd name="f42" fmla="*/ f33 1 472320"/>
                <a:gd name="f43" fmla="*/ f17 1 f24"/>
                <a:gd name="f44" fmla="*/ f18 1 f24"/>
                <a:gd name="f45" fmla="*/ f17 1 f25"/>
                <a:gd name="f46" fmla="*/ f19 1 f25"/>
                <a:gd name="f47" fmla="*/ f35 1 f24"/>
                <a:gd name="f48" fmla="*/ f36 1 f25"/>
                <a:gd name="f49" fmla="*/ f37 1 f24"/>
                <a:gd name="f50" fmla="*/ f38 1 f25"/>
                <a:gd name="f51" fmla="*/ f39 1 f24"/>
                <a:gd name="f52" fmla="*/ f40 1 f24"/>
                <a:gd name="f53" fmla="*/ f41 1 f25"/>
                <a:gd name="f54" fmla="*/ f42 1 f25"/>
                <a:gd name="f55" fmla="*/ f43 f15 1"/>
                <a:gd name="f56" fmla="*/ f44 f15 1"/>
                <a:gd name="f57" fmla="*/ f46 f16 1"/>
                <a:gd name="f58" fmla="*/ f45 f16 1"/>
                <a:gd name="f59" fmla="*/ f47 f15 1"/>
                <a:gd name="f60" fmla="*/ f48 f16 1"/>
                <a:gd name="f61" fmla="*/ f49 f15 1"/>
                <a:gd name="f62" fmla="*/ f50 f16 1"/>
                <a:gd name="f63" fmla="*/ f51 f15 1"/>
                <a:gd name="f64" fmla="*/ f52 f15 1"/>
                <a:gd name="f65" fmla="*/ f53 f16 1"/>
                <a:gd name="f66" fmla="*/ f54 f1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4">
                  <a:pos x="f59" y="f60"/>
                </a:cxn>
                <a:cxn ang="f34">
                  <a:pos x="f61" y="f62"/>
                </a:cxn>
                <a:cxn ang="f34">
                  <a:pos x="f63" y="f62"/>
                </a:cxn>
                <a:cxn ang="f34">
                  <a:pos x="f64" y="f60"/>
                </a:cxn>
                <a:cxn ang="f34">
                  <a:pos x="f64" y="f65"/>
                </a:cxn>
                <a:cxn ang="f34">
                  <a:pos x="f63" y="f66"/>
                </a:cxn>
                <a:cxn ang="f34">
                  <a:pos x="f61" y="f66"/>
                </a:cxn>
                <a:cxn ang="f34">
                  <a:pos x="f59" y="f65"/>
                </a:cxn>
                <a:cxn ang="f34">
                  <a:pos x="f59" y="f60"/>
                </a:cxn>
              </a:cxnLst>
              <a:rect l="f55" t="f58" r="f56" b="f57"/>
              <a:pathLst>
                <a:path w="5440680" h="472320">
                  <a:moveTo>
                    <a:pt x="f5" y="f8"/>
                  </a:moveTo>
                  <a:cubicBezTo>
                    <a:pt x="f5" y="f9"/>
                    <a:pt x="f9" y="f5"/>
                    <a:pt x="f8" y="f5"/>
                  </a:cubicBezTo>
                  <a:lnTo>
                    <a:pt x="f10" y="f5"/>
                  </a:lnTo>
                  <a:cubicBezTo>
                    <a:pt x="f11" y="f5"/>
                    <a:pt x="f6" y="f9"/>
                    <a:pt x="f6" y="f8"/>
                  </a:cubicBezTo>
                  <a:lnTo>
                    <a:pt x="f6" y="f12"/>
                  </a:lnTo>
                  <a:cubicBezTo>
                    <a:pt x="f6" y="f13"/>
                    <a:pt x="f11" y="f7"/>
                    <a:pt x="f10" y="f7"/>
                  </a:cubicBezTo>
                  <a:lnTo>
                    <a:pt x="f8" y="f7"/>
                  </a:lnTo>
                  <a:cubicBezTo>
                    <a:pt x="f9" y="f7"/>
                    <a:pt x="f5" y="f13"/>
                    <a:pt x="f5" y="f12"/>
                  </a:cubicBezTo>
                  <a:lnTo>
                    <a:pt x="f5" y="f8"/>
                  </a:lnTo>
                  <a:close/>
                </a:path>
              </a:pathLst>
            </a:custGeom>
            <a:solidFill>
              <a:srgbClr val="98BAFF"/>
            </a:solidFill>
            <a:ln w="12701" cap="flat">
              <a:solidFill>
                <a:srgbClr val="F8F8F8"/>
              </a:solidFill>
              <a:prstDash val="solid"/>
              <a:miter/>
            </a:ln>
          </p:spPr>
          <p:txBody>
            <a:bodyPr vert="horz" wrap="square" lIns="228700" tIns="23061" rIns="228700" bIns="23061" anchor="ctr" anchorCtr="0" compatLnSpc="1">
              <a:noAutofit/>
            </a:bodyPr>
            <a:lstStyle/>
            <a:p>
              <a:pPr marL="0" marR="0" lvl="0" indent="0" algn="l" defTabSz="711202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7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fi-FI" sz="1600" b="0" i="0" u="none" strike="noStrike" kern="1200" cap="none" spc="0" baseline="0">
                  <a:solidFill>
                    <a:srgbClr val="F8F8F8"/>
                  </a:solidFill>
                  <a:uFillTx/>
                  <a:latin typeface="Times New Roman"/>
                  <a:cs typeface="Arial"/>
                </a:rPr>
                <a:t>Kiinnostaako sinua kenties teatterin historia?</a:t>
              </a:r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9584546A-F758-4526-8D27-B72A2DC258A1}"/>
                </a:ext>
              </a:extLst>
            </p:cNvPr>
            <p:cNvSpPr/>
            <p:nvPr/>
          </p:nvSpPr>
          <p:spPr>
            <a:xfrm>
              <a:off x="685800" y="4985637"/>
              <a:ext cx="7772400" cy="403195"/>
            </a:xfrm>
            <a:prstGeom prst="rect">
              <a:avLst/>
            </a:prstGeom>
            <a:solidFill>
              <a:srgbClr val="F8F8F8">
                <a:alpha val="90000"/>
              </a:srgbClr>
            </a:solidFill>
            <a:ln w="12701" cap="flat">
              <a:solidFill>
                <a:srgbClr val="98BAFF"/>
              </a:solidFill>
              <a:prstDash val="solid"/>
              <a:miter/>
            </a:ln>
          </p:spPr>
          <p:txBody>
            <a:bodyPr lIns="0" tIns="0" rIns="0" bIns="0"/>
            <a:lstStyle/>
            <a:p>
              <a:endParaRPr lang="fi-FI"/>
            </a:p>
          </p:txBody>
        </p:sp>
        <p:sp>
          <p:nvSpPr>
            <p:cNvPr id="9" name="Vapaamuotoinen: Muoto 8">
              <a:extLst>
                <a:ext uri="{FF2B5EF4-FFF2-40B4-BE49-F238E27FC236}">
                  <a16:creationId xmlns:a16="http://schemas.microsoft.com/office/drawing/2014/main" id="{46CBB5B2-9167-4B01-BE9E-9C520B586809}"/>
                </a:ext>
              </a:extLst>
            </p:cNvPr>
            <p:cNvSpPr/>
            <p:nvPr/>
          </p:nvSpPr>
          <p:spPr>
            <a:xfrm>
              <a:off x="1187622" y="4741913"/>
              <a:ext cx="5440680" cy="472324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5440680"/>
                <a:gd name="f7" fmla="val 472320"/>
                <a:gd name="f8" fmla="val 78722"/>
                <a:gd name="f9" fmla="val 35245"/>
                <a:gd name="f10" fmla="val 5361958"/>
                <a:gd name="f11" fmla="val 5405435"/>
                <a:gd name="f12" fmla="val 393598"/>
                <a:gd name="f13" fmla="val 437075"/>
                <a:gd name="f14" fmla="+- 0 0 -90"/>
                <a:gd name="f15" fmla="*/ f3 1 5440680"/>
                <a:gd name="f16" fmla="*/ f4 1 472320"/>
                <a:gd name="f17" fmla="val f5"/>
                <a:gd name="f18" fmla="val f6"/>
                <a:gd name="f19" fmla="val f7"/>
                <a:gd name="f20" fmla="*/ f14 f0 1"/>
                <a:gd name="f21" fmla="+- f19 0 f17"/>
                <a:gd name="f22" fmla="+- f18 0 f17"/>
                <a:gd name="f23" fmla="*/ f20 1 f2"/>
                <a:gd name="f24" fmla="*/ f22 1 5440680"/>
                <a:gd name="f25" fmla="*/ f21 1 472320"/>
                <a:gd name="f26" fmla="*/ 0 f22 1"/>
                <a:gd name="f27" fmla="*/ 78722 f21 1"/>
                <a:gd name="f28" fmla="*/ 78722 f22 1"/>
                <a:gd name="f29" fmla="*/ 0 f21 1"/>
                <a:gd name="f30" fmla="*/ 5361958 f22 1"/>
                <a:gd name="f31" fmla="*/ 5440680 f22 1"/>
                <a:gd name="f32" fmla="*/ 393598 f21 1"/>
                <a:gd name="f33" fmla="*/ 472320 f21 1"/>
                <a:gd name="f34" fmla="+- f23 0 f1"/>
                <a:gd name="f35" fmla="*/ f26 1 5440680"/>
                <a:gd name="f36" fmla="*/ f27 1 472320"/>
                <a:gd name="f37" fmla="*/ f28 1 5440680"/>
                <a:gd name="f38" fmla="*/ f29 1 472320"/>
                <a:gd name="f39" fmla="*/ f30 1 5440680"/>
                <a:gd name="f40" fmla="*/ f31 1 5440680"/>
                <a:gd name="f41" fmla="*/ f32 1 472320"/>
                <a:gd name="f42" fmla="*/ f33 1 472320"/>
                <a:gd name="f43" fmla="*/ f17 1 f24"/>
                <a:gd name="f44" fmla="*/ f18 1 f24"/>
                <a:gd name="f45" fmla="*/ f17 1 f25"/>
                <a:gd name="f46" fmla="*/ f19 1 f25"/>
                <a:gd name="f47" fmla="*/ f35 1 f24"/>
                <a:gd name="f48" fmla="*/ f36 1 f25"/>
                <a:gd name="f49" fmla="*/ f37 1 f24"/>
                <a:gd name="f50" fmla="*/ f38 1 f25"/>
                <a:gd name="f51" fmla="*/ f39 1 f24"/>
                <a:gd name="f52" fmla="*/ f40 1 f24"/>
                <a:gd name="f53" fmla="*/ f41 1 f25"/>
                <a:gd name="f54" fmla="*/ f42 1 f25"/>
                <a:gd name="f55" fmla="*/ f43 f15 1"/>
                <a:gd name="f56" fmla="*/ f44 f15 1"/>
                <a:gd name="f57" fmla="*/ f46 f16 1"/>
                <a:gd name="f58" fmla="*/ f45 f16 1"/>
                <a:gd name="f59" fmla="*/ f47 f15 1"/>
                <a:gd name="f60" fmla="*/ f48 f16 1"/>
                <a:gd name="f61" fmla="*/ f49 f15 1"/>
                <a:gd name="f62" fmla="*/ f50 f16 1"/>
                <a:gd name="f63" fmla="*/ f51 f15 1"/>
                <a:gd name="f64" fmla="*/ f52 f15 1"/>
                <a:gd name="f65" fmla="*/ f53 f16 1"/>
                <a:gd name="f66" fmla="*/ f54 f1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4">
                  <a:pos x="f59" y="f60"/>
                </a:cxn>
                <a:cxn ang="f34">
                  <a:pos x="f61" y="f62"/>
                </a:cxn>
                <a:cxn ang="f34">
                  <a:pos x="f63" y="f62"/>
                </a:cxn>
                <a:cxn ang="f34">
                  <a:pos x="f64" y="f60"/>
                </a:cxn>
                <a:cxn ang="f34">
                  <a:pos x="f64" y="f65"/>
                </a:cxn>
                <a:cxn ang="f34">
                  <a:pos x="f63" y="f66"/>
                </a:cxn>
                <a:cxn ang="f34">
                  <a:pos x="f61" y="f66"/>
                </a:cxn>
                <a:cxn ang="f34">
                  <a:pos x="f59" y="f65"/>
                </a:cxn>
                <a:cxn ang="f34">
                  <a:pos x="f59" y="f60"/>
                </a:cxn>
              </a:cxnLst>
              <a:rect l="f55" t="f58" r="f56" b="f57"/>
              <a:pathLst>
                <a:path w="5440680" h="472320">
                  <a:moveTo>
                    <a:pt x="f5" y="f8"/>
                  </a:moveTo>
                  <a:cubicBezTo>
                    <a:pt x="f5" y="f9"/>
                    <a:pt x="f9" y="f5"/>
                    <a:pt x="f8" y="f5"/>
                  </a:cubicBezTo>
                  <a:lnTo>
                    <a:pt x="f10" y="f5"/>
                  </a:lnTo>
                  <a:cubicBezTo>
                    <a:pt x="f11" y="f5"/>
                    <a:pt x="f6" y="f9"/>
                    <a:pt x="f6" y="f8"/>
                  </a:cubicBezTo>
                  <a:lnTo>
                    <a:pt x="f6" y="f12"/>
                  </a:lnTo>
                  <a:cubicBezTo>
                    <a:pt x="f6" y="f13"/>
                    <a:pt x="f11" y="f7"/>
                    <a:pt x="f10" y="f7"/>
                  </a:cubicBezTo>
                  <a:lnTo>
                    <a:pt x="f8" y="f7"/>
                  </a:lnTo>
                  <a:cubicBezTo>
                    <a:pt x="f9" y="f7"/>
                    <a:pt x="f5" y="f13"/>
                    <a:pt x="f5" y="f12"/>
                  </a:cubicBezTo>
                  <a:lnTo>
                    <a:pt x="f5" y="f8"/>
                  </a:lnTo>
                  <a:close/>
                </a:path>
              </a:pathLst>
            </a:custGeom>
            <a:solidFill>
              <a:srgbClr val="98BAFF"/>
            </a:solidFill>
            <a:ln w="12701" cap="flat">
              <a:solidFill>
                <a:srgbClr val="F8F8F8"/>
              </a:solidFill>
              <a:prstDash val="solid"/>
              <a:miter/>
            </a:ln>
          </p:spPr>
          <p:txBody>
            <a:bodyPr vert="horz" wrap="square" lIns="228700" tIns="23061" rIns="228700" bIns="23061" anchor="ctr" anchorCtr="0" compatLnSpc="1">
              <a:noAutofit/>
            </a:bodyPr>
            <a:lstStyle/>
            <a:p>
              <a:pPr marL="0" marR="0" lvl="0" indent="0" algn="l" defTabSz="711202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7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fi-FI" sz="1600" b="0" i="0" u="none" strike="noStrike" kern="1200" cap="none" spc="0" baseline="0">
                  <a:solidFill>
                    <a:srgbClr val="F8F8F8"/>
                  </a:solidFill>
                  <a:uFillTx/>
                  <a:latin typeface="Times New Roman"/>
                  <a:cs typeface="Arial"/>
                </a:rPr>
                <a:t>Oletko sittenkin enemmän teatterin kuiskaaja, lavastaja, mainostaja, kuvaaja, muusikko tai ryhmäretken organisoija? </a:t>
              </a: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EB75291-6F67-4332-9B0B-14D26B4A827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fi-FI"/>
              <a:t>Tervetuloa teatteriin!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D8D4217-825B-43B3-9FA1-82A98609B6AD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Alkusanat 9.10.2018</a:t>
            </a:r>
          </a:p>
          <a:p>
            <a:pPr lvl="0"/>
            <a:r>
              <a:rPr lang="fi-FI"/>
              <a:t>Kenraaliharjoitus 30.10.2018</a:t>
            </a:r>
          </a:p>
          <a:p>
            <a:pPr lvl="0"/>
            <a:r>
              <a:rPr lang="fi-FI"/>
              <a:t>Ensi-ilta 6.11.2018</a:t>
            </a:r>
          </a:p>
          <a:p>
            <a:pPr lvl="0"/>
            <a:r>
              <a:rPr lang="fi-FI"/>
              <a:t>Toinen näytös 20.11.2018</a:t>
            </a:r>
          </a:p>
          <a:p>
            <a:pPr lvl="0"/>
            <a:r>
              <a:rPr lang="fi-FI"/>
              <a:t>…… Väliaika (glögiä ja piparia) …….</a:t>
            </a:r>
          </a:p>
          <a:p>
            <a:pPr lvl="0"/>
            <a:r>
              <a:rPr lang="fi-FI"/>
              <a:t>Uusintamahdollisuus kevätlukukaudella</a:t>
            </a:r>
          </a:p>
          <a:p>
            <a:pPr lvl="0"/>
            <a:endParaRPr lang="fi-FI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atteri">
  <a:themeElements>
    <a:clrScheme name="Office Theme 1">
      <a:dk1>
        <a:srgbClr val="00005B"/>
      </a:dk1>
      <a:lt1>
        <a:srgbClr val="F8F8F8"/>
      </a:lt1>
      <a:dk2>
        <a:srgbClr val="0000FF"/>
      </a:dk2>
      <a:lt2>
        <a:srgbClr val="FFCC00"/>
      </a:lt2>
      <a:accent1>
        <a:srgbClr val="98BAFF"/>
      </a:accent1>
      <a:accent2>
        <a:srgbClr val="009900"/>
      </a:accent2>
      <a:accent3>
        <a:srgbClr val="AAAAFF"/>
      </a:accent3>
      <a:accent4>
        <a:srgbClr val="D4D4D4"/>
      </a:accent4>
      <a:accent5>
        <a:srgbClr val="CAD9FF"/>
      </a:accent5>
      <a:accent6>
        <a:srgbClr val="008A00"/>
      </a:accent6>
      <a:hlink>
        <a:srgbClr val="350035"/>
      </a:hlink>
      <a:folHlink>
        <a:srgbClr val="5980D8"/>
      </a:folHlink>
    </a:clrScheme>
    <a:fontScheme name="Office-teema">
      <a:majorFont>
        <a:latin typeface="Times New Roman"/>
        <a:ea typeface=""/>
        <a:cs typeface="Arial"/>
      </a:majorFont>
      <a:minorFont>
        <a:latin typeface="Times New Roman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Office Theme 1">
        <a:dk1>
          <a:srgbClr val="00005B"/>
        </a:dk1>
        <a:lt1>
          <a:srgbClr val="F8F8F8"/>
        </a:lt1>
        <a:dk2>
          <a:srgbClr val="0000FF"/>
        </a:dk2>
        <a:lt2>
          <a:srgbClr val="FFCC00"/>
        </a:lt2>
        <a:accent1>
          <a:srgbClr val="98BAFF"/>
        </a:accent1>
        <a:accent2>
          <a:srgbClr val="009900"/>
        </a:accent2>
        <a:accent3>
          <a:srgbClr val="AAAAFF"/>
        </a:accent3>
        <a:accent4>
          <a:srgbClr val="D4D4D4"/>
        </a:accent4>
        <a:accent5>
          <a:srgbClr val="CAD9FF"/>
        </a:accent5>
        <a:accent6>
          <a:srgbClr val="008A00"/>
        </a:accent6>
        <a:hlink>
          <a:srgbClr val="350035"/>
        </a:hlink>
        <a:folHlink>
          <a:srgbClr val="5980D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3399"/>
        </a:dk2>
        <a:lt2>
          <a:srgbClr val="5A92D2"/>
        </a:lt2>
        <a:accent1>
          <a:srgbClr val="CCECFF"/>
        </a:accent1>
        <a:accent2>
          <a:srgbClr val="CC99FF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B98AE7"/>
        </a:accent6>
        <a:hlink>
          <a:srgbClr val="FFFF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FFFFF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333300"/>
        </a:dk1>
        <a:lt1>
          <a:srgbClr val="F8F8F8"/>
        </a:lt1>
        <a:dk2>
          <a:srgbClr val="B4AD8B"/>
        </a:dk2>
        <a:lt2>
          <a:srgbClr val="FFFF99"/>
        </a:lt2>
        <a:accent1>
          <a:srgbClr val="F5F5DE"/>
        </a:accent1>
        <a:accent2>
          <a:srgbClr val="00CCCC"/>
        </a:accent2>
        <a:accent3>
          <a:srgbClr val="D6D3C4"/>
        </a:accent3>
        <a:accent4>
          <a:srgbClr val="D4D4D4"/>
        </a:accent4>
        <a:accent5>
          <a:srgbClr val="F9F9EC"/>
        </a:accent5>
        <a:accent6>
          <a:srgbClr val="00B9B9"/>
        </a:accent6>
        <a:hlink>
          <a:srgbClr val="4E5136"/>
        </a:hlink>
        <a:folHlink>
          <a:srgbClr val="ADAA6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3300"/>
        </a:dk1>
        <a:lt1>
          <a:srgbClr val="F8F8F8"/>
        </a:lt1>
        <a:dk2>
          <a:srgbClr val="009966"/>
        </a:dk2>
        <a:lt2>
          <a:srgbClr val="FFCC00"/>
        </a:lt2>
        <a:accent1>
          <a:srgbClr val="F5F5DE"/>
        </a:accent1>
        <a:accent2>
          <a:srgbClr val="00CCCC"/>
        </a:accent2>
        <a:accent3>
          <a:srgbClr val="AACAB8"/>
        </a:accent3>
        <a:accent4>
          <a:srgbClr val="D4D4D4"/>
        </a:accent4>
        <a:accent5>
          <a:srgbClr val="F9F9EC"/>
        </a:accent5>
        <a:accent6>
          <a:srgbClr val="00B9B9"/>
        </a:accent6>
        <a:hlink>
          <a:srgbClr val="4E5136"/>
        </a:hlink>
        <a:folHlink>
          <a:srgbClr val="ADAA6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6">
        <a:dk1>
          <a:srgbClr val="660033"/>
        </a:dk1>
        <a:lt1>
          <a:srgbClr val="F8F8F8"/>
        </a:lt1>
        <a:dk2>
          <a:srgbClr val="D60093"/>
        </a:dk2>
        <a:lt2>
          <a:srgbClr val="FFCC00"/>
        </a:lt2>
        <a:accent1>
          <a:srgbClr val="F5F5DE"/>
        </a:accent1>
        <a:accent2>
          <a:srgbClr val="009900"/>
        </a:accent2>
        <a:accent3>
          <a:srgbClr val="E8AAC8"/>
        </a:accent3>
        <a:accent4>
          <a:srgbClr val="D4D4D4"/>
        </a:accent4>
        <a:accent5>
          <a:srgbClr val="F9F9EC"/>
        </a:accent5>
        <a:accent6>
          <a:srgbClr val="008A00"/>
        </a:accent6>
        <a:hlink>
          <a:srgbClr val="4E5136"/>
        </a:hlink>
        <a:folHlink>
          <a:srgbClr val="ADAA67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eatteri" id="{6C53058F-0B9B-4E98-B4AD-460E9B0DC1A4}" vid="{1FFC6EAB-FDB9-43BC-A87D-2E62DAB94D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teatteri</Template>
  <TotalTime>3010</TotalTime>
  <Words>114</Words>
  <Application>Microsoft Office PowerPoint</Application>
  <PresentationFormat>Laajakuva</PresentationFormat>
  <Paragraphs>24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8" baseType="lpstr">
      <vt:lpstr>Arial</vt:lpstr>
      <vt:lpstr>Times New Roman</vt:lpstr>
      <vt:lpstr>teatteri</vt:lpstr>
      <vt:lpstr>Monialainen oppimiskokonaisuus 2018-2019</vt:lpstr>
      <vt:lpstr>Kurkistus esiripun taakse</vt:lpstr>
      <vt:lpstr>Kiinnostaako sinua teatterimaailmassa?</vt:lpstr>
      <vt:lpstr>Miten haluat tutustua teatteriin?</vt:lpstr>
      <vt:lpstr>Tervetuloa teatteriin!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Kurkistus esiripun taakse</dc:title>
  <dc:subject/>
  <dc:creator>Susanna Lahti</dc:creator>
  <dc:description/>
  <cp:lastModifiedBy>Susanna Lahti</cp:lastModifiedBy>
  <cp:revision>12</cp:revision>
  <dcterms:created xsi:type="dcterms:W3CDTF">2018-10-05T17:51:14Z</dcterms:created>
  <dcterms:modified xsi:type="dcterms:W3CDTF">2018-10-08T17:11:20Z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TC010690861035</vt:lpwstr>
  </property>
</Properties>
</file>