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0" r:id="rId10"/>
    <p:sldId id="261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896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8315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368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6389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30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16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161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524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667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98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82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C5599-5FC7-48A1-B1F4-AEDC12F930F6}" type="datetimeFigureOut">
              <a:rPr lang="fi-FI" smtClean="0"/>
              <a:t>12.12.2016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0A085-8E61-4FB6-A7C2-4E6D99F7F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567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	</a:t>
            </a:r>
            <a:r>
              <a:rPr lang="fi-FI" sz="6000" dirty="0" smtClean="0"/>
              <a:t>HINDUISMA	</a:t>
            </a:r>
            <a:endParaRPr lang="fi-FI" sz="60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936" y="365125"/>
            <a:ext cx="1524000" cy="1257300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86" y="2705099"/>
            <a:ext cx="9357756" cy="291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039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Dharma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65662"/>
            <a:ext cx="6251369" cy="4811301"/>
          </a:xfrm>
        </p:spPr>
        <p:txBody>
          <a:bodyPr>
            <a:normAutofit lnSpcReduction="10000"/>
          </a:bodyPr>
          <a:lstStyle/>
          <a:p>
            <a:r>
              <a:rPr lang="se-FI" dirty="0" smtClean="0"/>
              <a:t>Muitala mii lea riekta ja mii lea boastut eallimis</a:t>
            </a:r>
          </a:p>
          <a:p>
            <a:r>
              <a:rPr lang="se-FI" dirty="0" smtClean="0"/>
              <a:t>Olmmoš galgá bissut ja eallit dan servodagas masa sii riegádit:</a:t>
            </a:r>
          </a:p>
          <a:p>
            <a:r>
              <a:rPr lang="se-FI" dirty="0" smtClean="0"/>
              <a:t>Galgá lávlut, oaffaruššat ja rohkadallat ipmiliidda</a:t>
            </a:r>
          </a:p>
          <a:p>
            <a:r>
              <a:rPr lang="se-FI" dirty="0" smtClean="0"/>
              <a:t>Ávžžuha olbmo basadit bassi eanus Gangesis</a:t>
            </a:r>
          </a:p>
          <a:p>
            <a:r>
              <a:rPr lang="se-FI" dirty="0" smtClean="0"/>
              <a:t>Dehálaš čuovvut dharma jus galgá oažžut beastima ja boahtte eallimis buoret dili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570" y="1365662"/>
            <a:ext cx="4393870" cy="376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07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Bassi deavsttat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7082307" cy="435133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se-FI" dirty="0"/>
              <a:t>Čállon máilmmi boarráseamos čállingillii, sanskrihtii</a:t>
            </a:r>
          </a:p>
          <a:p>
            <a:r>
              <a:rPr lang="se-FI" dirty="0"/>
              <a:t>Veda leat boarráseamos čállosat ja mearkkašit máhtu</a:t>
            </a:r>
          </a:p>
          <a:p>
            <a:r>
              <a:rPr lang="se-FI" dirty="0"/>
              <a:t>Vedas leat maid bassi lávlagat</a:t>
            </a:r>
          </a:p>
          <a:p>
            <a:r>
              <a:rPr lang="se-FI" dirty="0"/>
              <a:t>Muhtin girjjiin  leat dievva divttat ja muitalusat Ipmiliid birra</a:t>
            </a:r>
          </a:p>
          <a:p>
            <a:r>
              <a:rPr lang="se-FI" dirty="0"/>
              <a:t>Muhtin girjjiin fas sáhttá lohkat mot galgá eallit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907" y="1690689"/>
            <a:ext cx="3414109" cy="425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775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Alla basit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FI" dirty="0" smtClean="0"/>
              <a:t>Allabasit ja ávvudeamit leat dehálaš oasis hinduid eallimis</a:t>
            </a:r>
          </a:p>
          <a:p>
            <a:r>
              <a:rPr lang="se-FI" dirty="0" smtClean="0"/>
              <a:t>Olbmot či</a:t>
            </a:r>
            <a:r>
              <a:rPr lang="fi-FI" dirty="0" err="1" smtClean="0"/>
              <a:t>ŋadit</a:t>
            </a:r>
            <a:r>
              <a:rPr lang="fi-FI" dirty="0" smtClean="0"/>
              <a:t>, </a:t>
            </a:r>
            <a:r>
              <a:rPr lang="fi-FI" dirty="0" err="1" smtClean="0"/>
              <a:t>illudit</a:t>
            </a:r>
            <a:r>
              <a:rPr lang="fi-FI" dirty="0" smtClean="0"/>
              <a:t> ja </a:t>
            </a:r>
            <a:r>
              <a:rPr lang="fi-FI" dirty="0" err="1" smtClean="0"/>
              <a:t>deaivvadallet</a:t>
            </a:r>
            <a:endParaRPr lang="fi-FI" dirty="0" smtClean="0"/>
          </a:p>
          <a:p>
            <a:r>
              <a:rPr lang="se-FI" dirty="0" smtClean="0"/>
              <a:t>Oaffaruššet ipmiliidda ja dahket </a:t>
            </a:r>
            <a:r>
              <a:rPr lang="se-FI" dirty="0" smtClean="0"/>
              <a:t>puja (rohkadallet)</a:t>
            </a:r>
            <a:endParaRPr lang="se-FI" dirty="0" smtClean="0"/>
          </a:p>
          <a:p>
            <a:r>
              <a:rPr lang="se-FI" sz="3200" b="1" dirty="0" smtClean="0">
                <a:solidFill>
                  <a:srgbClr val="00B0F0"/>
                </a:solidFill>
              </a:rPr>
              <a:t>DIVALI</a:t>
            </a:r>
            <a:r>
              <a:rPr lang="se-FI" dirty="0" smtClean="0"/>
              <a:t>: čuovgga ja ođđa eallima ávvudeapmi:</a:t>
            </a:r>
          </a:p>
          <a:p>
            <a:pPr marL="0" indent="0">
              <a:buNone/>
            </a:pPr>
            <a:r>
              <a:rPr lang="se-FI" dirty="0" smtClean="0"/>
              <a:t>Ii oktage čiehka oaččo leat seavdnjat</a:t>
            </a:r>
          </a:p>
          <a:p>
            <a:pPr marL="0" indent="0">
              <a:buNone/>
            </a:pPr>
            <a:r>
              <a:rPr lang="se-FI" sz="3200" b="1" dirty="0" smtClean="0">
                <a:solidFill>
                  <a:srgbClr val="00B0F0"/>
                </a:solidFill>
              </a:rPr>
              <a:t>HOLI: </a:t>
            </a:r>
            <a:r>
              <a:rPr lang="se-FI" dirty="0" smtClean="0"/>
              <a:t>ávvudit giđa njukčamánus dehe cuoŋománus,ollugat cahkkehit gintala go dolla boaldá visot duolvvaid ja buohcuvuođaid</a:t>
            </a:r>
          </a:p>
        </p:txBody>
      </p:sp>
    </p:spTree>
    <p:extLst>
      <p:ext uri="{BB962C8B-B14F-4D97-AF65-F5344CB8AC3E}">
        <p14:creationId xmlns:p14="http://schemas.microsoft.com/office/powerpoint/2010/main" val="4137056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Tempelat</a:t>
            </a:r>
            <a:r>
              <a:rPr lang="fi-FI" dirty="0" smtClean="0"/>
              <a:t> 	MANDIR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6077755" cy="4351338"/>
          </a:xfrm>
        </p:spPr>
        <p:txBody>
          <a:bodyPr/>
          <a:lstStyle/>
          <a:p>
            <a:r>
              <a:rPr lang="fi-FI" dirty="0" err="1" smtClean="0"/>
              <a:t>Buohkat</a:t>
            </a:r>
            <a:r>
              <a:rPr lang="fi-FI" dirty="0" smtClean="0"/>
              <a:t> </a:t>
            </a:r>
            <a:r>
              <a:rPr lang="fi-FI" dirty="0" err="1" smtClean="0"/>
              <a:t>galget</a:t>
            </a:r>
            <a:r>
              <a:rPr lang="fi-FI" dirty="0" smtClean="0"/>
              <a:t> </a:t>
            </a:r>
            <a:r>
              <a:rPr lang="fi-FI" dirty="0" err="1" smtClean="0"/>
              <a:t>nuollat</a:t>
            </a:r>
            <a:r>
              <a:rPr lang="fi-FI" dirty="0" smtClean="0"/>
              <a:t> g</a:t>
            </a:r>
            <a:r>
              <a:rPr lang="se-FI" dirty="0" smtClean="0"/>
              <a:t>ápmiid ovdalgo mannet sisa</a:t>
            </a:r>
          </a:p>
          <a:p>
            <a:r>
              <a:rPr lang="se-FI" dirty="0" smtClean="0"/>
              <a:t>Eanaš tempelat huksejuvvon ipmila nammii (= ipmila dállu)</a:t>
            </a:r>
          </a:p>
          <a:p>
            <a:r>
              <a:rPr lang="se-FI" dirty="0" smtClean="0"/>
              <a:t>Tempelis leat ipmilgovvosat deháleamos ipmiliin</a:t>
            </a:r>
          </a:p>
          <a:p>
            <a:r>
              <a:rPr lang="se-FI" dirty="0" smtClean="0"/>
              <a:t>Báhpat fuolahit govain, sihkkot ja basset daid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313" y="365125"/>
            <a:ext cx="4564487" cy="282883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313" y="3436914"/>
            <a:ext cx="4564487" cy="2740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302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9" y="360608"/>
            <a:ext cx="6387922" cy="6194738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7740203" y="1815921"/>
            <a:ext cx="39795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e-FI" sz="4000" dirty="0" smtClean="0"/>
              <a:t>Ipmilgovvosat tempeliin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817463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93502" y="65355"/>
            <a:ext cx="10515600" cy="1325563"/>
          </a:xfrm>
        </p:spPr>
        <p:txBody>
          <a:bodyPr/>
          <a:lstStyle/>
          <a:p>
            <a:r>
              <a:rPr lang="se-FI" dirty="0" smtClean="0"/>
              <a:t>Ipmiliid rohkadallan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241701" y="1390918"/>
            <a:ext cx="6387922" cy="4786045"/>
          </a:xfrm>
        </p:spPr>
        <p:txBody>
          <a:bodyPr>
            <a:normAutofit/>
          </a:bodyPr>
          <a:lstStyle/>
          <a:p>
            <a:r>
              <a:rPr lang="se-FI" i="1" dirty="0" smtClean="0"/>
              <a:t>Puja</a:t>
            </a:r>
            <a:r>
              <a:rPr lang="se-FI" dirty="0" smtClean="0"/>
              <a:t> lea hinduid rohkadallan</a:t>
            </a:r>
          </a:p>
          <a:p>
            <a:r>
              <a:rPr lang="se-FI" dirty="0" smtClean="0"/>
              <a:t>Ovdal rohkadallama ferte bielluin skálihit vai olbmot dihtet rohkos álgá</a:t>
            </a:r>
          </a:p>
          <a:p>
            <a:r>
              <a:rPr lang="se-FI" dirty="0" smtClean="0"/>
              <a:t>Rohkadallit molsot ipmilgovvosiin biktasiid ja basset, bibmet (</a:t>
            </a:r>
            <a:r>
              <a:rPr lang="se-FI" i="1" dirty="0" smtClean="0"/>
              <a:t>šattut, riisa, niehtit, njálgát dehe  mielki</a:t>
            </a:r>
            <a:r>
              <a:rPr lang="se-FI" dirty="0" smtClean="0"/>
              <a:t>) ja oaffaruššet sidjiide (</a:t>
            </a:r>
            <a:r>
              <a:rPr lang="se-FI" i="1" dirty="0" smtClean="0"/>
              <a:t>omd. lieđit, ruđat, gintalat</a:t>
            </a:r>
            <a:r>
              <a:rPr lang="se-FI" dirty="0" smtClean="0"/>
              <a:t>)</a:t>
            </a:r>
          </a:p>
          <a:p>
            <a:r>
              <a:rPr lang="se-FI" dirty="0" smtClean="0"/>
              <a:t>Maŋŋel rohkosa olbmot borret oaffaruššon biepmu dehe addet dan olbmuige, geat dárbbašit dan</a:t>
            </a:r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02" y="1390918"/>
            <a:ext cx="4570926" cy="432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562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se-FI" dirty="0" smtClean="0"/>
              <a:t>Eallingeardi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e-FI" dirty="0" smtClean="0">
                <a:solidFill>
                  <a:srgbClr val="00B050"/>
                </a:solidFill>
              </a:rPr>
              <a:t>Riegádeapmi</a:t>
            </a:r>
            <a:r>
              <a:rPr lang="se-FI" dirty="0" smtClean="0"/>
              <a:t>: stuora illu ja ávvudeapmi; báhppa čuohppá máná vuovttaid ja boaldá daid vai máná siellu šaddá ráinnasin</a:t>
            </a:r>
          </a:p>
          <a:p>
            <a:r>
              <a:rPr lang="se-FI" dirty="0" smtClean="0">
                <a:solidFill>
                  <a:schemeClr val="accent1">
                    <a:lumMod val="75000"/>
                  </a:schemeClr>
                </a:solidFill>
              </a:rPr>
              <a:t>Mánnávuohta</a:t>
            </a:r>
            <a:r>
              <a:rPr lang="se-FI" dirty="0" smtClean="0"/>
              <a:t>: bárdni galgá 8-12 jagi gaskkas oahppat lohkat muhtin bassi deavsttaid; oažžu iežas mantra dahje rohkosa maid galgá dadjat juohke beaivve; muhtimat ávvudit nieidda vuosttas mánnodávddaid mearkan ahte lea šaddame nissonolmmožin</a:t>
            </a:r>
          </a:p>
          <a:p>
            <a:r>
              <a:rPr lang="se-FI" dirty="0" smtClean="0">
                <a:solidFill>
                  <a:srgbClr val="FF0000"/>
                </a:solidFill>
              </a:rPr>
              <a:t>Náitaleapmi: </a:t>
            </a:r>
            <a:r>
              <a:rPr lang="se-FI" dirty="0" smtClean="0"/>
              <a:t>vánhemat gávdnet heivvolaš isida/eamida; heajat sáhttet bistit máŋga beaivvi</a:t>
            </a:r>
          </a:p>
          <a:p>
            <a:r>
              <a:rPr lang="se-FI" dirty="0" smtClean="0">
                <a:solidFill>
                  <a:schemeClr val="accent4">
                    <a:lumMod val="75000"/>
                  </a:schemeClr>
                </a:solidFill>
              </a:rPr>
              <a:t>Jápmin</a:t>
            </a:r>
            <a:r>
              <a:rPr lang="se-FI" dirty="0" smtClean="0"/>
              <a:t>: rumaš basso ja gisso liinniid sisa; siellu guođđá rupmaša ja šaddá ođđasit; bearraša boarráseamos cahkkeha dola ja rumaš buollá gutnan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8132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Leavv</a:t>
            </a:r>
            <a:r>
              <a:rPr lang="se-FI" dirty="0" smtClean="0"/>
              <a:t>án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55668"/>
            <a:ext cx="6757987" cy="3207626"/>
          </a:xfrm>
        </p:spPr>
      </p:pic>
    </p:spTree>
    <p:extLst>
      <p:ext uri="{BB962C8B-B14F-4D97-AF65-F5344CB8AC3E}">
        <p14:creationId xmlns:p14="http://schemas.microsoft.com/office/powerpoint/2010/main" val="1415268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HINDUISMA</a:t>
            </a:r>
            <a:r>
              <a:rPr lang="fi-FI" dirty="0" smtClean="0"/>
              <a:t> &gt; Hindu ”</a:t>
            </a:r>
            <a:r>
              <a:rPr lang="fi-FI" dirty="0" err="1" smtClean="0"/>
              <a:t>Son</a:t>
            </a:r>
            <a:r>
              <a:rPr lang="fi-FI" dirty="0" smtClean="0"/>
              <a:t> </a:t>
            </a:r>
            <a:r>
              <a:rPr lang="fi-FI" dirty="0" err="1" smtClean="0"/>
              <a:t>gii</a:t>
            </a:r>
            <a:r>
              <a:rPr lang="fi-FI" dirty="0" smtClean="0"/>
              <a:t> </a:t>
            </a:r>
            <a:r>
              <a:rPr lang="fi-FI" dirty="0" err="1" smtClean="0"/>
              <a:t>lea</a:t>
            </a:r>
            <a:r>
              <a:rPr lang="fi-FI" dirty="0" smtClean="0"/>
              <a:t> </a:t>
            </a:r>
            <a:r>
              <a:rPr lang="fi-FI" dirty="0" err="1" smtClean="0"/>
              <a:t>Indias</a:t>
            </a:r>
            <a:r>
              <a:rPr lang="fi-FI" dirty="0" smtClean="0"/>
              <a:t> </a:t>
            </a:r>
            <a:r>
              <a:rPr lang="fi-FI" dirty="0" err="1" smtClean="0"/>
              <a:t>eret</a:t>
            </a:r>
            <a:r>
              <a:rPr lang="fi-FI" dirty="0" smtClean="0"/>
              <a:t>”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611" y="3412900"/>
            <a:ext cx="5396248" cy="3129567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FI" dirty="0" smtClean="0"/>
              <a:t>Boarráseamos máilmmioskkoldat: riegádii Indias sullii 2500 oKr</a:t>
            </a:r>
          </a:p>
          <a:p>
            <a:r>
              <a:rPr lang="se-FI" dirty="0" smtClean="0"/>
              <a:t>Stuorimus ja deháleamos oskkoldat Indias</a:t>
            </a:r>
          </a:p>
          <a:p>
            <a:r>
              <a:rPr lang="se-FI" dirty="0" smtClean="0"/>
              <a:t>India lea hinduid bassi riika</a:t>
            </a:r>
          </a:p>
          <a:p>
            <a:r>
              <a:rPr lang="se-FI" dirty="0" smtClean="0"/>
              <a:t>Ganges johka lea bassi čáhci, dat buhtista olbmo sielu ja olmmoš oažžu suttuid ándagassii</a:t>
            </a:r>
          </a:p>
          <a:p>
            <a:r>
              <a:rPr lang="se-FI" dirty="0" smtClean="0"/>
              <a:t>Oskot ođđasit riegádeapmái</a:t>
            </a:r>
          </a:p>
          <a:p>
            <a:r>
              <a:rPr lang="se-FI" dirty="0" smtClean="0"/>
              <a:t>Okta bajimus ipmil, Brahma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0678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Deháleamos ipmilat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21431" y="1516866"/>
            <a:ext cx="6940138" cy="4351338"/>
          </a:xfrm>
        </p:spPr>
        <p:txBody>
          <a:bodyPr/>
          <a:lstStyle/>
          <a:p>
            <a:r>
              <a:rPr lang="se-FI" dirty="0" smtClean="0"/>
              <a:t>Brahma: bajimus ipmil</a:t>
            </a:r>
            <a:endParaRPr lang="fi-FI" dirty="0"/>
          </a:p>
          <a:p>
            <a:r>
              <a:rPr lang="se-FI" dirty="0" smtClean="0"/>
              <a:t>Vishnu: galgá máilmmi bisuhit ja geahččat bearrái olbmo eallinvuorbbi</a:t>
            </a:r>
          </a:p>
          <a:p>
            <a:r>
              <a:rPr lang="se-FI" dirty="0" smtClean="0"/>
              <a:t>Lakshmi: Vishnu eamit, lea lihku, riggodaga, mánnáoažžunlihku ja čábbodaga nissonipmil</a:t>
            </a:r>
          </a:p>
          <a:p>
            <a:r>
              <a:rPr lang="se-FI" dirty="0" smtClean="0"/>
              <a:t>Shiva: lea billisteaddji, lea sihke buorre ja bahá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17" y="1816924"/>
            <a:ext cx="3582142" cy="271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377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Servodagat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FI" dirty="0" smtClean="0"/>
              <a:t>Juohká olbmuid 4 servodahkii: </a:t>
            </a:r>
          </a:p>
          <a:p>
            <a:pPr marL="0" indent="0">
              <a:buNone/>
            </a:pPr>
            <a:r>
              <a:rPr lang="se-FI" i="1" dirty="0" smtClean="0"/>
              <a:t>báhpat</a:t>
            </a:r>
            <a:r>
              <a:rPr lang="se-FI" dirty="0" smtClean="0"/>
              <a:t>, </a:t>
            </a:r>
            <a:r>
              <a:rPr lang="se-FI" i="1" dirty="0" smtClean="0"/>
              <a:t>soalddáhat</a:t>
            </a:r>
            <a:r>
              <a:rPr lang="se-FI" dirty="0" smtClean="0"/>
              <a:t>, </a:t>
            </a:r>
            <a:r>
              <a:rPr lang="se-FI" i="1" dirty="0" smtClean="0"/>
              <a:t>eanabargit</a:t>
            </a:r>
            <a:r>
              <a:rPr lang="se-FI" dirty="0" smtClean="0"/>
              <a:t> ja </a:t>
            </a:r>
            <a:r>
              <a:rPr lang="se-FI" i="1" dirty="0" smtClean="0"/>
              <a:t>bálvvát</a:t>
            </a:r>
          </a:p>
          <a:p>
            <a:pPr marL="0" indent="0">
              <a:buNone/>
            </a:pPr>
            <a:r>
              <a:rPr lang="se-FI" dirty="0"/>
              <a:t>o</a:t>
            </a:r>
            <a:r>
              <a:rPr lang="se-FI" dirty="0" smtClean="0"/>
              <a:t>md. Jus mánná riegáda eanabargiid servodahkii, de son ii sáhte bargagoahtit báhppan</a:t>
            </a:r>
          </a:p>
          <a:p>
            <a:r>
              <a:rPr lang="se-FI" dirty="0" smtClean="0"/>
              <a:t>Muhtimat eai riegát masage searvái ja sin gohčodit </a:t>
            </a:r>
            <a:r>
              <a:rPr lang="se-FI" i="1" dirty="0" smtClean="0"/>
              <a:t>dalitan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2284056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>
                <a:solidFill>
                  <a:schemeClr val="accent2"/>
                </a:solidFill>
              </a:rPr>
              <a:t>OĐĐASIT RIEGÁDIT</a:t>
            </a:r>
            <a:endParaRPr lang="fi-FI" dirty="0">
              <a:solidFill>
                <a:schemeClr val="accent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se-FI" dirty="0" smtClean="0"/>
              <a:t>Hindut jáhkket ahte olbmo siellu johtá viidáseappot ja šaddá eará eallin/ealihin  maŋŋel go olmmoš lea jápmán =</a:t>
            </a:r>
            <a:r>
              <a:rPr lang="se-FI" i="1" dirty="0" smtClean="0"/>
              <a:t>Samsara</a:t>
            </a:r>
          </a:p>
          <a:p>
            <a:r>
              <a:rPr lang="se-FI" dirty="0" smtClean="0"/>
              <a:t>Olmmoš oažžu ánssu mielde ja de </a:t>
            </a:r>
            <a:r>
              <a:rPr lang="se-FI" i="1" dirty="0" smtClean="0"/>
              <a:t>karma</a:t>
            </a:r>
            <a:r>
              <a:rPr lang="se-FI" dirty="0" smtClean="0"/>
              <a:t> čuovvu su eallima ja daguid</a:t>
            </a:r>
          </a:p>
          <a:p>
            <a:r>
              <a:rPr lang="se-FI" dirty="0" smtClean="0"/>
              <a:t>Samsara ja karma hui dehálaš oasit hinduismmas</a:t>
            </a:r>
          </a:p>
          <a:p>
            <a:r>
              <a:rPr lang="se-FI" dirty="0" smtClean="0"/>
              <a:t>Olbmot geahččalit beassat eret samsaras ja dalle fertejit čuovvut dharma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3451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Eallima áiggit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e-FI" sz="4000" b="1" dirty="0" smtClean="0"/>
              <a:t>Dievdu:</a:t>
            </a:r>
          </a:p>
          <a:p>
            <a:pPr marL="0" indent="0">
              <a:buNone/>
            </a:pPr>
            <a:r>
              <a:rPr lang="se-FI" dirty="0" smtClean="0"/>
              <a:t>-Juhkkojuvvo 4 áigodahkii: </a:t>
            </a:r>
          </a:p>
          <a:p>
            <a:pPr marL="0" indent="0">
              <a:buNone/>
            </a:pPr>
            <a:r>
              <a:rPr lang="se-FI" dirty="0">
                <a:solidFill>
                  <a:srgbClr val="FF0000"/>
                </a:solidFill>
              </a:rPr>
              <a:t>O</a:t>
            </a:r>
            <a:r>
              <a:rPr lang="se-FI" dirty="0" smtClean="0">
                <a:solidFill>
                  <a:srgbClr val="FF0000"/>
                </a:solidFill>
              </a:rPr>
              <a:t>ahppi</a:t>
            </a:r>
            <a:r>
              <a:rPr lang="se-FI" dirty="0" smtClean="0"/>
              <a:t>=eallima álgoáigi</a:t>
            </a:r>
          </a:p>
          <a:p>
            <a:pPr marL="0" indent="0">
              <a:buNone/>
            </a:pPr>
            <a:r>
              <a:rPr lang="se-FI" dirty="0" smtClean="0">
                <a:solidFill>
                  <a:srgbClr val="00B0F0"/>
                </a:solidFill>
              </a:rPr>
              <a:t>Dievdu</a:t>
            </a:r>
            <a:r>
              <a:rPr lang="se-FI" dirty="0" smtClean="0"/>
              <a:t>=náitala ja oažžu mánáid</a:t>
            </a:r>
          </a:p>
          <a:p>
            <a:pPr marL="0" indent="0">
              <a:buNone/>
            </a:pPr>
            <a:r>
              <a:rPr lang="se-FI" dirty="0" smtClean="0">
                <a:solidFill>
                  <a:srgbClr val="00B050"/>
                </a:solidFill>
              </a:rPr>
              <a:t>Meahccái ásáiduvvi</a:t>
            </a:r>
            <a:r>
              <a:rPr lang="se-FI" dirty="0" smtClean="0"/>
              <a:t>=smiehtada ja rohkadallá</a:t>
            </a:r>
          </a:p>
          <a:p>
            <a:pPr marL="0" indent="0">
              <a:buNone/>
            </a:pPr>
            <a:r>
              <a:rPr lang="se-FI" dirty="0" smtClean="0">
                <a:solidFill>
                  <a:srgbClr val="FFC000"/>
                </a:solidFill>
              </a:rPr>
              <a:t>Askeahta</a:t>
            </a:r>
            <a:r>
              <a:rPr lang="se-FI" dirty="0" smtClean="0"/>
              <a:t>=johtit ja geahččalit olahit moksha dahje beastima</a:t>
            </a:r>
          </a:p>
          <a:p>
            <a:pPr marL="0" indent="0">
              <a:buNone/>
            </a:pPr>
            <a:endParaRPr lang="se-FI" dirty="0" smtClean="0"/>
          </a:p>
          <a:p>
            <a:pPr marL="0" indent="0">
              <a:buNone/>
            </a:pPr>
            <a:endParaRPr lang="se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1958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...eallima áiggit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e-FI" dirty="0" smtClean="0"/>
              <a:t>Nissonolmmoš:</a:t>
            </a:r>
          </a:p>
          <a:p>
            <a:pPr marL="0" indent="0">
              <a:buNone/>
            </a:pPr>
            <a:r>
              <a:rPr lang="se-FI" dirty="0" smtClean="0"/>
              <a:t>-juhkkojuvvo 3 </a:t>
            </a:r>
            <a:r>
              <a:rPr lang="se-FI" dirty="0" smtClean="0"/>
              <a:t>oassái:</a:t>
            </a:r>
            <a:endParaRPr lang="se-FI" dirty="0" smtClean="0"/>
          </a:p>
          <a:p>
            <a:pPr marL="0" indent="0">
              <a:buNone/>
            </a:pPr>
            <a:endParaRPr lang="se-FI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e-FI" dirty="0" smtClean="0">
                <a:solidFill>
                  <a:srgbClr val="00B050"/>
                </a:solidFill>
              </a:rPr>
              <a:t>1. Nieida=ovdal </a:t>
            </a:r>
            <a:r>
              <a:rPr lang="se-FI" dirty="0" smtClean="0">
                <a:solidFill>
                  <a:srgbClr val="00B050"/>
                </a:solidFill>
              </a:rPr>
              <a:t>náitaleami</a:t>
            </a:r>
          </a:p>
          <a:p>
            <a:pPr marL="0" indent="0">
              <a:buNone/>
            </a:pPr>
            <a:r>
              <a:rPr lang="se-FI" dirty="0" smtClean="0">
                <a:solidFill>
                  <a:srgbClr val="00B050"/>
                </a:solidFill>
              </a:rPr>
              <a:t>2. Eamit </a:t>
            </a:r>
            <a:r>
              <a:rPr lang="se-FI" dirty="0" smtClean="0">
                <a:solidFill>
                  <a:srgbClr val="00B050"/>
                </a:solidFill>
              </a:rPr>
              <a:t>ja Eadni=Maŋŋel náitaleami</a:t>
            </a:r>
          </a:p>
          <a:p>
            <a:pPr marL="0" indent="0">
              <a:buNone/>
            </a:pPr>
            <a:r>
              <a:rPr lang="se-FI" dirty="0" smtClean="0">
                <a:solidFill>
                  <a:srgbClr val="00B050"/>
                </a:solidFill>
              </a:rPr>
              <a:t>3. Leaska</a:t>
            </a:r>
            <a:r>
              <a:rPr lang="se-FI" dirty="0" smtClean="0">
                <a:solidFill>
                  <a:srgbClr val="00B050"/>
                </a:solidFill>
              </a:rPr>
              <a:t>= Jus isit jápmá ovdal (leaskain ii leat árvu)</a:t>
            </a:r>
            <a:endParaRPr lang="fi-FI" dirty="0">
              <a:solidFill>
                <a:srgbClr val="00B050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285" y="1690689"/>
            <a:ext cx="4765183" cy="214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40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i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827992"/>
              </p:ext>
            </p:extLst>
          </p:nvPr>
        </p:nvGraphicFramePr>
        <p:xfrm>
          <a:off x="92075" y="92075"/>
          <a:ext cx="8327530" cy="6997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Asiakirja" r:id="rId3" imgW="7135730" imgH="9424306" progId="Word.Document.12">
                  <p:embed/>
                </p:oleObj>
              </mc:Choice>
              <mc:Fallback>
                <p:oleObj name="Asiakirja" r:id="rId3" imgW="7135730" imgH="942430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8327530" cy="69974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8728364" y="783771"/>
            <a:ext cx="263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e-FI" dirty="0" smtClean="0"/>
              <a:t>Loga muitalusa!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524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563</Words>
  <Application>Microsoft Office PowerPoint</Application>
  <PresentationFormat>Laajakuva</PresentationFormat>
  <Paragraphs>75</Paragraphs>
  <Slides>16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Office-teema</vt:lpstr>
      <vt:lpstr>Asiakirja</vt:lpstr>
      <vt:lpstr> HINDUISMA </vt:lpstr>
      <vt:lpstr>Leavván</vt:lpstr>
      <vt:lpstr>HINDUISMA &gt; Hindu ”Son gii lea Indias eret”</vt:lpstr>
      <vt:lpstr>Deháleamos ipmilat</vt:lpstr>
      <vt:lpstr>Servodagat</vt:lpstr>
      <vt:lpstr>OĐĐASIT RIEGÁDIT</vt:lpstr>
      <vt:lpstr>Eallima áiggit</vt:lpstr>
      <vt:lpstr>...eallima áiggit</vt:lpstr>
      <vt:lpstr>PowerPoint-esitys</vt:lpstr>
      <vt:lpstr>Dharma</vt:lpstr>
      <vt:lpstr>Bassi deavsttat</vt:lpstr>
      <vt:lpstr>Alla basit</vt:lpstr>
      <vt:lpstr>Tempelat  MANDIR</vt:lpstr>
      <vt:lpstr>PowerPoint-esitys</vt:lpstr>
      <vt:lpstr>Ipmiliid rohkadallan</vt:lpstr>
      <vt:lpstr>Eallingeardi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HINDUISMA</dc:title>
  <dc:creator>Maarit Magga</dc:creator>
  <cp:lastModifiedBy>A07-Oppilas</cp:lastModifiedBy>
  <cp:revision>17</cp:revision>
  <dcterms:created xsi:type="dcterms:W3CDTF">2016-11-30T12:59:39Z</dcterms:created>
  <dcterms:modified xsi:type="dcterms:W3CDTF">2016-12-12T09:00:02Z</dcterms:modified>
</cp:coreProperties>
</file>