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customXml/itemProps4.xml" ContentType="application/vnd.openxmlformats-officedocument.customXmlProperties+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5"/>
  </p:sldMasterIdLst>
  <p:notesMasterIdLst>
    <p:notesMasterId r:id="rId11"/>
  </p:notesMasterIdLst>
  <p:sldIdLst>
    <p:sldId id="256" r:id="rId6"/>
    <p:sldId id="261" r:id="rId7"/>
    <p:sldId id="260" r:id="rId8"/>
    <p:sldId id="262" r:id="rId9"/>
    <p:sldId id="263" r:id="rId10"/>
  </p:sldIdLst>
  <p:sldSz cx="9144000" cy="6858000" type="screen4x3"/>
  <p:notesSz cx="6858000" cy="9144000"/>
  <p:defaultTextStyle>
    <a:defPPr>
      <a:defRPr lang="fi-FI"/>
    </a:defPPr>
    <a:lvl1pPr algn="l" rtl="0" eaLnBrk="0" fontAlgn="base" hangingPunct="0">
      <a:spcBef>
        <a:spcPct val="0"/>
      </a:spcBef>
      <a:spcAft>
        <a:spcPct val="0"/>
      </a:spcAft>
      <a:defRPr sz="2400" i="1" kern="1200">
        <a:solidFill>
          <a:schemeClr val="tx1"/>
        </a:solidFill>
        <a:latin typeface="Lucida Grande" charset="0"/>
        <a:ea typeface="MS PGothic" pitchFamily="34" charset="-128"/>
        <a:cs typeface="+mn-cs"/>
      </a:defRPr>
    </a:lvl1pPr>
    <a:lvl2pPr marL="457200" algn="l" rtl="0" eaLnBrk="0" fontAlgn="base" hangingPunct="0">
      <a:spcBef>
        <a:spcPct val="0"/>
      </a:spcBef>
      <a:spcAft>
        <a:spcPct val="0"/>
      </a:spcAft>
      <a:defRPr sz="2400" i="1" kern="1200">
        <a:solidFill>
          <a:schemeClr val="tx1"/>
        </a:solidFill>
        <a:latin typeface="Lucida Grande" charset="0"/>
        <a:ea typeface="MS PGothic" pitchFamily="34" charset="-128"/>
        <a:cs typeface="+mn-cs"/>
      </a:defRPr>
    </a:lvl2pPr>
    <a:lvl3pPr marL="914400" algn="l" rtl="0" eaLnBrk="0" fontAlgn="base" hangingPunct="0">
      <a:spcBef>
        <a:spcPct val="0"/>
      </a:spcBef>
      <a:spcAft>
        <a:spcPct val="0"/>
      </a:spcAft>
      <a:defRPr sz="2400" i="1" kern="1200">
        <a:solidFill>
          <a:schemeClr val="tx1"/>
        </a:solidFill>
        <a:latin typeface="Lucida Grande" charset="0"/>
        <a:ea typeface="MS PGothic" pitchFamily="34" charset="-128"/>
        <a:cs typeface="+mn-cs"/>
      </a:defRPr>
    </a:lvl3pPr>
    <a:lvl4pPr marL="1371600" algn="l" rtl="0" eaLnBrk="0" fontAlgn="base" hangingPunct="0">
      <a:spcBef>
        <a:spcPct val="0"/>
      </a:spcBef>
      <a:spcAft>
        <a:spcPct val="0"/>
      </a:spcAft>
      <a:defRPr sz="2400" i="1" kern="1200">
        <a:solidFill>
          <a:schemeClr val="tx1"/>
        </a:solidFill>
        <a:latin typeface="Lucida Grande" charset="0"/>
        <a:ea typeface="MS PGothic" pitchFamily="34" charset="-128"/>
        <a:cs typeface="+mn-cs"/>
      </a:defRPr>
    </a:lvl4pPr>
    <a:lvl5pPr marL="1828800" algn="l" rtl="0" eaLnBrk="0" fontAlgn="base" hangingPunct="0">
      <a:spcBef>
        <a:spcPct val="0"/>
      </a:spcBef>
      <a:spcAft>
        <a:spcPct val="0"/>
      </a:spcAft>
      <a:defRPr sz="2400" i="1" kern="1200">
        <a:solidFill>
          <a:schemeClr val="tx1"/>
        </a:solidFill>
        <a:latin typeface="Lucida Grande" charset="0"/>
        <a:ea typeface="MS PGothic" pitchFamily="34" charset="-128"/>
        <a:cs typeface="+mn-cs"/>
      </a:defRPr>
    </a:lvl5pPr>
    <a:lvl6pPr marL="2286000" algn="l" defTabSz="914400" rtl="0" eaLnBrk="1" latinLnBrk="0" hangingPunct="1">
      <a:defRPr sz="2400" i="1" kern="1200">
        <a:solidFill>
          <a:schemeClr val="tx1"/>
        </a:solidFill>
        <a:latin typeface="Lucida Grande" charset="0"/>
        <a:ea typeface="MS PGothic" pitchFamily="34" charset="-128"/>
        <a:cs typeface="+mn-cs"/>
      </a:defRPr>
    </a:lvl6pPr>
    <a:lvl7pPr marL="2743200" algn="l" defTabSz="914400" rtl="0" eaLnBrk="1" latinLnBrk="0" hangingPunct="1">
      <a:defRPr sz="2400" i="1" kern="1200">
        <a:solidFill>
          <a:schemeClr val="tx1"/>
        </a:solidFill>
        <a:latin typeface="Lucida Grande" charset="0"/>
        <a:ea typeface="MS PGothic" pitchFamily="34" charset="-128"/>
        <a:cs typeface="+mn-cs"/>
      </a:defRPr>
    </a:lvl7pPr>
    <a:lvl8pPr marL="3200400" algn="l" defTabSz="914400" rtl="0" eaLnBrk="1" latinLnBrk="0" hangingPunct="1">
      <a:defRPr sz="2400" i="1" kern="1200">
        <a:solidFill>
          <a:schemeClr val="tx1"/>
        </a:solidFill>
        <a:latin typeface="Lucida Grande" charset="0"/>
        <a:ea typeface="MS PGothic" pitchFamily="34" charset="-128"/>
        <a:cs typeface="+mn-cs"/>
      </a:defRPr>
    </a:lvl8pPr>
    <a:lvl9pPr marL="3657600" algn="l" defTabSz="914400" rtl="0" eaLnBrk="1" latinLnBrk="0" hangingPunct="1">
      <a:defRPr sz="2400" i="1" kern="1200">
        <a:solidFill>
          <a:schemeClr val="tx1"/>
        </a:solidFill>
        <a:latin typeface="Lucida Grande" charset="0"/>
        <a:ea typeface="MS PGothic" pitchFamily="34" charset="-128"/>
        <a:cs typeface="+mn-cs"/>
      </a:defRPr>
    </a:lvl9pPr>
  </p:defaultTextStyle>
  <p:extLst>
    <p:ext uri="{EFAFB233-063F-42B5-8137-9DF3F51BA10A}">
      <p15:sldGuideLst xmlns:p15="http://schemas.microsoft.com/office/powerpoint/2012/main" xmlns="">
        <p15:guide id="1" orient="horz" pos="100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FFFFDD"/>
    <a:srgbClr val="005082"/>
    <a:srgbClr val="0099CC"/>
    <a:srgbClr val="1989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74" autoAdjust="0"/>
  </p:normalViewPr>
  <p:slideViewPr>
    <p:cSldViewPr>
      <p:cViewPr varScale="1">
        <p:scale>
          <a:sx n="110" d="100"/>
          <a:sy n="110" d="100"/>
        </p:scale>
        <p:origin x="-1644" y="-90"/>
      </p:cViewPr>
      <p:guideLst>
        <p:guide orient="horz" pos="1008"/>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i="0">
                <a:ea typeface="ＭＳ Ｐゴシック" charset="0"/>
                <a:cs typeface="Geneva" charset="0"/>
              </a:defRPr>
            </a:lvl1pPr>
          </a:lstStyle>
          <a:p>
            <a:pPr>
              <a:defRPr/>
            </a:pPr>
            <a:endParaRPr lang="fi-FI"/>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i="0">
                <a:ea typeface="ＭＳ Ｐゴシック" charset="0"/>
                <a:cs typeface="Geneva" charset="0"/>
              </a:defRPr>
            </a:lvl1pPr>
          </a:lstStyle>
          <a:p>
            <a:pPr>
              <a:defRPr/>
            </a:pPr>
            <a:endParaRPr lang="fi-FI"/>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i="0">
                <a:ea typeface="ＭＳ Ｐゴシック" charset="0"/>
                <a:cs typeface="Geneva" charset="0"/>
              </a:defRPr>
            </a:lvl1pPr>
          </a:lstStyle>
          <a:p>
            <a:pPr>
              <a:defRPr/>
            </a:pPr>
            <a:endParaRPr lang="fi-FI"/>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i="0"/>
            </a:lvl1pPr>
          </a:lstStyle>
          <a:p>
            <a:pPr>
              <a:defRPr/>
            </a:pPr>
            <a:fld id="{ED5377F9-5B72-481B-AC88-B74C02D9F511}" type="slidenum">
              <a:rPr lang="fi-FI" altLang="fi-FI"/>
              <a:pPr>
                <a:defRPr/>
              </a:pPr>
              <a:t>‹#›</a:t>
            </a:fld>
            <a:endParaRPr lang="fi-FI" altLang="fi-FI"/>
          </a:p>
        </p:txBody>
      </p:sp>
    </p:spTree>
    <p:extLst>
      <p:ext uri="{BB962C8B-B14F-4D97-AF65-F5344CB8AC3E}">
        <p14:creationId xmlns:p14="http://schemas.microsoft.com/office/powerpoint/2010/main" xmlns="" val="3236732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Grande" charset="0"/>
        <a:ea typeface="MS PGothic" pitchFamily="34" charset="-128"/>
        <a:cs typeface="Geneva" charset="0"/>
      </a:defRPr>
    </a:lvl1pPr>
    <a:lvl2pPr marL="457200" algn="l" rtl="0" eaLnBrk="0" fontAlgn="base" hangingPunct="0">
      <a:spcBef>
        <a:spcPct val="30000"/>
      </a:spcBef>
      <a:spcAft>
        <a:spcPct val="0"/>
      </a:spcAft>
      <a:defRPr sz="1200" kern="1200">
        <a:solidFill>
          <a:schemeClr val="tx1"/>
        </a:solidFill>
        <a:latin typeface="Lucida Grande" charset="0"/>
        <a:ea typeface="Geneva" charset="0"/>
        <a:cs typeface="Geneva" charset="0"/>
      </a:defRPr>
    </a:lvl2pPr>
    <a:lvl3pPr marL="914400" algn="l" rtl="0" eaLnBrk="0" fontAlgn="base" hangingPunct="0">
      <a:spcBef>
        <a:spcPct val="30000"/>
      </a:spcBef>
      <a:spcAft>
        <a:spcPct val="0"/>
      </a:spcAft>
      <a:defRPr sz="1200" kern="1200">
        <a:solidFill>
          <a:schemeClr val="tx1"/>
        </a:solidFill>
        <a:latin typeface="Lucida Grande" charset="0"/>
        <a:ea typeface="Geneva" charset="0"/>
        <a:cs typeface="Geneva" charset="0"/>
      </a:defRPr>
    </a:lvl3pPr>
    <a:lvl4pPr marL="1371600" algn="l" rtl="0" eaLnBrk="0" fontAlgn="base" hangingPunct="0">
      <a:spcBef>
        <a:spcPct val="30000"/>
      </a:spcBef>
      <a:spcAft>
        <a:spcPct val="0"/>
      </a:spcAft>
      <a:defRPr sz="1200" kern="1200">
        <a:solidFill>
          <a:schemeClr val="tx1"/>
        </a:solidFill>
        <a:latin typeface="Lucida Grande" charset="0"/>
        <a:ea typeface="Geneva" charset="0"/>
        <a:cs typeface="Geneva" charset="0"/>
      </a:defRPr>
    </a:lvl4pPr>
    <a:lvl5pPr marL="1828800" algn="l" rtl="0" eaLnBrk="0" fontAlgn="base" hangingPunct="0">
      <a:spcBef>
        <a:spcPct val="30000"/>
      </a:spcBef>
      <a:spcAft>
        <a:spcPct val="0"/>
      </a:spcAft>
      <a:defRPr sz="1200" kern="1200">
        <a:solidFill>
          <a:schemeClr val="tx1"/>
        </a:solidFill>
        <a:latin typeface="Lucida Grande" charset="0"/>
        <a:ea typeface="Geneva" charset="0"/>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sz="2400" i="1">
                <a:solidFill>
                  <a:schemeClr val="tx1"/>
                </a:solidFill>
                <a:latin typeface="Lucida Grande" charset="0"/>
                <a:ea typeface="MS PGothic" panose="020B0600070205080204" pitchFamily="34" charset="-128"/>
              </a:defRPr>
            </a:lvl1pPr>
            <a:lvl2pPr marL="742950" indent="-285750">
              <a:defRPr sz="2400" i="1">
                <a:solidFill>
                  <a:schemeClr val="tx1"/>
                </a:solidFill>
                <a:latin typeface="Lucida Grande" charset="0"/>
                <a:ea typeface="MS PGothic" panose="020B0600070205080204" pitchFamily="34" charset="-128"/>
              </a:defRPr>
            </a:lvl2pPr>
            <a:lvl3pPr marL="1143000" indent="-228600">
              <a:defRPr sz="2400" i="1">
                <a:solidFill>
                  <a:schemeClr val="tx1"/>
                </a:solidFill>
                <a:latin typeface="Lucida Grande" charset="0"/>
                <a:ea typeface="MS PGothic" panose="020B0600070205080204" pitchFamily="34" charset="-128"/>
              </a:defRPr>
            </a:lvl3pPr>
            <a:lvl4pPr marL="1600200" indent="-228600">
              <a:defRPr sz="2400" i="1">
                <a:solidFill>
                  <a:schemeClr val="tx1"/>
                </a:solidFill>
                <a:latin typeface="Lucida Grande" charset="0"/>
                <a:ea typeface="MS PGothic" panose="020B0600070205080204" pitchFamily="34" charset="-128"/>
              </a:defRPr>
            </a:lvl4pPr>
            <a:lvl5pPr marL="2057400" indent="-228600">
              <a:defRPr sz="2400" i="1">
                <a:solidFill>
                  <a:schemeClr val="tx1"/>
                </a:solidFill>
                <a:latin typeface="Lucida Grande"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Lucida Grande"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Lucida Grande"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Lucida Grande"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Lucida Grande" charset="0"/>
                <a:ea typeface="MS PGothic" panose="020B0600070205080204" pitchFamily="34" charset="-128"/>
              </a:defRPr>
            </a:lvl9pPr>
          </a:lstStyle>
          <a:p>
            <a:fld id="{74792A69-DA41-433C-B789-278DD35EE5C7}" type="slidenum">
              <a:rPr lang="fi-FI" altLang="fi-FI" sz="1200" i="0" smtClean="0"/>
              <a:pPr/>
              <a:t>1</a:t>
            </a:fld>
            <a:endParaRPr lang="fi-FI" altLang="fi-FI" sz="1200" i="0"/>
          </a:p>
        </p:txBody>
      </p:sp>
      <p:sp>
        <p:nvSpPr>
          <p:cNvPr id="6146" name="Rectangle 2"/>
          <p:cNvSpPr>
            <a:spLocks noGrp="1" noRot="1" noChangeAspect="1" noChangeArrowheads="1" noTextEdit="1"/>
          </p:cNvSpPr>
          <p:nvPr>
            <p:ph type="sldImg"/>
          </p:nvPr>
        </p:nvSpPr>
        <p:spPr>
          <a:ln/>
          <a:extLst/>
        </p:spPr>
      </p:sp>
      <p:sp>
        <p:nvSpPr>
          <p:cNvPr id="15364" name="Rectangle 3"/>
          <p:cNvSpPr>
            <a:spLocks noGrp="1" noChangeArrowheads="1"/>
          </p:cNvSpPr>
          <p:nvPr>
            <p:ph type="body" idx="1"/>
          </p:nvPr>
        </p:nvSpPr>
        <p:spPr>
          <a:noFill/>
        </p:spPr>
        <p:txBody>
          <a:bodyPr/>
          <a:lstStyle/>
          <a:p>
            <a:pPr eaLnBrk="1" hangingPunct="1"/>
            <a:endParaRPr lang="fi-FI" altLang="fi-FI"/>
          </a:p>
        </p:txBody>
      </p:sp>
    </p:spTree>
    <p:extLst>
      <p:ext uri="{BB962C8B-B14F-4D97-AF65-F5344CB8AC3E}">
        <p14:creationId xmlns:p14="http://schemas.microsoft.com/office/powerpoint/2010/main" xmlns="" val="485643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perustyylejä naps.</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a:t>Muokkaa alaotsikon perustyyliä naps.</a:t>
            </a:r>
          </a:p>
        </p:txBody>
      </p:sp>
      <p:sp>
        <p:nvSpPr>
          <p:cNvPr id="4" name="Päivämäärän paikkamerkki 3"/>
          <p:cNvSpPr>
            <a:spLocks noGrp="1"/>
          </p:cNvSpPr>
          <p:nvPr>
            <p:ph type="dt" sz="half" idx="10"/>
          </p:nvPr>
        </p:nvSpPr>
        <p:spPr>
          <a:xfrm>
            <a:off x="685800" y="6248400"/>
            <a:ext cx="1905000" cy="457200"/>
          </a:xfrm>
          <a:prstGeom prst="rect">
            <a:avLst/>
          </a:prstGeom>
        </p:spPr>
        <p:txBody>
          <a:bodyPr/>
          <a:lstStyle>
            <a:lvl1pPr>
              <a:defRPr>
                <a:ea typeface="ＭＳ Ｐゴシック" charset="0"/>
              </a:defRPr>
            </a:lvl1pPr>
          </a:lstStyle>
          <a:p>
            <a:pPr>
              <a:defRPr/>
            </a:pPr>
            <a:endParaRPr lang="fi-FI"/>
          </a:p>
        </p:txBody>
      </p:sp>
      <p:sp>
        <p:nvSpPr>
          <p:cNvPr id="5" name="Alatunnisteen paikkamerkki 4"/>
          <p:cNvSpPr>
            <a:spLocks noGrp="1"/>
          </p:cNvSpPr>
          <p:nvPr>
            <p:ph type="ftr" sz="quarter" idx="11"/>
          </p:nvPr>
        </p:nvSpPr>
        <p:spPr>
          <a:xfrm>
            <a:off x="3124200" y="6248400"/>
            <a:ext cx="2895600" cy="457200"/>
          </a:xfrm>
          <a:prstGeom prst="rect">
            <a:avLst/>
          </a:prstGeom>
        </p:spPr>
        <p:txBody>
          <a:bodyPr/>
          <a:lstStyle>
            <a:lvl1pPr>
              <a:defRPr>
                <a:ea typeface="ＭＳ Ｐゴシック" charset="0"/>
              </a:defRPr>
            </a:lvl1pPr>
          </a:lstStyle>
          <a:p>
            <a:pPr>
              <a:defRPr/>
            </a:pPr>
            <a:endParaRPr lang="fi-FI"/>
          </a:p>
        </p:txBody>
      </p:sp>
      <p:sp>
        <p:nvSpPr>
          <p:cNvPr id="6" name="Dian numeron paikkamerkki 5"/>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832162E-5493-4DA9-AE69-36DE1DBA92BD}" type="slidenum">
              <a:rPr lang="fi-FI" altLang="fi-FI"/>
              <a:pPr>
                <a:defRPr/>
              </a:pPr>
              <a:t>‹#›</a:t>
            </a:fld>
            <a:endParaRPr lang="fi-FI" altLang="fi-FI"/>
          </a:p>
        </p:txBody>
      </p:sp>
    </p:spTree>
    <p:extLst>
      <p:ext uri="{BB962C8B-B14F-4D97-AF65-F5344CB8AC3E}">
        <p14:creationId xmlns:p14="http://schemas.microsoft.com/office/powerpoint/2010/main" xmlns="" val="231390503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a:xfrm>
            <a:off x="685800" y="6248400"/>
            <a:ext cx="1905000" cy="457200"/>
          </a:xfrm>
          <a:prstGeom prst="rect">
            <a:avLst/>
          </a:prstGeom>
        </p:spPr>
        <p:txBody>
          <a:bodyPr/>
          <a:lstStyle>
            <a:lvl1pPr>
              <a:defRPr>
                <a:ea typeface="ＭＳ Ｐゴシック" charset="0"/>
              </a:defRPr>
            </a:lvl1pPr>
          </a:lstStyle>
          <a:p>
            <a:pPr>
              <a:defRPr/>
            </a:pPr>
            <a:endParaRPr lang="fi-FI"/>
          </a:p>
        </p:txBody>
      </p:sp>
      <p:sp>
        <p:nvSpPr>
          <p:cNvPr id="5" name="Alatunnisteen paikkamerkki 4"/>
          <p:cNvSpPr>
            <a:spLocks noGrp="1"/>
          </p:cNvSpPr>
          <p:nvPr>
            <p:ph type="ftr" sz="quarter" idx="11"/>
          </p:nvPr>
        </p:nvSpPr>
        <p:spPr>
          <a:xfrm>
            <a:off x="3124200" y="6248400"/>
            <a:ext cx="2895600" cy="457200"/>
          </a:xfrm>
          <a:prstGeom prst="rect">
            <a:avLst/>
          </a:prstGeom>
        </p:spPr>
        <p:txBody>
          <a:bodyPr/>
          <a:lstStyle>
            <a:lvl1pPr>
              <a:defRPr>
                <a:ea typeface="ＭＳ Ｐゴシック" charset="0"/>
              </a:defRPr>
            </a:lvl1pPr>
          </a:lstStyle>
          <a:p>
            <a:pPr>
              <a:defRPr/>
            </a:pPr>
            <a:endParaRPr lang="fi-FI"/>
          </a:p>
        </p:txBody>
      </p:sp>
      <p:sp>
        <p:nvSpPr>
          <p:cNvPr id="6" name="Dian numeron paikkamerkki 5"/>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9A58E91-C772-4ABC-8168-02FE4102D1F1}" type="slidenum">
              <a:rPr lang="fi-FI" altLang="fi-FI"/>
              <a:pPr>
                <a:defRPr/>
              </a:pPr>
              <a:t>‹#›</a:t>
            </a:fld>
            <a:endParaRPr lang="fi-FI" altLang="fi-FI"/>
          </a:p>
        </p:txBody>
      </p:sp>
    </p:spTree>
    <p:extLst>
      <p:ext uri="{BB962C8B-B14F-4D97-AF65-F5344CB8AC3E}">
        <p14:creationId xmlns:p14="http://schemas.microsoft.com/office/powerpoint/2010/main" xmlns="" val="124057283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6515100" y="228600"/>
            <a:ext cx="1943100" cy="5867400"/>
          </a:xfrm>
        </p:spPr>
        <p:txBody>
          <a:bodyPr vert="eaVert"/>
          <a:lstStyle/>
          <a:p>
            <a:r>
              <a:rPr lang="fi-FI"/>
              <a:t>Muokkaa perustyylejä naps.</a:t>
            </a:r>
          </a:p>
        </p:txBody>
      </p:sp>
      <p:sp>
        <p:nvSpPr>
          <p:cNvPr id="3" name="Pystysuoran tekstin paikkamerkki 2"/>
          <p:cNvSpPr>
            <a:spLocks noGrp="1"/>
          </p:cNvSpPr>
          <p:nvPr>
            <p:ph type="body" orient="vert" idx="1"/>
          </p:nvPr>
        </p:nvSpPr>
        <p:spPr>
          <a:xfrm>
            <a:off x="685800" y="228600"/>
            <a:ext cx="5676900" cy="58674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a:xfrm>
            <a:off x="685800" y="6248400"/>
            <a:ext cx="1905000" cy="457200"/>
          </a:xfrm>
          <a:prstGeom prst="rect">
            <a:avLst/>
          </a:prstGeom>
        </p:spPr>
        <p:txBody>
          <a:bodyPr/>
          <a:lstStyle>
            <a:lvl1pPr>
              <a:defRPr>
                <a:ea typeface="ＭＳ Ｐゴシック" charset="0"/>
              </a:defRPr>
            </a:lvl1pPr>
          </a:lstStyle>
          <a:p>
            <a:pPr>
              <a:defRPr/>
            </a:pPr>
            <a:endParaRPr lang="fi-FI"/>
          </a:p>
        </p:txBody>
      </p:sp>
      <p:sp>
        <p:nvSpPr>
          <p:cNvPr id="5" name="Alatunnisteen paikkamerkki 4"/>
          <p:cNvSpPr>
            <a:spLocks noGrp="1"/>
          </p:cNvSpPr>
          <p:nvPr>
            <p:ph type="ftr" sz="quarter" idx="11"/>
          </p:nvPr>
        </p:nvSpPr>
        <p:spPr>
          <a:xfrm>
            <a:off x="3124200" y="6248400"/>
            <a:ext cx="2895600" cy="457200"/>
          </a:xfrm>
          <a:prstGeom prst="rect">
            <a:avLst/>
          </a:prstGeom>
        </p:spPr>
        <p:txBody>
          <a:bodyPr/>
          <a:lstStyle>
            <a:lvl1pPr>
              <a:defRPr>
                <a:ea typeface="ＭＳ Ｐゴシック" charset="0"/>
              </a:defRPr>
            </a:lvl1pPr>
          </a:lstStyle>
          <a:p>
            <a:pPr>
              <a:defRPr/>
            </a:pPr>
            <a:endParaRPr lang="fi-FI"/>
          </a:p>
        </p:txBody>
      </p:sp>
      <p:sp>
        <p:nvSpPr>
          <p:cNvPr id="6" name="Dian numeron paikkamerkki 5"/>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FE39B19-6D18-4829-8F60-375465AFE44A}" type="slidenum">
              <a:rPr lang="fi-FI" altLang="fi-FI"/>
              <a:pPr>
                <a:defRPr/>
              </a:pPr>
              <a:t>‹#›</a:t>
            </a:fld>
            <a:endParaRPr lang="fi-FI" altLang="fi-FI"/>
          </a:p>
        </p:txBody>
      </p:sp>
    </p:spTree>
    <p:extLst>
      <p:ext uri="{BB962C8B-B14F-4D97-AF65-F5344CB8AC3E}">
        <p14:creationId xmlns:p14="http://schemas.microsoft.com/office/powerpoint/2010/main" xmlns="" val="308571318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a:xfrm>
            <a:off x="685800" y="6248400"/>
            <a:ext cx="1905000" cy="457200"/>
          </a:xfrm>
          <a:prstGeom prst="rect">
            <a:avLst/>
          </a:prstGeom>
        </p:spPr>
        <p:txBody>
          <a:bodyPr/>
          <a:lstStyle>
            <a:lvl1pPr>
              <a:defRPr>
                <a:ea typeface="ＭＳ Ｐゴシック" charset="0"/>
              </a:defRPr>
            </a:lvl1pPr>
          </a:lstStyle>
          <a:p>
            <a:pPr>
              <a:defRPr/>
            </a:pPr>
            <a:endParaRPr lang="fi-FI"/>
          </a:p>
        </p:txBody>
      </p:sp>
      <p:sp>
        <p:nvSpPr>
          <p:cNvPr id="5" name="Alatunnisteen paikkamerkki 4"/>
          <p:cNvSpPr>
            <a:spLocks noGrp="1"/>
          </p:cNvSpPr>
          <p:nvPr>
            <p:ph type="ftr" sz="quarter" idx="11"/>
          </p:nvPr>
        </p:nvSpPr>
        <p:spPr>
          <a:xfrm>
            <a:off x="3124200" y="6248400"/>
            <a:ext cx="2895600" cy="457200"/>
          </a:xfrm>
          <a:prstGeom prst="rect">
            <a:avLst/>
          </a:prstGeom>
        </p:spPr>
        <p:txBody>
          <a:bodyPr/>
          <a:lstStyle>
            <a:lvl1pPr>
              <a:defRPr>
                <a:ea typeface="ＭＳ Ｐゴシック" charset="0"/>
              </a:defRPr>
            </a:lvl1pPr>
          </a:lstStyle>
          <a:p>
            <a:pPr>
              <a:defRPr/>
            </a:pPr>
            <a:endParaRPr lang="fi-FI"/>
          </a:p>
        </p:txBody>
      </p:sp>
      <p:sp>
        <p:nvSpPr>
          <p:cNvPr id="6" name="Dian numeron paikkamerkki 5"/>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CC2E85E-8D78-4180-BE5D-4B50E3412FE8}" type="slidenum">
              <a:rPr lang="fi-FI" altLang="fi-FI"/>
              <a:pPr>
                <a:defRPr/>
              </a:pPr>
              <a:t>‹#›</a:t>
            </a:fld>
            <a:endParaRPr lang="fi-FI" altLang="fi-FI"/>
          </a:p>
        </p:txBody>
      </p:sp>
    </p:spTree>
    <p:extLst>
      <p:ext uri="{BB962C8B-B14F-4D97-AF65-F5344CB8AC3E}">
        <p14:creationId xmlns:p14="http://schemas.microsoft.com/office/powerpoint/2010/main" xmlns="" val="273843404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perustyylejä naps.</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Päivämäärän paikkamerkki 3"/>
          <p:cNvSpPr>
            <a:spLocks noGrp="1"/>
          </p:cNvSpPr>
          <p:nvPr>
            <p:ph type="dt" sz="half" idx="10"/>
          </p:nvPr>
        </p:nvSpPr>
        <p:spPr>
          <a:xfrm>
            <a:off x="685800" y="6248400"/>
            <a:ext cx="1905000" cy="457200"/>
          </a:xfrm>
          <a:prstGeom prst="rect">
            <a:avLst/>
          </a:prstGeom>
        </p:spPr>
        <p:txBody>
          <a:bodyPr/>
          <a:lstStyle>
            <a:lvl1pPr>
              <a:defRPr>
                <a:ea typeface="ＭＳ Ｐゴシック" charset="0"/>
              </a:defRPr>
            </a:lvl1pPr>
          </a:lstStyle>
          <a:p>
            <a:pPr>
              <a:defRPr/>
            </a:pPr>
            <a:endParaRPr lang="fi-FI"/>
          </a:p>
        </p:txBody>
      </p:sp>
      <p:sp>
        <p:nvSpPr>
          <p:cNvPr id="5" name="Alatunnisteen paikkamerkki 4"/>
          <p:cNvSpPr>
            <a:spLocks noGrp="1"/>
          </p:cNvSpPr>
          <p:nvPr>
            <p:ph type="ftr" sz="quarter" idx="11"/>
          </p:nvPr>
        </p:nvSpPr>
        <p:spPr>
          <a:xfrm>
            <a:off x="3124200" y="6248400"/>
            <a:ext cx="2895600" cy="457200"/>
          </a:xfrm>
          <a:prstGeom prst="rect">
            <a:avLst/>
          </a:prstGeom>
        </p:spPr>
        <p:txBody>
          <a:bodyPr/>
          <a:lstStyle>
            <a:lvl1pPr>
              <a:defRPr>
                <a:ea typeface="ＭＳ Ｐゴシック" charset="0"/>
              </a:defRPr>
            </a:lvl1pPr>
          </a:lstStyle>
          <a:p>
            <a:pPr>
              <a:defRPr/>
            </a:pPr>
            <a:endParaRPr lang="fi-FI"/>
          </a:p>
        </p:txBody>
      </p:sp>
      <p:sp>
        <p:nvSpPr>
          <p:cNvPr id="6" name="Dian numeron paikkamerkki 5"/>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AF4EC8C-7181-4B1B-B0DF-0DD1CDF00808}" type="slidenum">
              <a:rPr lang="fi-FI" altLang="fi-FI"/>
              <a:pPr>
                <a:defRPr/>
              </a:pPr>
              <a:t>‹#›</a:t>
            </a:fld>
            <a:endParaRPr lang="fi-FI" altLang="fi-FI"/>
          </a:p>
        </p:txBody>
      </p:sp>
    </p:spTree>
    <p:extLst>
      <p:ext uri="{BB962C8B-B14F-4D97-AF65-F5344CB8AC3E}">
        <p14:creationId xmlns:p14="http://schemas.microsoft.com/office/powerpoint/2010/main" xmlns="" val="105929079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a:xfrm>
            <a:off x="685800" y="6248400"/>
            <a:ext cx="1905000" cy="457200"/>
          </a:xfrm>
          <a:prstGeom prst="rect">
            <a:avLst/>
          </a:prstGeom>
        </p:spPr>
        <p:txBody>
          <a:bodyPr/>
          <a:lstStyle>
            <a:lvl1pPr>
              <a:defRPr>
                <a:ea typeface="ＭＳ Ｐゴシック" charset="0"/>
              </a:defRPr>
            </a:lvl1pPr>
          </a:lstStyle>
          <a:p>
            <a:pPr>
              <a:defRPr/>
            </a:pPr>
            <a:endParaRPr lang="fi-FI"/>
          </a:p>
        </p:txBody>
      </p:sp>
      <p:sp>
        <p:nvSpPr>
          <p:cNvPr id="6" name="Alatunnisteen paikkamerkki 5"/>
          <p:cNvSpPr>
            <a:spLocks noGrp="1"/>
          </p:cNvSpPr>
          <p:nvPr>
            <p:ph type="ftr" sz="quarter" idx="11"/>
          </p:nvPr>
        </p:nvSpPr>
        <p:spPr>
          <a:xfrm>
            <a:off x="3124200" y="6248400"/>
            <a:ext cx="2895600" cy="457200"/>
          </a:xfrm>
          <a:prstGeom prst="rect">
            <a:avLst/>
          </a:prstGeom>
        </p:spPr>
        <p:txBody>
          <a:bodyPr/>
          <a:lstStyle>
            <a:lvl1pPr>
              <a:defRPr>
                <a:ea typeface="ＭＳ Ｐゴシック" charset="0"/>
              </a:defRPr>
            </a:lvl1pPr>
          </a:lstStyle>
          <a:p>
            <a:pPr>
              <a:defRPr/>
            </a:pPr>
            <a:endParaRPr lang="fi-FI"/>
          </a:p>
        </p:txBody>
      </p:sp>
      <p:sp>
        <p:nvSpPr>
          <p:cNvPr id="7" name="Dian numeron paikkamerkki 6"/>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6B3A5EF-C1D2-4581-80D5-D358B7777B3A}" type="slidenum">
              <a:rPr lang="fi-FI" altLang="fi-FI"/>
              <a:pPr>
                <a:defRPr/>
              </a:pPr>
              <a:t>‹#›</a:t>
            </a:fld>
            <a:endParaRPr lang="fi-FI" altLang="fi-FI"/>
          </a:p>
        </p:txBody>
      </p:sp>
    </p:spTree>
    <p:extLst>
      <p:ext uri="{BB962C8B-B14F-4D97-AF65-F5344CB8AC3E}">
        <p14:creationId xmlns:p14="http://schemas.microsoft.com/office/powerpoint/2010/main" xmlns="" val="289262509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perustyylejä naps.</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a:xfrm>
            <a:off x="685800" y="6248400"/>
            <a:ext cx="1905000" cy="457200"/>
          </a:xfrm>
          <a:prstGeom prst="rect">
            <a:avLst/>
          </a:prstGeom>
        </p:spPr>
        <p:txBody>
          <a:bodyPr/>
          <a:lstStyle>
            <a:lvl1pPr>
              <a:defRPr>
                <a:ea typeface="ＭＳ Ｐゴシック" charset="0"/>
              </a:defRPr>
            </a:lvl1pPr>
          </a:lstStyle>
          <a:p>
            <a:pPr>
              <a:defRPr/>
            </a:pPr>
            <a:endParaRPr lang="fi-FI"/>
          </a:p>
        </p:txBody>
      </p:sp>
      <p:sp>
        <p:nvSpPr>
          <p:cNvPr id="8" name="Alatunnisteen paikkamerkki 7"/>
          <p:cNvSpPr>
            <a:spLocks noGrp="1"/>
          </p:cNvSpPr>
          <p:nvPr>
            <p:ph type="ftr" sz="quarter" idx="11"/>
          </p:nvPr>
        </p:nvSpPr>
        <p:spPr>
          <a:xfrm>
            <a:off x="3124200" y="6248400"/>
            <a:ext cx="2895600" cy="457200"/>
          </a:xfrm>
          <a:prstGeom prst="rect">
            <a:avLst/>
          </a:prstGeom>
        </p:spPr>
        <p:txBody>
          <a:bodyPr/>
          <a:lstStyle>
            <a:lvl1pPr>
              <a:defRPr>
                <a:ea typeface="ＭＳ Ｐゴシック" charset="0"/>
              </a:defRPr>
            </a:lvl1pPr>
          </a:lstStyle>
          <a:p>
            <a:pPr>
              <a:defRPr/>
            </a:pPr>
            <a:endParaRPr lang="fi-FI"/>
          </a:p>
        </p:txBody>
      </p:sp>
      <p:sp>
        <p:nvSpPr>
          <p:cNvPr id="9" name="Dian numeron paikkamerkki 8"/>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CE5748C-DF45-44D1-921F-DFE524277A91}" type="slidenum">
              <a:rPr lang="fi-FI" altLang="fi-FI"/>
              <a:pPr>
                <a:defRPr/>
              </a:pPr>
              <a:t>‹#›</a:t>
            </a:fld>
            <a:endParaRPr lang="fi-FI" altLang="fi-FI"/>
          </a:p>
        </p:txBody>
      </p:sp>
    </p:spTree>
    <p:extLst>
      <p:ext uri="{BB962C8B-B14F-4D97-AF65-F5344CB8AC3E}">
        <p14:creationId xmlns:p14="http://schemas.microsoft.com/office/powerpoint/2010/main" xmlns="" val="13229381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a:xfrm>
            <a:off x="685800" y="6248400"/>
            <a:ext cx="1905000" cy="457200"/>
          </a:xfrm>
          <a:prstGeom prst="rect">
            <a:avLst/>
          </a:prstGeom>
        </p:spPr>
        <p:txBody>
          <a:bodyPr/>
          <a:lstStyle>
            <a:lvl1pPr>
              <a:defRPr>
                <a:ea typeface="ＭＳ Ｐゴシック" charset="0"/>
              </a:defRPr>
            </a:lvl1pPr>
          </a:lstStyle>
          <a:p>
            <a:pPr>
              <a:defRPr/>
            </a:pPr>
            <a:endParaRPr lang="fi-FI"/>
          </a:p>
        </p:txBody>
      </p:sp>
      <p:sp>
        <p:nvSpPr>
          <p:cNvPr id="4" name="Alatunnisteen paikkamerkki 3"/>
          <p:cNvSpPr>
            <a:spLocks noGrp="1"/>
          </p:cNvSpPr>
          <p:nvPr>
            <p:ph type="ftr" sz="quarter" idx="11"/>
          </p:nvPr>
        </p:nvSpPr>
        <p:spPr>
          <a:xfrm>
            <a:off x="3124200" y="6248400"/>
            <a:ext cx="2895600" cy="457200"/>
          </a:xfrm>
          <a:prstGeom prst="rect">
            <a:avLst/>
          </a:prstGeom>
        </p:spPr>
        <p:txBody>
          <a:bodyPr/>
          <a:lstStyle>
            <a:lvl1pPr>
              <a:defRPr>
                <a:ea typeface="ＭＳ Ｐゴシック" charset="0"/>
              </a:defRPr>
            </a:lvl1pPr>
          </a:lstStyle>
          <a:p>
            <a:pPr>
              <a:defRPr/>
            </a:pPr>
            <a:endParaRPr lang="fi-FI"/>
          </a:p>
        </p:txBody>
      </p:sp>
      <p:sp>
        <p:nvSpPr>
          <p:cNvPr id="5" name="Dian numeron paikkamerkki 4"/>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3BD5DAC-1AF5-485A-8659-EEF77A48D65A}" type="slidenum">
              <a:rPr lang="fi-FI" altLang="fi-FI"/>
              <a:pPr>
                <a:defRPr/>
              </a:pPr>
              <a:t>‹#›</a:t>
            </a:fld>
            <a:endParaRPr lang="fi-FI" altLang="fi-FI"/>
          </a:p>
        </p:txBody>
      </p:sp>
    </p:spTree>
    <p:extLst>
      <p:ext uri="{BB962C8B-B14F-4D97-AF65-F5344CB8AC3E}">
        <p14:creationId xmlns:p14="http://schemas.microsoft.com/office/powerpoint/2010/main" xmlns="" val="127423495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685800" y="6248400"/>
            <a:ext cx="1905000" cy="457200"/>
          </a:xfrm>
          <a:prstGeom prst="rect">
            <a:avLst/>
          </a:prstGeom>
        </p:spPr>
        <p:txBody>
          <a:bodyPr/>
          <a:lstStyle>
            <a:lvl1pPr>
              <a:defRPr>
                <a:ea typeface="ＭＳ Ｐゴシック" charset="0"/>
              </a:defRPr>
            </a:lvl1pPr>
          </a:lstStyle>
          <a:p>
            <a:pPr>
              <a:defRPr/>
            </a:pPr>
            <a:endParaRPr lang="fi-FI"/>
          </a:p>
        </p:txBody>
      </p:sp>
      <p:sp>
        <p:nvSpPr>
          <p:cNvPr id="3" name="Alatunnisteen paikkamerkki 2"/>
          <p:cNvSpPr>
            <a:spLocks noGrp="1"/>
          </p:cNvSpPr>
          <p:nvPr>
            <p:ph type="ftr" sz="quarter" idx="11"/>
          </p:nvPr>
        </p:nvSpPr>
        <p:spPr>
          <a:xfrm>
            <a:off x="3124200" y="6248400"/>
            <a:ext cx="2895600" cy="457200"/>
          </a:xfrm>
          <a:prstGeom prst="rect">
            <a:avLst/>
          </a:prstGeom>
        </p:spPr>
        <p:txBody>
          <a:bodyPr/>
          <a:lstStyle>
            <a:lvl1pPr>
              <a:defRPr>
                <a:ea typeface="ＭＳ Ｐゴシック" charset="0"/>
              </a:defRPr>
            </a:lvl1pPr>
          </a:lstStyle>
          <a:p>
            <a:pPr>
              <a:defRPr/>
            </a:pPr>
            <a:endParaRPr lang="fi-FI"/>
          </a:p>
        </p:txBody>
      </p:sp>
      <p:sp>
        <p:nvSpPr>
          <p:cNvPr id="4" name="Dian numeron paikkamerkki 3"/>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6A77C59-236F-4C67-9EE4-D9447447FB92}" type="slidenum">
              <a:rPr lang="fi-FI" altLang="fi-FI"/>
              <a:pPr>
                <a:defRPr/>
              </a:pPr>
              <a:t>‹#›</a:t>
            </a:fld>
            <a:endParaRPr lang="fi-FI" altLang="fi-FI"/>
          </a:p>
        </p:txBody>
      </p:sp>
    </p:spTree>
    <p:extLst>
      <p:ext uri="{BB962C8B-B14F-4D97-AF65-F5344CB8AC3E}">
        <p14:creationId xmlns:p14="http://schemas.microsoft.com/office/powerpoint/2010/main" xmlns="" val="2964729688"/>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perustyylejä naps.</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a:xfrm>
            <a:off x="685800" y="6248400"/>
            <a:ext cx="1905000" cy="457200"/>
          </a:xfrm>
          <a:prstGeom prst="rect">
            <a:avLst/>
          </a:prstGeom>
        </p:spPr>
        <p:txBody>
          <a:bodyPr/>
          <a:lstStyle>
            <a:lvl1pPr>
              <a:defRPr>
                <a:ea typeface="ＭＳ Ｐゴシック" charset="0"/>
              </a:defRPr>
            </a:lvl1pPr>
          </a:lstStyle>
          <a:p>
            <a:pPr>
              <a:defRPr/>
            </a:pPr>
            <a:endParaRPr lang="fi-FI"/>
          </a:p>
        </p:txBody>
      </p:sp>
      <p:sp>
        <p:nvSpPr>
          <p:cNvPr id="6" name="Alatunnisteen paikkamerkki 5"/>
          <p:cNvSpPr>
            <a:spLocks noGrp="1"/>
          </p:cNvSpPr>
          <p:nvPr>
            <p:ph type="ftr" sz="quarter" idx="11"/>
          </p:nvPr>
        </p:nvSpPr>
        <p:spPr>
          <a:xfrm>
            <a:off x="3124200" y="6248400"/>
            <a:ext cx="2895600" cy="457200"/>
          </a:xfrm>
          <a:prstGeom prst="rect">
            <a:avLst/>
          </a:prstGeom>
        </p:spPr>
        <p:txBody>
          <a:bodyPr/>
          <a:lstStyle>
            <a:lvl1pPr>
              <a:defRPr>
                <a:ea typeface="ＭＳ Ｐゴシック" charset="0"/>
              </a:defRPr>
            </a:lvl1pPr>
          </a:lstStyle>
          <a:p>
            <a:pPr>
              <a:defRPr/>
            </a:pPr>
            <a:endParaRPr lang="fi-FI"/>
          </a:p>
        </p:txBody>
      </p:sp>
      <p:sp>
        <p:nvSpPr>
          <p:cNvPr id="7" name="Dian numeron paikkamerkki 6"/>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C62EC50-C03C-4CD7-BD6B-1DE0608F5527}" type="slidenum">
              <a:rPr lang="fi-FI" altLang="fi-FI"/>
              <a:pPr>
                <a:defRPr/>
              </a:pPr>
              <a:t>‹#›</a:t>
            </a:fld>
            <a:endParaRPr lang="fi-FI" altLang="fi-FI"/>
          </a:p>
        </p:txBody>
      </p:sp>
    </p:spTree>
    <p:extLst>
      <p:ext uri="{BB962C8B-B14F-4D97-AF65-F5344CB8AC3E}">
        <p14:creationId xmlns:p14="http://schemas.microsoft.com/office/powerpoint/2010/main" xmlns="" val="153264506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perustyylejä naps.</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a:xfrm>
            <a:off x="685800" y="6248400"/>
            <a:ext cx="1905000" cy="457200"/>
          </a:xfrm>
          <a:prstGeom prst="rect">
            <a:avLst/>
          </a:prstGeom>
        </p:spPr>
        <p:txBody>
          <a:bodyPr/>
          <a:lstStyle>
            <a:lvl1pPr>
              <a:defRPr>
                <a:ea typeface="ＭＳ Ｐゴシック" charset="0"/>
              </a:defRPr>
            </a:lvl1pPr>
          </a:lstStyle>
          <a:p>
            <a:pPr>
              <a:defRPr/>
            </a:pPr>
            <a:endParaRPr lang="fi-FI"/>
          </a:p>
        </p:txBody>
      </p:sp>
      <p:sp>
        <p:nvSpPr>
          <p:cNvPr id="6" name="Alatunnisteen paikkamerkki 5"/>
          <p:cNvSpPr>
            <a:spLocks noGrp="1"/>
          </p:cNvSpPr>
          <p:nvPr>
            <p:ph type="ftr" sz="quarter" idx="11"/>
          </p:nvPr>
        </p:nvSpPr>
        <p:spPr>
          <a:xfrm>
            <a:off x="3124200" y="6248400"/>
            <a:ext cx="2895600" cy="457200"/>
          </a:xfrm>
          <a:prstGeom prst="rect">
            <a:avLst/>
          </a:prstGeom>
        </p:spPr>
        <p:txBody>
          <a:bodyPr/>
          <a:lstStyle>
            <a:lvl1pPr>
              <a:defRPr>
                <a:ea typeface="ＭＳ Ｐゴシック" charset="0"/>
              </a:defRPr>
            </a:lvl1pPr>
          </a:lstStyle>
          <a:p>
            <a:pPr>
              <a:defRPr/>
            </a:pPr>
            <a:endParaRPr lang="fi-FI"/>
          </a:p>
        </p:txBody>
      </p:sp>
      <p:sp>
        <p:nvSpPr>
          <p:cNvPr id="7" name="Dian numeron paikkamerkki 6"/>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3B3B8AD-178B-4E3D-9095-3A6018803E0C}" type="slidenum">
              <a:rPr lang="fi-FI" altLang="fi-FI"/>
              <a:pPr>
                <a:defRPr/>
              </a:pPr>
              <a:t>‹#›</a:t>
            </a:fld>
            <a:endParaRPr lang="fi-FI" altLang="fi-FI"/>
          </a:p>
        </p:txBody>
      </p:sp>
    </p:spTree>
    <p:extLst>
      <p:ext uri="{BB962C8B-B14F-4D97-AF65-F5344CB8AC3E}">
        <p14:creationId xmlns:p14="http://schemas.microsoft.com/office/powerpoint/2010/main" xmlns="" val="39552186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12000" y="-9000"/>
            <a:ext cx="9168000" cy="6876000"/>
          </a:xfrm>
          <a:prstGeom prst="rect">
            <a:avLst/>
          </a:prstGeom>
        </p:spPr>
      </p:pic>
      <p:sp>
        <p:nvSpPr>
          <p:cNvPr id="1027" name="Rectangle 2"/>
          <p:cNvSpPr>
            <a:spLocks noGrp="1" noChangeArrowheads="1"/>
          </p:cNvSpPr>
          <p:nvPr>
            <p:ph type="title"/>
          </p:nvPr>
        </p:nvSpPr>
        <p:spPr bwMode="auto">
          <a:xfrm>
            <a:off x="685800" y="228600"/>
            <a:ext cx="7772400" cy="914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a:t>Click to edit Master title style</a:t>
            </a:r>
          </a:p>
        </p:txBody>
      </p:sp>
      <p:sp>
        <p:nvSpPr>
          <p:cNvPr id="1028"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Click to edit Master text styles</a:t>
            </a:r>
          </a:p>
          <a:p>
            <a:pPr lvl="1"/>
            <a:r>
              <a:rPr lang="fi-FI" altLang="fi-FI"/>
              <a:t>Second level</a:t>
            </a:r>
          </a:p>
          <a:p>
            <a:pPr lvl="2"/>
            <a:r>
              <a:rPr lang="fi-FI" altLang="fi-FI"/>
              <a:t>Third level</a:t>
            </a:r>
          </a:p>
          <a:p>
            <a:pPr lvl="3"/>
            <a:r>
              <a:rPr lang="fi-FI" altLang="fi-FI"/>
              <a:t>Fourth level</a:t>
            </a:r>
          </a:p>
          <a:p>
            <a:pPr lvl="4"/>
            <a:r>
              <a:rPr lang="fi-FI" altLang="fi-FI"/>
              <a:t>Fifth level</a:t>
            </a:r>
          </a:p>
        </p:txBody>
      </p:sp>
      <p:sp>
        <p:nvSpPr>
          <p:cNvPr id="1029" name="Text Box 19"/>
          <p:cNvSpPr txBox="1">
            <a:spLocks noChangeArrowheads="1"/>
          </p:cNvSpPr>
          <p:nvPr userDrawn="1"/>
        </p:nvSpPr>
        <p:spPr bwMode="auto">
          <a:xfrm>
            <a:off x="228600" y="6453336"/>
            <a:ext cx="3429000" cy="2746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i="1">
                <a:solidFill>
                  <a:schemeClr val="tx1"/>
                </a:solidFill>
                <a:latin typeface="Lucida Grande" charset="0"/>
                <a:ea typeface="MS PGothic" pitchFamily="34" charset="-128"/>
              </a:defRPr>
            </a:lvl1pPr>
            <a:lvl2pPr marL="742950" indent="-285750">
              <a:defRPr sz="2400" i="1">
                <a:solidFill>
                  <a:schemeClr val="tx1"/>
                </a:solidFill>
                <a:latin typeface="Lucida Grande" charset="0"/>
                <a:ea typeface="MS PGothic" pitchFamily="34" charset="-128"/>
              </a:defRPr>
            </a:lvl2pPr>
            <a:lvl3pPr marL="1143000" indent="-228600">
              <a:defRPr sz="2400" i="1">
                <a:solidFill>
                  <a:schemeClr val="tx1"/>
                </a:solidFill>
                <a:latin typeface="Lucida Grande" charset="0"/>
                <a:ea typeface="MS PGothic" pitchFamily="34" charset="-128"/>
              </a:defRPr>
            </a:lvl3pPr>
            <a:lvl4pPr marL="1600200" indent="-228600">
              <a:defRPr sz="2400" i="1">
                <a:solidFill>
                  <a:schemeClr val="tx1"/>
                </a:solidFill>
                <a:latin typeface="Lucida Grande" charset="0"/>
                <a:ea typeface="MS PGothic" pitchFamily="34" charset="-128"/>
              </a:defRPr>
            </a:lvl4pPr>
            <a:lvl5pPr marL="2057400" indent="-228600">
              <a:defRPr sz="2400" i="1">
                <a:solidFill>
                  <a:schemeClr val="tx1"/>
                </a:solidFill>
                <a:latin typeface="Lucida Grande" charset="0"/>
                <a:ea typeface="MS PGothic" pitchFamily="34" charset="-128"/>
              </a:defRPr>
            </a:lvl5pPr>
            <a:lvl6pPr marL="2514600" indent="-228600" eaLnBrk="0" fontAlgn="base" hangingPunct="0">
              <a:spcBef>
                <a:spcPct val="0"/>
              </a:spcBef>
              <a:spcAft>
                <a:spcPct val="0"/>
              </a:spcAft>
              <a:defRPr sz="2400" i="1">
                <a:solidFill>
                  <a:schemeClr val="tx1"/>
                </a:solidFill>
                <a:latin typeface="Lucida Grande" charset="0"/>
                <a:ea typeface="MS PGothic" pitchFamily="34" charset="-128"/>
              </a:defRPr>
            </a:lvl6pPr>
            <a:lvl7pPr marL="2971800" indent="-228600" eaLnBrk="0" fontAlgn="base" hangingPunct="0">
              <a:spcBef>
                <a:spcPct val="0"/>
              </a:spcBef>
              <a:spcAft>
                <a:spcPct val="0"/>
              </a:spcAft>
              <a:defRPr sz="2400" i="1">
                <a:solidFill>
                  <a:schemeClr val="tx1"/>
                </a:solidFill>
                <a:latin typeface="Lucida Grande" charset="0"/>
                <a:ea typeface="MS PGothic" pitchFamily="34" charset="-128"/>
              </a:defRPr>
            </a:lvl7pPr>
            <a:lvl8pPr marL="3429000" indent="-228600" eaLnBrk="0" fontAlgn="base" hangingPunct="0">
              <a:spcBef>
                <a:spcPct val="0"/>
              </a:spcBef>
              <a:spcAft>
                <a:spcPct val="0"/>
              </a:spcAft>
              <a:defRPr sz="2400" i="1">
                <a:solidFill>
                  <a:schemeClr val="tx1"/>
                </a:solidFill>
                <a:latin typeface="Lucida Grande" charset="0"/>
                <a:ea typeface="MS PGothic" pitchFamily="34" charset="-128"/>
              </a:defRPr>
            </a:lvl8pPr>
            <a:lvl9pPr marL="3886200" indent="-228600" eaLnBrk="0" fontAlgn="base" hangingPunct="0">
              <a:spcBef>
                <a:spcPct val="0"/>
              </a:spcBef>
              <a:spcAft>
                <a:spcPct val="0"/>
              </a:spcAft>
              <a:defRPr sz="2400" i="1">
                <a:solidFill>
                  <a:schemeClr val="tx1"/>
                </a:solidFill>
                <a:latin typeface="Lucida Grande" charset="0"/>
                <a:ea typeface="MS PGothic" pitchFamily="34" charset="-128"/>
              </a:defRPr>
            </a:lvl9pPr>
          </a:lstStyle>
          <a:p>
            <a:pPr>
              <a:defRPr/>
            </a:pPr>
            <a:r>
              <a:rPr lang="fi-FI" altLang="fi-FI" sz="1200" i="0" dirty="0">
                <a:solidFill>
                  <a:srgbClr val="FFFFFF"/>
                </a:solidFill>
                <a:latin typeface="Verdana" pitchFamily="34" charset="0"/>
              </a:rPr>
              <a:t>Forum I</a:t>
            </a: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spd="slow"/>
  <p:txStyles>
    <p:title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Verdana" charset="0"/>
          <a:ea typeface="MS PGothic" pitchFamily="34" charset="-128"/>
          <a:cs typeface="Geneva" charset="0"/>
        </a:defRPr>
      </a:lvl2pPr>
      <a:lvl3pPr algn="ctr" rtl="0" eaLnBrk="0" fontAlgn="base" hangingPunct="0">
        <a:spcBef>
          <a:spcPct val="0"/>
        </a:spcBef>
        <a:spcAft>
          <a:spcPct val="0"/>
        </a:spcAft>
        <a:defRPr sz="2800" b="1">
          <a:solidFill>
            <a:schemeClr val="tx2"/>
          </a:solidFill>
          <a:latin typeface="Verdana" charset="0"/>
          <a:ea typeface="MS PGothic" pitchFamily="34" charset="-128"/>
          <a:cs typeface="Geneva" charset="0"/>
        </a:defRPr>
      </a:lvl3pPr>
      <a:lvl4pPr algn="ctr" rtl="0" eaLnBrk="0" fontAlgn="base" hangingPunct="0">
        <a:spcBef>
          <a:spcPct val="0"/>
        </a:spcBef>
        <a:spcAft>
          <a:spcPct val="0"/>
        </a:spcAft>
        <a:defRPr sz="2800" b="1">
          <a:solidFill>
            <a:schemeClr val="tx2"/>
          </a:solidFill>
          <a:latin typeface="Verdana" charset="0"/>
          <a:ea typeface="MS PGothic" pitchFamily="34" charset="-128"/>
          <a:cs typeface="Geneva" charset="0"/>
        </a:defRPr>
      </a:lvl4pPr>
      <a:lvl5pPr algn="ctr" rtl="0" eaLnBrk="0" fontAlgn="base" hangingPunct="0">
        <a:spcBef>
          <a:spcPct val="0"/>
        </a:spcBef>
        <a:spcAft>
          <a:spcPct val="0"/>
        </a:spcAft>
        <a:defRPr sz="2800" b="1">
          <a:solidFill>
            <a:schemeClr val="tx2"/>
          </a:solidFill>
          <a:latin typeface="Verdana" charset="0"/>
          <a:ea typeface="MS PGothic" pitchFamily="34" charset="-128"/>
          <a:cs typeface="Geneva" charset="0"/>
        </a:defRPr>
      </a:lvl5pPr>
      <a:lvl6pPr marL="457200" algn="ctr" rtl="0" fontAlgn="base">
        <a:spcBef>
          <a:spcPct val="0"/>
        </a:spcBef>
        <a:spcAft>
          <a:spcPct val="0"/>
        </a:spcAft>
        <a:defRPr sz="2800" b="1">
          <a:solidFill>
            <a:schemeClr val="tx2"/>
          </a:solidFill>
          <a:latin typeface="Verdana" charset="0"/>
          <a:ea typeface="ＭＳ Ｐゴシック" charset="0"/>
          <a:cs typeface="Geneva" charset="0"/>
        </a:defRPr>
      </a:lvl6pPr>
      <a:lvl7pPr marL="914400" algn="ctr" rtl="0" fontAlgn="base">
        <a:spcBef>
          <a:spcPct val="0"/>
        </a:spcBef>
        <a:spcAft>
          <a:spcPct val="0"/>
        </a:spcAft>
        <a:defRPr sz="2800" b="1">
          <a:solidFill>
            <a:schemeClr val="tx2"/>
          </a:solidFill>
          <a:latin typeface="Verdana" charset="0"/>
          <a:ea typeface="ＭＳ Ｐゴシック" charset="0"/>
          <a:cs typeface="Geneva" charset="0"/>
        </a:defRPr>
      </a:lvl7pPr>
      <a:lvl8pPr marL="1371600" algn="ctr" rtl="0" fontAlgn="base">
        <a:spcBef>
          <a:spcPct val="0"/>
        </a:spcBef>
        <a:spcAft>
          <a:spcPct val="0"/>
        </a:spcAft>
        <a:defRPr sz="2800" b="1">
          <a:solidFill>
            <a:schemeClr val="tx2"/>
          </a:solidFill>
          <a:latin typeface="Verdana" charset="0"/>
          <a:ea typeface="ＭＳ Ｐゴシック" charset="0"/>
          <a:cs typeface="Geneva" charset="0"/>
        </a:defRPr>
      </a:lvl8pPr>
      <a:lvl9pPr marL="1828800" algn="ctr" rtl="0" fontAlgn="base">
        <a:spcBef>
          <a:spcPct val="0"/>
        </a:spcBef>
        <a:spcAft>
          <a:spcPct val="0"/>
        </a:spcAft>
        <a:defRPr sz="2800" b="1">
          <a:solidFill>
            <a:schemeClr val="tx2"/>
          </a:solidFill>
          <a:latin typeface="Verdana" charset="0"/>
          <a:ea typeface="ＭＳ Ｐゴシック" charset="0"/>
          <a:cs typeface="Geneva"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a:solidFill>
            <a:schemeClr val="tx1"/>
          </a:solidFill>
          <a:latin typeface="+mn-lt"/>
          <a:ea typeface="Geneva" charset="0"/>
          <a:cs typeface="+mn-cs"/>
        </a:defRPr>
      </a:lvl2pPr>
      <a:lvl3pPr marL="1143000" indent="-228600" algn="l" rtl="0" eaLnBrk="0" fontAlgn="base" hangingPunct="0">
        <a:spcBef>
          <a:spcPct val="20000"/>
        </a:spcBef>
        <a:spcAft>
          <a:spcPct val="0"/>
        </a:spcAft>
        <a:buChar char="•"/>
        <a:defRPr>
          <a:solidFill>
            <a:schemeClr val="tx1"/>
          </a:solidFill>
          <a:latin typeface="+mn-lt"/>
          <a:ea typeface="Geneva" charset="0"/>
          <a:cs typeface="+mn-cs"/>
        </a:defRPr>
      </a:lvl3pPr>
      <a:lvl4pPr marL="1600200" indent="-228600" algn="l" rtl="0" eaLnBrk="0" fontAlgn="base" hangingPunct="0">
        <a:spcBef>
          <a:spcPct val="20000"/>
        </a:spcBef>
        <a:spcAft>
          <a:spcPct val="0"/>
        </a:spcAft>
        <a:buChar char="–"/>
        <a:defRPr>
          <a:solidFill>
            <a:schemeClr val="tx1"/>
          </a:solidFill>
          <a:latin typeface="+mn-lt"/>
          <a:ea typeface="Geneva" charset="0"/>
          <a:cs typeface="+mn-cs"/>
        </a:defRPr>
      </a:lvl4pPr>
      <a:lvl5pPr marL="2057400" indent="-228600" algn="l" rtl="0" eaLnBrk="0" fontAlgn="base" hangingPunct="0">
        <a:spcBef>
          <a:spcPct val="20000"/>
        </a:spcBef>
        <a:spcAft>
          <a:spcPct val="0"/>
        </a:spcAft>
        <a:buChar char="»"/>
        <a:defRPr>
          <a:solidFill>
            <a:schemeClr val="tx1"/>
          </a:solidFill>
          <a:latin typeface="+mn-lt"/>
          <a:ea typeface="Geneva" charset="0"/>
          <a:cs typeface="+mn-cs"/>
        </a:defRPr>
      </a:lvl5pPr>
      <a:lvl6pPr marL="2514600" indent="-228600" algn="l" rtl="0" fontAlgn="base">
        <a:spcBef>
          <a:spcPct val="20000"/>
        </a:spcBef>
        <a:spcAft>
          <a:spcPct val="0"/>
        </a:spcAft>
        <a:buChar char="»"/>
        <a:defRPr>
          <a:solidFill>
            <a:schemeClr val="tx1"/>
          </a:solidFill>
          <a:latin typeface="+mn-lt"/>
          <a:ea typeface="Geneva" charset="0"/>
          <a:cs typeface="+mn-cs"/>
        </a:defRPr>
      </a:lvl6pPr>
      <a:lvl7pPr marL="2971800" indent="-228600" algn="l" rtl="0" fontAlgn="base">
        <a:spcBef>
          <a:spcPct val="20000"/>
        </a:spcBef>
        <a:spcAft>
          <a:spcPct val="0"/>
        </a:spcAft>
        <a:buChar char="»"/>
        <a:defRPr>
          <a:solidFill>
            <a:schemeClr val="tx1"/>
          </a:solidFill>
          <a:latin typeface="+mn-lt"/>
          <a:ea typeface="Geneva" charset="0"/>
          <a:cs typeface="+mn-cs"/>
        </a:defRPr>
      </a:lvl7pPr>
      <a:lvl8pPr marL="3429000" indent="-228600" algn="l" rtl="0" fontAlgn="base">
        <a:spcBef>
          <a:spcPct val="20000"/>
        </a:spcBef>
        <a:spcAft>
          <a:spcPct val="0"/>
        </a:spcAft>
        <a:buChar char="»"/>
        <a:defRPr>
          <a:solidFill>
            <a:schemeClr val="tx1"/>
          </a:solidFill>
          <a:latin typeface="+mn-lt"/>
          <a:ea typeface="Geneva" charset="0"/>
          <a:cs typeface="+mn-cs"/>
        </a:defRPr>
      </a:lvl8pPr>
      <a:lvl9pPr marL="3886200" indent="-228600" algn="l" rtl="0" fontAlgn="base">
        <a:spcBef>
          <a:spcPct val="20000"/>
        </a:spcBef>
        <a:spcAft>
          <a:spcPct val="0"/>
        </a:spcAft>
        <a:buChar char="»"/>
        <a:defRPr>
          <a:solidFill>
            <a:schemeClr val="tx1"/>
          </a:solidFill>
          <a:latin typeface="+mn-lt"/>
          <a:ea typeface="Geneva" charset="0"/>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000" y="-9000"/>
            <a:ext cx="9168000" cy="6876000"/>
          </a:xfrm>
          <a:prstGeom prst="rect">
            <a:avLst/>
          </a:prstGeom>
        </p:spPr>
      </p:pic>
      <p:sp>
        <p:nvSpPr>
          <p:cNvPr id="14339" name="Text Box 9"/>
          <p:cNvSpPr txBox="1">
            <a:spLocks noChangeArrowheads="1"/>
          </p:cNvSpPr>
          <p:nvPr/>
        </p:nvSpPr>
        <p:spPr bwMode="auto">
          <a:xfrm>
            <a:off x="4267200" y="1981200"/>
            <a:ext cx="2951449" cy="12003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2000">
                <a:solidFill>
                  <a:schemeClr val="tx1"/>
                </a:solidFill>
                <a:latin typeface="Verdana" panose="020B0604030504040204" pitchFamily="34" charset="0"/>
                <a:ea typeface="MS PGothic" panose="020B0600070205080204" pitchFamily="34" charset="-128"/>
                <a:cs typeface="Geneva" charset="0"/>
              </a:defRPr>
            </a:lvl1pPr>
            <a:lvl2pPr marL="742950" indent="-285750">
              <a:spcBef>
                <a:spcPct val="20000"/>
              </a:spcBef>
              <a:buChar char="–"/>
              <a:defRPr>
                <a:solidFill>
                  <a:schemeClr val="tx1"/>
                </a:solidFill>
                <a:latin typeface="Verdana" panose="020B0604030504040204" pitchFamily="34" charset="0"/>
                <a:ea typeface="Geneva" charset="0"/>
                <a:cs typeface="Geneva" charset="0"/>
              </a:defRPr>
            </a:lvl2pPr>
            <a:lvl3pPr marL="1143000" indent="-228600">
              <a:spcBef>
                <a:spcPct val="20000"/>
              </a:spcBef>
              <a:buChar char="•"/>
              <a:defRPr>
                <a:solidFill>
                  <a:schemeClr val="tx1"/>
                </a:solidFill>
                <a:latin typeface="Verdana" panose="020B0604030504040204" pitchFamily="34" charset="0"/>
                <a:ea typeface="Geneva" charset="0"/>
                <a:cs typeface="Geneva" charset="0"/>
              </a:defRPr>
            </a:lvl3pPr>
            <a:lvl4pPr marL="1600200" indent="-228600">
              <a:spcBef>
                <a:spcPct val="20000"/>
              </a:spcBef>
              <a:buChar char="–"/>
              <a:defRPr>
                <a:solidFill>
                  <a:schemeClr val="tx1"/>
                </a:solidFill>
                <a:latin typeface="Verdana" panose="020B0604030504040204" pitchFamily="34" charset="0"/>
                <a:ea typeface="Geneva" charset="0"/>
                <a:cs typeface="Geneva" charset="0"/>
              </a:defRPr>
            </a:lvl4pPr>
            <a:lvl5pPr marL="2057400" indent="-228600">
              <a:spcBef>
                <a:spcPct val="20000"/>
              </a:spcBef>
              <a:buChar char="»"/>
              <a:defRPr>
                <a:solidFill>
                  <a:schemeClr val="tx1"/>
                </a:solidFill>
                <a:latin typeface="Verdana" panose="020B0604030504040204" pitchFamily="34" charset="0"/>
                <a:ea typeface="Geneva" charset="0"/>
                <a:cs typeface="Geneva"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ea typeface="Geneva" charset="0"/>
                <a:cs typeface="Geneva"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ea typeface="Geneva" charset="0"/>
                <a:cs typeface="Geneva"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ea typeface="Geneva" charset="0"/>
                <a:cs typeface="Geneva"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ea typeface="Geneva" charset="0"/>
                <a:cs typeface="Geneva" charset="0"/>
              </a:defRPr>
            </a:lvl9pPr>
          </a:lstStyle>
          <a:p>
            <a:pPr>
              <a:spcBef>
                <a:spcPct val="0"/>
              </a:spcBef>
              <a:buFontTx/>
              <a:buNone/>
            </a:pPr>
            <a:r>
              <a:rPr lang="fi-FI" altLang="fi-FI" sz="2400" i="0" dirty="0">
                <a:solidFill>
                  <a:schemeClr val="accent1"/>
                </a:solidFill>
              </a:rPr>
              <a:t>Luku 5</a:t>
            </a:r>
          </a:p>
          <a:p>
            <a:pPr>
              <a:spcBef>
                <a:spcPct val="0"/>
              </a:spcBef>
              <a:buFontTx/>
              <a:buNone/>
            </a:pPr>
            <a:endParaRPr lang="fi-FI" altLang="fi-FI" sz="2400" i="0" dirty="0">
              <a:solidFill>
                <a:schemeClr val="accent1"/>
              </a:solidFill>
            </a:endParaRPr>
          </a:p>
          <a:p>
            <a:pPr lvl="0">
              <a:spcBef>
                <a:spcPts val="0"/>
              </a:spcBef>
              <a:spcAft>
                <a:spcPts val="0"/>
              </a:spcAft>
              <a:buClr>
                <a:schemeClr val="accent1"/>
              </a:buClr>
              <a:buSzPct val="25000"/>
              <a:buNone/>
            </a:pPr>
            <a:r>
              <a:rPr lang="fi" sz="2400" b="1" i="0" dirty="0">
                <a:solidFill>
                  <a:schemeClr val="accent1"/>
                </a:solidFill>
                <a:latin typeface="Verdana"/>
                <a:ea typeface="Verdana"/>
                <a:cs typeface="Verdana"/>
                <a:sym typeface="Verdana"/>
              </a:rPr>
              <a:t>Antiikin Kreikka</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fi-FI" dirty="0"/>
              <a:t>Selvitä minkä kaupungin raha on kuvassa. Mitä se symboloi?</a:t>
            </a:r>
            <a:endParaRPr lang="en-US" dirty="0">
              <a:effectLst/>
            </a:endParaRPr>
          </a:p>
        </p:txBody>
      </p:sp>
      <p:pic>
        <p:nvPicPr>
          <p:cNvPr id="1026" name="Picture 2" descr="https://lh5.googleusercontent.com/kMbDWz8eQZJoZySjiGZY3k_xL5Hn4IiIMBPI_S9zoHHAtvuijzFLIVIRiqZS3ZAwOcBfDb4Vml-9cdcAssft2Sb1H40H8E7QBd8_RWiMxdeeI06_C_d9e5JoDOUHz88UB8-2zdT48m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36713" y="1556792"/>
            <a:ext cx="4070573" cy="40283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425628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hape 104"/>
          <p:cNvPicPr preferRelativeResize="0"/>
          <p:nvPr/>
        </p:nvPicPr>
        <p:blipFill>
          <a:blip r:embed="rId2">
            <a:clrChange>
              <a:clrFrom>
                <a:srgbClr val="FFFFFF"/>
              </a:clrFrom>
              <a:clrTo>
                <a:srgbClr val="FFFFFF">
                  <a:alpha val="0"/>
                </a:srgbClr>
              </a:clrTo>
            </a:clrChange>
            <a:alphaModFix/>
          </a:blip>
          <a:stretch>
            <a:fillRect/>
          </a:stretch>
        </p:blipFill>
        <p:spPr>
          <a:xfrm>
            <a:off x="251520" y="332656"/>
            <a:ext cx="8524056" cy="5536772"/>
          </a:xfrm>
          <a:prstGeom prst="rect">
            <a:avLst/>
          </a:prstGeom>
          <a:noFill/>
          <a:ln>
            <a:noFill/>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fi-FI" dirty="0"/>
              <a:t>Kreikkalaisten kaupankäynti </a:t>
            </a:r>
            <a:br>
              <a:rPr lang="fi-FI" dirty="0"/>
            </a:br>
            <a:r>
              <a:rPr lang="fi-FI" dirty="0"/>
              <a:t>ja siirtolaisuus</a:t>
            </a:r>
            <a:endParaRPr lang="en-US" dirty="0">
              <a:effectLst/>
            </a:endParaRPr>
          </a:p>
        </p:txBody>
      </p:sp>
      <p:sp>
        <p:nvSpPr>
          <p:cNvPr id="3" name="Content Placeholder 2"/>
          <p:cNvSpPr>
            <a:spLocks noGrp="1"/>
          </p:cNvSpPr>
          <p:nvPr>
            <p:ph idx="1"/>
          </p:nvPr>
        </p:nvSpPr>
        <p:spPr/>
        <p:txBody>
          <a:bodyPr/>
          <a:lstStyle/>
          <a:p>
            <a:pPr marL="0" indent="0">
              <a:buNone/>
            </a:pPr>
            <a:r>
              <a:rPr lang="fi-FI" b="1" dirty="0"/>
              <a:t>Tehtävä</a:t>
            </a:r>
          </a:p>
          <a:p>
            <a:pPr marL="0" indent="0">
              <a:buNone/>
            </a:pPr>
            <a:endParaRPr lang="fi-FI" b="1" dirty="0"/>
          </a:p>
          <a:p>
            <a:pPr marL="0" lvl="0" indent="0">
              <a:spcBef>
                <a:spcPts val="400"/>
              </a:spcBef>
              <a:spcAft>
                <a:spcPts val="0"/>
              </a:spcAft>
              <a:buNone/>
            </a:pPr>
            <a:r>
              <a:rPr lang="fi-FI" dirty="0" smtClean="0"/>
              <a:t>1. Selvitä </a:t>
            </a:r>
            <a:r>
              <a:rPr lang="fi-FI" dirty="0"/>
              <a:t>kartan avulla, mitä hyödykkeitä kreikkalaiset veivät ja mitä toivat.</a:t>
            </a:r>
          </a:p>
          <a:p>
            <a:pPr marL="0" lvl="0" indent="0">
              <a:spcBef>
                <a:spcPts val="400"/>
              </a:spcBef>
              <a:spcAft>
                <a:spcPts val="0"/>
              </a:spcAft>
              <a:buNone/>
            </a:pPr>
            <a:r>
              <a:rPr lang="fi-FI" dirty="0"/>
              <a:t>2. Minne kaikkialle Välimeren piiriin kreikkalaiset muuttivat siirtolaisiksi? </a:t>
            </a:r>
          </a:p>
          <a:p>
            <a:pPr marL="0" lvl="0" indent="0">
              <a:spcBef>
                <a:spcPts val="400"/>
              </a:spcBef>
              <a:spcAft>
                <a:spcPts val="0"/>
              </a:spcAft>
              <a:buNone/>
            </a:pPr>
            <a:r>
              <a:rPr lang="fi-FI" dirty="0"/>
              <a:t>3. Mitkä alueet Välimeren rannoilla olivat erityisesti kreikkalaisten suosiossa? </a:t>
            </a:r>
          </a:p>
          <a:p>
            <a:pPr marL="0" lvl="0" indent="0">
              <a:spcBef>
                <a:spcPts val="400"/>
              </a:spcBef>
              <a:spcAft>
                <a:spcPts val="0"/>
              </a:spcAft>
              <a:buNone/>
            </a:pPr>
            <a:r>
              <a:rPr lang="fi-FI" dirty="0"/>
              <a:t>4. Lue myös </a:t>
            </a:r>
            <a:r>
              <a:rPr lang="fi-FI" dirty="0" smtClean="0"/>
              <a:t>seuraavan dian dokumentti </a:t>
            </a:r>
            <a:r>
              <a:rPr lang="fi-FI" dirty="0"/>
              <a:t>kaupankäynnistä. Mitä Demostheneen puhe vuodelta 354 eaa. kertoo Ateenan kaupasta ja asemasta?</a:t>
            </a:r>
          </a:p>
          <a:p>
            <a:pPr marL="0" indent="0">
              <a:buNone/>
            </a:pPr>
            <a:endParaRPr lang="fi-FI" b="1" dirty="0"/>
          </a:p>
        </p:txBody>
      </p:sp>
    </p:spTree>
    <p:extLst>
      <p:ext uri="{BB962C8B-B14F-4D97-AF65-F5344CB8AC3E}">
        <p14:creationId xmlns:p14="http://schemas.microsoft.com/office/powerpoint/2010/main" xmlns="" val="119486983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988840"/>
            <a:ext cx="8532440" cy="2862322"/>
          </a:xfrm>
          <a:prstGeom prst="rect">
            <a:avLst/>
          </a:prstGeom>
        </p:spPr>
        <p:txBody>
          <a:bodyPr wrap="square">
            <a:spAutoFit/>
          </a:bodyPr>
          <a:lstStyle/>
          <a:p>
            <a:pPr lvl="0">
              <a:spcBef>
                <a:spcPts val="0"/>
              </a:spcBef>
              <a:buNone/>
            </a:pPr>
            <a:r>
              <a:rPr lang="fi-FI" sz="2000" dirty="0"/>
              <a:t>Ateenan kauppa Kuten uskon teidän tietävän, me tuomme maahamme enemmän viljaa kuin mikään muu valtio maailmassa. Mustaltamereltä meille saapuu yhtä paljon viljaa kuin kaikilta muilta markkina-alueilta yhteensä. Tämä on ymmärrettävää. Paitsi että viljaa on runsaasti tällä seudulla, sen hallitsija Leukon on myöntänyt tullivapauden kauppiaille, jotka kuljettavat sitä Ateenaan, ja kuulutuksin huolehditaan siitä, että teidän maahanne lähdössä olevat alukset lastataan ensimmäisinä. </a:t>
            </a:r>
          </a:p>
          <a:p>
            <a:pPr marL="5829300" lvl="0" indent="-215900">
              <a:spcBef>
                <a:spcPts val="0"/>
              </a:spcBef>
              <a:buNone/>
            </a:pPr>
            <a:endParaRPr lang="fi-FI" sz="2000" dirty="0"/>
          </a:p>
          <a:p>
            <a:pPr marL="5829300" lvl="0" indent="-215900">
              <a:spcBef>
                <a:spcPts val="0"/>
              </a:spcBef>
              <a:buNone/>
            </a:pPr>
            <a:r>
              <a:rPr lang="fi-FI" sz="2000" dirty="0"/>
              <a:t>Demosthenes</a:t>
            </a:r>
            <a:endParaRPr lang="en-US" sz="2000" dirty="0"/>
          </a:p>
        </p:txBody>
      </p:sp>
    </p:spTree>
    <p:extLst>
      <p:ext uri="{BB962C8B-B14F-4D97-AF65-F5344CB8AC3E}">
        <p14:creationId xmlns:p14="http://schemas.microsoft.com/office/powerpoint/2010/main" xmlns="" val="1251165505"/>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Verdana"/>
        <a:ea typeface="ＭＳ Ｐゴシック"/>
        <a:cs typeface="Geneva"/>
      </a:majorFont>
      <a:minorFont>
        <a:latin typeface="Verdana"/>
        <a:ea typeface="ＭＳ Ｐゴシック"/>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a:ln>
              <a:noFill/>
            </a:ln>
            <a:solidFill>
              <a:srgbClr val="000000"/>
            </a:solidFill>
            <a:effectLst/>
            <a:latin typeface="Lucida Grande" charset="0"/>
            <a:ea typeface="ＭＳ Ｐゴシック" charset="0"/>
            <a:cs typeface="Genev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a:ln>
              <a:noFill/>
            </a:ln>
            <a:solidFill>
              <a:srgbClr val="000000"/>
            </a:solidFill>
            <a:effectLst/>
            <a:latin typeface="Lucida Grande" charset="0"/>
            <a:ea typeface="ＭＳ Ｐゴシック" charset="0"/>
            <a:cs typeface="Genev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OK Document" ma:contentTypeID="0x010100FC3EBCEAA53E4A179721051A77971EF800AAC8923946DE4543ABAAAD8F04236D7C" ma:contentTypeVersion="1" ma:contentTypeDescription="OK-dokumentti" ma:contentTypeScope="" ma:versionID="9c8ab2158da96c2c1f3913b449ad68f9">
  <xsd:schema xmlns:xsd="http://www.w3.org/2001/XMLSchema" xmlns:p="http://schemas.microsoft.com/office/2006/metadata/properties" xmlns:ns2="4FD2DD6E-41AC-4D3A-A8B5-1111DEEF208D" targetNamespace="http://schemas.microsoft.com/office/2006/metadata/properties" ma:root="true" ma:fieldsID="e8ab5f083f152726e3993764ce023b45" ns2:_="">
    <xsd:import namespace="4FD2DD6E-41AC-4D3A-A8B5-1111DEEF208D"/>
    <xsd:element name="properties">
      <xsd:complexType>
        <xsd:sequence>
          <xsd:element name="documentManagement">
            <xsd:complexType>
              <xsd:all>
                <xsd:element ref="ns2:OkCompany" minOccurs="0"/>
                <xsd:element ref="ns2:OkDocType"/>
                <xsd:element ref="ns2:OkValidityDate" minOccurs="0"/>
                <xsd:element ref="ns2:OkConfidentiality" minOccurs="0"/>
                <xsd:element ref="ns2:OkOwner" minOccurs="0"/>
              </xsd:all>
            </xsd:complexType>
          </xsd:element>
        </xsd:sequence>
      </xsd:complexType>
    </xsd:element>
  </xsd:schema>
  <xsd:schema xmlns:xsd="http://www.w3.org/2001/XMLSchema" xmlns:dms="http://schemas.microsoft.com/office/2006/documentManagement/types" targetNamespace="4FD2DD6E-41AC-4D3A-A8B5-1111DEEF208D" elementFormDefault="qualified">
    <xsd:import namespace="http://schemas.microsoft.com/office/2006/documentManagement/types"/>
    <xsd:element name="OkCompany" ma:index="8" nillable="true" ma:displayName="Yhtiö" ma:format="Dropdown" ma:internalName="OkCompany">
      <xsd:simpleType>
        <xsd:restriction base="dms:Choice">
          <xsd:enumeration value="Otavamedia Oy"/>
          <xsd:enumeration value="Otava Oy"/>
          <xsd:enumeration value="Otavan Kirjapaino Oy"/>
          <xsd:enumeration value="Kustannusosakeyhtiö Otava"/>
          <xsd:enumeration value="Suomalainen Kirjakauppa Oy"/>
          <xsd:enumeration value="Like Kustannus Oy"/>
          <xsd:enumeration value="Suomen Kuvapalvelu Oy"/>
          <xsd:enumeration value="Suomen Golfpiste Oy"/>
          <xsd:enumeration value="NettiX Oy"/>
          <xsd:enumeration value="Deco Media Oy"/>
          <xsd:enumeration value="Kustannusosakeyhtiö Moreeni"/>
        </xsd:restriction>
      </xsd:simpleType>
    </xsd:element>
    <xsd:element name="OkDocType" ma:index="9" ma:displayName="Tyyppi" ma:default="Agenda" ma:format="Dropdown" ma:internalName="OkDocType">
      <xsd:simpleType>
        <xsd:restriction base="dms:Choice">
          <xsd:enumeration value="Agenda"/>
          <xsd:enumeration value="Aikataulu"/>
          <xsd:enumeration value="Esitys"/>
          <xsd:enumeration value="Hinnasto"/>
          <xsd:enumeration value="Lomake"/>
          <xsd:enumeration value="Luettelo"/>
          <xsd:enumeration value="Muistio"/>
          <xsd:enumeration value="Ohje"/>
          <xsd:enumeration value="Pöytäkirja"/>
          <xsd:enumeration value="Raportti"/>
          <xsd:enumeration value="Suunnitelma"/>
          <xsd:enumeration value="Tiedote"/>
        </xsd:restriction>
      </xsd:simpleType>
    </xsd:element>
    <xsd:element name="OkValidityDate" ma:index="10" nillable="true" ma:displayName="Voimassaoloaika" ma:format="DateOnly" ma:internalName="OkValidityDate">
      <xsd:simpleType>
        <xsd:restriction base="dms:DateTime"/>
      </xsd:simpleType>
    </xsd:element>
    <xsd:element name="OkConfidentiality" ma:index="11" nillable="true" ma:displayName="Luottamuksellisuus" ma:format="Dropdown" ma:internalName="OkConfidentiality">
      <xsd:simpleType>
        <xsd:restriction base="dms:Choice">
          <xsd:enumeration value="Julkinen"/>
          <xsd:enumeration value="Sisäinen"/>
          <xsd:enumeration value="Luottamuksellinen"/>
          <xsd:enumeration value="Salainen"/>
        </xsd:restriction>
      </xsd:simpleType>
    </xsd:element>
    <xsd:element name="OkOwner" ma:index="12" nillable="true" ma:displayName="Omistaja" ma:list="UserInfo" ma:internalName="Ok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ma:readOnly="true"/>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OkCompany xmlns="4FD2DD6E-41AC-4D3A-A8B5-1111DEEF208D">Kustannusosakeyhtiö Otava</OkCompany>
    <OkOwner xmlns="4FD2DD6E-41AC-4D3A-A8B5-1111DEEF208D">
      <UserInfo>
        <DisplayName/>
        <AccountId xsi:nil="true"/>
        <AccountType/>
      </UserInfo>
    </OkOwner>
    <OkValidityDate xmlns="4FD2DD6E-41AC-4D3A-A8B5-1111DEEF208D" xsi:nil="true"/>
    <OkDocType xmlns="4FD2DD6E-41AC-4D3A-A8B5-1111DEEF208D">Ohje</OkDocType>
    <OkConfidentiality xmlns="4FD2DD6E-41AC-4D3A-A8B5-1111DEEF208D" xsi:nil="true"/>
  </documentManagement>
</p:properties>
</file>

<file path=customXml/itemProps1.xml><?xml version="1.0" encoding="utf-8"?>
<ds:datastoreItem xmlns:ds="http://schemas.openxmlformats.org/officeDocument/2006/customXml" ds:itemID="{DFA3B0D6-F5B6-44C6-B76A-53597D10F977}">
  <ds:schemaRefs>
    <ds:schemaRef ds:uri="http://schemas.microsoft.com/sharepoint/v3/contenttype/forms"/>
  </ds:schemaRefs>
</ds:datastoreItem>
</file>

<file path=customXml/itemProps2.xml><?xml version="1.0" encoding="utf-8"?>
<ds:datastoreItem xmlns:ds="http://schemas.openxmlformats.org/officeDocument/2006/customXml" ds:itemID="{219CAE25-59D9-4309-AAB3-DCD06BA0B5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D2DD6E-41AC-4D3A-A8B5-1111DEEF208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5499A15-F71D-4334-99D5-E0327F9A4F9A}">
  <ds:schemaRefs>
    <ds:schemaRef ds:uri="http://schemas.microsoft.com/office/2006/metadata/longProperties"/>
  </ds:schemaRefs>
</ds:datastoreItem>
</file>

<file path=customXml/itemProps4.xml><?xml version="1.0" encoding="utf-8"?>
<ds:datastoreItem xmlns:ds="http://schemas.openxmlformats.org/officeDocument/2006/customXml" ds:itemID="{0C69D417-8C22-437C-8803-F9A9448B1813}">
  <ds:schemaRefs>
    <ds:schemaRef ds:uri="http://purl.org/dc/terms/"/>
    <ds:schemaRef ds:uri="4FD2DD6E-41AC-4D3A-A8B5-1111DEEF208D"/>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9129</TotalTime>
  <Words>146</Words>
  <Application>Microsoft Office PowerPoint</Application>
  <PresentationFormat>Näytössä katseltava diaesitys (4:3)</PresentationFormat>
  <Paragraphs>15</Paragraphs>
  <Slides>5</Slides>
  <Notes>1</Notes>
  <HiddenSlides>0</HiddenSlides>
  <MMClips>0</MMClips>
  <ScaleCrop>false</ScaleCrop>
  <HeadingPairs>
    <vt:vector size="4" baseType="variant">
      <vt:variant>
        <vt:lpstr>Teema</vt:lpstr>
      </vt:variant>
      <vt:variant>
        <vt:i4>1</vt:i4>
      </vt:variant>
      <vt:variant>
        <vt:lpstr>Dian otsikot</vt:lpstr>
      </vt:variant>
      <vt:variant>
        <vt:i4>5</vt:i4>
      </vt:variant>
    </vt:vector>
  </HeadingPairs>
  <TitlesOfParts>
    <vt:vector size="6" baseType="lpstr">
      <vt:lpstr>Blank Presentation</vt:lpstr>
      <vt:lpstr>Dia 1</vt:lpstr>
      <vt:lpstr>Selvitä minkä kaupungin raha on kuvassa. Mitä se symboloi?</vt:lpstr>
      <vt:lpstr>Dia 3</vt:lpstr>
      <vt:lpstr>Kreikkalaisten kaupankäynti  ja siirtolaisuus</vt:lpstr>
      <vt:lpstr>Dia 5</vt:lpstr>
    </vt:vector>
  </TitlesOfParts>
  <Company>Venla Koski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Opettajan aineisto</dc:title>
  <dc:creator>Venla Koski</dc:creator>
  <cp:lastModifiedBy>Toni Uusimäki</cp:lastModifiedBy>
  <cp:revision>53</cp:revision>
  <dcterms:created xsi:type="dcterms:W3CDTF">2010-04-19T08:09:13Z</dcterms:created>
  <dcterms:modified xsi:type="dcterms:W3CDTF">2017-11-24T10:17:35Z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OK Document</vt:lpwstr>
  </property>
</Properties>
</file>