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A1780F-76FC-22B8-AB68-9D53071A9B3A}" v="865" dt="2024-03-12T07:24:59.8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63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1" name="Slide Background Fill">
            <a:extLst>
              <a:ext uri="{FF2B5EF4-FFF2-40B4-BE49-F238E27FC236}">
                <a16:creationId xmlns:a16="http://schemas.microsoft.com/office/drawing/2014/main" id="{C04DA1FE-EBEF-4AF3-A3C6-067C78D4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63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color fill">
            <a:extLst>
              <a:ext uri="{FF2B5EF4-FFF2-40B4-BE49-F238E27FC236}">
                <a16:creationId xmlns:a16="http://schemas.microsoft.com/office/drawing/2014/main" id="{8B1B3E66-23F5-436C-A0C1-32A666D280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4"/>
            <a:ext cx="12188949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00AE6FDC-6DE0-5D2D-1A13-663ED91E91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1000"/>
          </a:blip>
          <a:srcRect t="3254" r="-2" b="6744"/>
          <a:stretch/>
        </p:blipFill>
        <p:spPr>
          <a:xfrm>
            <a:off x="3048" y="14767"/>
            <a:ext cx="12192001" cy="68580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8EC230A-A12C-4339-92EE-F850809EC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9266DA8-A1F2-4B9F-AD49-F0F4270B50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85EAE53-C456-4300-BEA6-3AF8CC0F5F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31E0EBD-0F61-4DE9-9397-8E53620710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00BA56C-1B81-460E-96B4-6E0DDE6778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F84DEAC-B1F0-4AAF-9532-1F93B473FE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E9BF985-74AA-43F0-A812-F4CD338417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A31C745-2F56-4B25-8616-92358DAFA0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89708" y="666352"/>
            <a:ext cx="10558405" cy="3039374"/>
          </a:xfrm>
        </p:spPr>
        <p:txBody>
          <a:bodyPr anchor="b">
            <a:normAutofit/>
          </a:bodyPr>
          <a:lstStyle/>
          <a:p>
            <a:r>
              <a:rPr lang="fi-FI" sz="4800">
                <a:solidFill>
                  <a:schemeClr val="bg1"/>
                </a:solidFill>
                <a:cs typeface="Calibri Light"/>
              </a:rPr>
              <a:t>Postmodernismi</a:t>
            </a:r>
            <a:endParaRPr lang="fi-FI" sz="4800">
              <a:solidFill>
                <a:schemeClr val="bg1"/>
              </a:solidFill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11650" y="3812005"/>
            <a:ext cx="10536463" cy="22885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solidFill>
                  <a:schemeClr val="bg1"/>
                </a:solidFill>
                <a:cs typeface="Calibri"/>
              </a:rPr>
              <a:t>1980-1990</a:t>
            </a:r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nalysoidaan lääke x-ray-tulokset">
            <a:extLst>
              <a:ext uri="{FF2B5EF4-FFF2-40B4-BE49-F238E27FC236}">
                <a16:creationId xmlns:a16="http://schemas.microsoft.com/office/drawing/2014/main" id="{B3F8A010-AD12-6BD1-5BDA-CAFA22D9F6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5605" r="-2" b="-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E2708B19-6952-9D35-14A8-0F490CE31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  <a:cs typeface="Calibri Light"/>
              </a:rPr>
              <a:t>Ihanat verhot</a:t>
            </a:r>
            <a:endParaRPr lang="fi-FI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F8C7878-9BD5-42C0-5380-FF3FF889A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fi-FI" sz="2400">
                <a:solidFill>
                  <a:srgbClr val="FFFFFF"/>
                </a:solidFill>
                <a:cs typeface="Calibri"/>
              </a:rPr>
              <a:t>Pentti oli lääkäri. Pentin vaimolla oli suuri rakkaus kodintekstiileihin, ja niitä oli heillä riittämiin. Pentin ja vaimon keskustelut kotona kääntyivätkin usein mattoihin ja verhoihin. -- Voi luoja miten tylsää. Pentti! Tee jotain! Olet koulutettu ihminen! Miksi keskustelet kodintekstiileistä? </a:t>
            </a:r>
            <a:endParaRPr lang="fi-FI" sz="240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fi-FI" sz="2400">
                <a:solidFill>
                  <a:srgbClr val="FFFFFF"/>
                </a:solidFill>
                <a:cs typeface="Calibri"/>
              </a:rPr>
              <a:t>Pentti kuitenkin rakasti vaimoaan, ja tiesi kaiken buklee- ja nukkapinnan eroista. --Nyt Pentti jumalauta! </a:t>
            </a:r>
          </a:p>
          <a:p>
            <a:pPr marL="0" indent="0">
              <a:buNone/>
            </a:pPr>
            <a:r>
              <a:rPr lang="fi-FI" sz="2400">
                <a:solidFill>
                  <a:srgbClr val="FFFFFF"/>
                </a:solidFill>
                <a:cs typeface="Calibri"/>
              </a:rPr>
              <a:t>Pentti istahti aamupalapöytään ja katsahti uusia verhoja. "Ovatpa kauniit! Ovatko Vallilaa?" --Nyt minulle riittää. Olen sentään kertoja, enkä siedä ihan mitä tahansa. Kerron näihin verhoihin jotain ällöttävää kuviointia. Vaikkapa perseitä. </a:t>
            </a:r>
          </a:p>
          <a:p>
            <a:pPr marL="0" indent="0">
              <a:buNone/>
            </a:pPr>
            <a:r>
              <a:rPr lang="fi-FI" sz="2400">
                <a:solidFill>
                  <a:srgbClr val="FFFFFF"/>
                </a:solidFill>
                <a:cs typeface="Calibri"/>
              </a:rPr>
              <a:t>Pentti ihaili vaimonsa käsi polvella uusia Vallilan verhoja, joissa oli rivi karvaisia perseitä. --Hah. Siitähän sai.</a:t>
            </a:r>
            <a:endParaRPr lang="fi-FI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2155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A54C7E7-0249-7C11-68A8-5C7303ADC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669925"/>
            <a:ext cx="4800600" cy="1325563"/>
          </a:xfrm>
        </p:spPr>
        <p:txBody>
          <a:bodyPr anchor="b">
            <a:normAutofit/>
          </a:bodyPr>
          <a:lstStyle/>
          <a:p>
            <a:r>
              <a:rPr lang="fi-FI">
                <a:solidFill>
                  <a:schemeClr val="bg1"/>
                </a:solidFill>
                <a:cs typeface="Calibri Light"/>
              </a:rPr>
              <a:t>Postmodernismi</a:t>
            </a:r>
            <a:endParaRPr lang="fi-FI">
              <a:solidFill>
                <a:schemeClr val="bg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" y="2026340"/>
            <a:ext cx="60959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D6EA501-E843-9859-2017-493D32F08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288833"/>
            <a:ext cx="4800600" cy="371157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1600" dirty="0">
                <a:solidFill>
                  <a:schemeClr val="bg1"/>
                </a:solidFill>
                <a:cs typeface="Calibri"/>
              </a:rPr>
              <a:t>Post = jälkeen --&gt; Postmoderni tulee modernin jälkeen</a:t>
            </a:r>
          </a:p>
          <a:p>
            <a:r>
              <a:rPr lang="fi-FI" sz="1600" dirty="0">
                <a:solidFill>
                  <a:schemeClr val="bg1"/>
                </a:solidFill>
                <a:cs typeface="Calibri"/>
              </a:rPr>
              <a:t>Halutaan rikkoa perinteistä kirjallisuutta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1600" dirty="0">
                <a:solidFill>
                  <a:schemeClr val="bg1"/>
                </a:solidFill>
                <a:cs typeface="Calibri"/>
              </a:rPr>
              <a:t>Metafiktio = teksti kommentoi itseään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1600" dirty="0">
                <a:solidFill>
                  <a:schemeClr val="bg1"/>
                </a:solidFill>
                <a:cs typeface="Calibri"/>
              </a:rPr>
              <a:t>Maaginen realismi = realistisessa kirjallisuudessa mukana esim. Fantasian elementtejä (Ennen päivänlaskua ei voi)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1600" dirty="0">
                <a:solidFill>
                  <a:schemeClr val="bg1"/>
                </a:solidFill>
                <a:cs typeface="Calibri"/>
              </a:rPr>
              <a:t>Parodiat = tehdään "pilaversioita" teoksista (esim. Loru </a:t>
            </a:r>
            <a:r>
              <a:rPr lang="fi-FI" sz="1600" err="1">
                <a:solidFill>
                  <a:schemeClr val="bg1"/>
                </a:solidFill>
                <a:cs typeface="Calibri"/>
              </a:rPr>
              <a:t>sorbusten</a:t>
            </a:r>
            <a:r>
              <a:rPr lang="fi-FI" sz="1600" dirty="0">
                <a:solidFill>
                  <a:schemeClr val="bg1"/>
                </a:solidFill>
                <a:cs typeface="Calibri"/>
              </a:rPr>
              <a:t> herrasta)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fi-FI" sz="1600" dirty="0">
              <a:solidFill>
                <a:schemeClr val="bg1"/>
              </a:solidFill>
              <a:cs typeface="Calibri"/>
            </a:endParaRPr>
          </a:p>
          <a:p>
            <a:r>
              <a:rPr lang="fi-FI" sz="1600" dirty="0">
                <a:solidFill>
                  <a:schemeClr val="bg1"/>
                </a:solidFill>
                <a:cs typeface="Calibri"/>
              </a:rPr>
              <a:t>Halutaan kohauttaa, kirjoitetaan tabuina pidetyistä aiheista, kuten seksistä ja alkoholista (Häräntappoase)</a:t>
            </a:r>
          </a:p>
          <a:p>
            <a:r>
              <a:rPr lang="fi-FI" sz="1600" dirty="0">
                <a:solidFill>
                  <a:schemeClr val="bg1"/>
                </a:solidFill>
                <a:cs typeface="Calibri"/>
              </a:rPr>
              <a:t>90-luvulla genrekirjallisuuden suosio kasvaa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1600" dirty="0">
                <a:solidFill>
                  <a:schemeClr val="bg1"/>
                </a:solidFill>
                <a:cs typeface="Calibri"/>
              </a:rPr>
              <a:t>Etenkin fantasia ja scifi sekä rikoskirjallisuus kasvussa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fi-FI" sz="1400">
              <a:solidFill>
                <a:schemeClr val="bg1"/>
              </a:solidFill>
              <a:cs typeface="Calibri"/>
            </a:endParaRPr>
          </a:p>
        </p:txBody>
      </p:sp>
      <p:pic>
        <p:nvPicPr>
          <p:cNvPr id="4" name="Kuva 3" descr="19 KristinaVonHornsleth ideaa | taidemaalari, postmodernismi, nykytaide">
            <a:extLst>
              <a:ext uri="{FF2B5EF4-FFF2-40B4-BE49-F238E27FC236}">
                <a16:creationId xmlns:a16="http://schemas.microsoft.com/office/drawing/2014/main" id="{95AB7505-EFFC-6005-FC31-37EF8CCDB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9727" y="674237"/>
            <a:ext cx="4562263" cy="550951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7188D9B-1674-419B-A379-D1632A7EC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829053" y="0"/>
            <a:ext cx="0" cy="68580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4483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ntique cash register keys">
            <a:extLst>
              <a:ext uri="{FF2B5EF4-FFF2-40B4-BE49-F238E27FC236}">
                <a16:creationId xmlns:a16="http://schemas.microsoft.com/office/drawing/2014/main" id="{6B612435-ABFC-B4DD-BE40-218D4283D0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7221" r="-2" b="819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C413C2F-1226-4750-D44D-B552D8C76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  <a:cs typeface="Calibri Light"/>
              </a:rPr>
              <a:t>Tee vihkoon:</a:t>
            </a:r>
            <a:endParaRPr lang="fi-FI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F43A7DE-5BE6-217D-549D-53D396CC9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fi-FI">
                <a:solidFill>
                  <a:srgbClr val="FFFFFF"/>
                </a:solidFill>
                <a:cs typeface="Calibri"/>
              </a:rPr>
              <a:t>s. 222 t. 4</a:t>
            </a:r>
          </a:p>
          <a:p>
            <a:r>
              <a:rPr lang="fi-FI">
                <a:solidFill>
                  <a:srgbClr val="FFFFFF"/>
                </a:solidFill>
                <a:cs typeface="Calibri"/>
              </a:rPr>
              <a:t>s. 223 t. 5</a:t>
            </a:r>
          </a:p>
        </p:txBody>
      </p:sp>
    </p:spTree>
    <p:extLst>
      <p:ext uri="{BB962C8B-B14F-4D97-AF65-F5344CB8AC3E}">
        <p14:creationId xmlns:p14="http://schemas.microsoft.com/office/powerpoint/2010/main" val="6126092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Laajakuva</PresentationFormat>
  <Paragraphs>0</Paragraphs>
  <Slides>4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5" baseType="lpstr">
      <vt:lpstr>Office-teema</vt:lpstr>
      <vt:lpstr>Postmodernismi</vt:lpstr>
      <vt:lpstr>Ihanat verhot</vt:lpstr>
      <vt:lpstr>Postmodernismi</vt:lpstr>
      <vt:lpstr>Tee vihkoon: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/>
  <cp:lastModifiedBy/>
  <cp:revision>136</cp:revision>
  <dcterms:created xsi:type="dcterms:W3CDTF">2024-03-12T07:04:28Z</dcterms:created>
  <dcterms:modified xsi:type="dcterms:W3CDTF">2024-03-21T12:59:30Z</dcterms:modified>
</cp:coreProperties>
</file>