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9" r:id="rId3"/>
    <p:sldId id="257" r:id="rId4"/>
    <p:sldId id="259" r:id="rId5"/>
    <p:sldId id="260" r:id="rId6"/>
    <p:sldId id="261" r:id="rId7"/>
    <p:sldId id="262" r:id="rId8"/>
    <p:sldId id="258" r:id="rId9"/>
    <p:sldId id="263" r:id="rId10"/>
    <p:sldId id="266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EEC33-5DD4-4502-9594-C99EE42A48A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5B5F4-FBB5-45AD-8348-77FE42EC61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616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83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4099" name="Shape 8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309676800 w 120000"/>
              <a:gd name="T3" fmla="*/ 0 h 120000"/>
              <a:gd name="T4" fmla="*/ 309676800 w 120000"/>
              <a:gd name="T5" fmla="*/ 97983675 h 120000"/>
              <a:gd name="T6" fmla="*/ 0 w 120000"/>
              <a:gd name="T7" fmla="*/ 97983675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32174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551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6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598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1C187-FA2B-4E9C-989B-D8EDF2FBE0F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89056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F386B-753C-47E9-9A53-144AD283D12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87803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6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95EB5-8B4D-4778-87F0-A5909C91B7C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41456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rtl="0">
              <a:spcBef>
                <a:spcPts val="0"/>
              </a:spcBef>
              <a:defRPr sz="60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4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EEB7F-159D-4E5D-8366-A381D0F6797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42167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839787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839787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FA7A8-C7E1-4690-B6A0-E5199FC3313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20458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FECEB-D4DB-4C60-BAEA-5D8B265E856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34649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65862-6604-44FE-8419-47A6B06B1B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56817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rtl="0">
              <a:spcBef>
                <a:spcPts val="0"/>
              </a:spcBef>
              <a:buFont typeface="Calibri"/>
              <a:buNone/>
              <a:defRPr sz="1600"/>
            </a:lvl1pPr>
            <a:lvl2pPr marL="457200" indent="0" rtl="0">
              <a:spcBef>
                <a:spcPts val="0"/>
              </a:spcBef>
              <a:buFont typeface="Calibri"/>
              <a:buNone/>
              <a:defRPr sz="1400"/>
            </a:lvl2pPr>
            <a:lvl3pPr marL="914400" indent="0" rtl="0">
              <a:spcBef>
                <a:spcPts val="0"/>
              </a:spcBef>
              <a:buFont typeface="Calibri"/>
              <a:buNone/>
              <a:defRPr sz="1200"/>
            </a:lvl3pPr>
            <a:lvl4pPr marL="1371600" indent="0" rtl="0">
              <a:spcBef>
                <a:spcPts val="0"/>
              </a:spcBef>
              <a:buFont typeface="Calibri"/>
              <a:buNone/>
              <a:defRPr sz="1000"/>
            </a:lvl4pPr>
            <a:lvl5pPr marL="1828800" indent="0" rtl="0">
              <a:spcBef>
                <a:spcPts val="0"/>
              </a:spcBef>
              <a:buFont typeface="Calibri"/>
              <a:buNone/>
              <a:defRPr sz="1000"/>
            </a:lvl5pPr>
            <a:lvl6pPr marL="2286000" indent="0" rtl="0">
              <a:spcBef>
                <a:spcPts val="0"/>
              </a:spcBef>
              <a:buFont typeface="Calibri"/>
              <a:buNone/>
              <a:defRPr sz="1000"/>
            </a:lvl6pPr>
            <a:lvl7pPr marL="2743200" indent="0" rtl="0">
              <a:spcBef>
                <a:spcPts val="0"/>
              </a:spcBef>
              <a:buFont typeface="Calibri"/>
              <a:buNone/>
              <a:defRPr sz="1000"/>
            </a:lvl7pPr>
            <a:lvl8pPr marL="3200400" indent="0" rtl="0">
              <a:spcBef>
                <a:spcPts val="0"/>
              </a:spcBef>
              <a:buFont typeface="Calibri"/>
              <a:buNone/>
              <a:defRPr sz="1000"/>
            </a:lvl8pPr>
            <a:lvl9pPr marL="3657600" indent="0" rtl="0">
              <a:spcBef>
                <a:spcPts val="0"/>
              </a:spcBef>
              <a:buFont typeface="Calibri"/>
              <a:buNone/>
              <a:defRPr sz="1000"/>
            </a:lvl9pPr>
          </a:lstStyle>
          <a:p>
            <a:endParaRPr/>
          </a:p>
        </p:txBody>
      </p:sp>
      <p:sp>
        <p:nvSpPr>
          <p:cNvPr id="5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76FEC-B1D8-4DB8-9749-87B710E7314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0189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94305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 rtl="0">
              <a:spcBef>
                <a:spcPts val="0"/>
              </a:spcBef>
              <a:buFont typeface="Calibri"/>
              <a:buNone/>
              <a:defRPr sz="1600"/>
            </a:lvl1pPr>
            <a:lvl2pPr marL="457200" indent="0" rtl="0">
              <a:spcBef>
                <a:spcPts val="0"/>
              </a:spcBef>
              <a:buFont typeface="Calibri"/>
              <a:buNone/>
              <a:defRPr sz="1400"/>
            </a:lvl2pPr>
            <a:lvl3pPr marL="914400" indent="0" rtl="0">
              <a:spcBef>
                <a:spcPts val="0"/>
              </a:spcBef>
              <a:buFont typeface="Calibri"/>
              <a:buNone/>
              <a:defRPr sz="1200"/>
            </a:lvl3pPr>
            <a:lvl4pPr marL="1371600" indent="0" rtl="0">
              <a:spcBef>
                <a:spcPts val="0"/>
              </a:spcBef>
              <a:buFont typeface="Calibri"/>
              <a:buNone/>
              <a:defRPr sz="1000"/>
            </a:lvl4pPr>
            <a:lvl5pPr marL="1828800" indent="0" rtl="0">
              <a:spcBef>
                <a:spcPts val="0"/>
              </a:spcBef>
              <a:buFont typeface="Calibri"/>
              <a:buNone/>
              <a:defRPr sz="1000"/>
            </a:lvl5pPr>
            <a:lvl6pPr marL="2286000" indent="0" rtl="0">
              <a:spcBef>
                <a:spcPts val="0"/>
              </a:spcBef>
              <a:buFont typeface="Calibri"/>
              <a:buNone/>
              <a:defRPr sz="1000"/>
            </a:lvl6pPr>
            <a:lvl7pPr marL="2743200" indent="0" rtl="0">
              <a:spcBef>
                <a:spcPts val="0"/>
              </a:spcBef>
              <a:buFont typeface="Calibri"/>
              <a:buNone/>
              <a:defRPr sz="1000"/>
            </a:lvl7pPr>
            <a:lvl8pPr marL="3200400" indent="0" rtl="0">
              <a:spcBef>
                <a:spcPts val="0"/>
              </a:spcBef>
              <a:buFont typeface="Calibri"/>
              <a:buNone/>
              <a:defRPr sz="1000"/>
            </a:lvl8pPr>
            <a:lvl9pPr marL="3657600" indent="0" rtl="0">
              <a:spcBef>
                <a:spcPts val="0"/>
              </a:spcBef>
              <a:buFont typeface="Calibri"/>
              <a:buNone/>
              <a:defRPr sz="1000"/>
            </a:lvl9pPr>
          </a:lstStyle>
          <a:p>
            <a:endParaRPr/>
          </a:p>
        </p:txBody>
      </p:sp>
      <p:sp>
        <p:nvSpPr>
          <p:cNvPr id="5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2DC70-1551-40A7-B3ED-CD9AA5BD166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23346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CD304-4573-44EA-ABC2-CDC2B221A94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88439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7"/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8"/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9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46CFF-6A11-4E18-845F-99F0DA2E5DB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1125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67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60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669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65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92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950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8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CB721-A83A-4D65-BEB1-6285F4AAC74E}" type="datetimeFigureOut">
              <a:rPr lang="fi-FI" smtClean="0"/>
              <a:t>11.8.2017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90177-45C0-4BAD-92B7-9F360E57B8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94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5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Shape 6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Shape 7"/>
          <p:cNvSpPr txBox="1">
            <a:spLocks noGrp="1"/>
          </p:cNvSpPr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88888"/>
                </a:solidFill>
                <a:latin typeface="Calibri" pitchFamily="34" charset="0"/>
                <a:cs typeface="Arial" charset="0"/>
                <a:sym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altLang="fi-FI"/>
          </a:p>
        </p:txBody>
      </p:sp>
      <p:sp>
        <p:nvSpPr>
          <p:cNvPr id="1029" name="Shape 8"/>
          <p:cNvSpPr txBox="1">
            <a:spLocks noGrp="1"/>
          </p:cNvSpPr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88888"/>
                </a:solidFill>
                <a:latin typeface="Calibri" pitchFamily="34" charset="0"/>
                <a:cs typeface="Arial" charset="0"/>
                <a:sym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altLang="fi-FI"/>
          </a:p>
        </p:txBody>
      </p:sp>
      <p:sp>
        <p:nvSpPr>
          <p:cNvPr id="1030" name="Shape 9"/>
          <p:cNvSpPr txBox="1">
            <a:spLocks noGrp="1"/>
          </p:cNvSpPr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25000"/>
              <a:defRPr sz="1200" smtClean="0">
                <a:solidFill>
                  <a:srgbClr val="888888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6B970E-CC3A-4600-A25A-093354056E00}" type="slidenum">
              <a:rPr lang="fi-FI" altLang="fi-FI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28361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8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tIns="45700" bIns="45700"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/>
            </a:r>
            <a:br>
              <a:rPr lang="fi-FI" altLang="fi-FI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</a:br>
            <a:endParaRPr lang="fi-FI" altLang="fi-FI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3075" name="Shape 81"/>
          <p:cNvSpPr txBox="1">
            <a:spLocks noGrp="1"/>
          </p:cNvSpPr>
          <p:nvPr>
            <p:ph type="body" idx="1"/>
          </p:nvPr>
        </p:nvSpPr>
        <p:spPr>
          <a:xfrm>
            <a:off x="911225" y="2662238"/>
            <a:ext cx="10515600" cy="3790950"/>
          </a:xfrm>
        </p:spPr>
        <p:txBody>
          <a:bodyPr tIns="45700" bIns="45700"/>
          <a:lstStyle/>
          <a:p>
            <a:pPr marL="0" indent="0" algn="ctr" eaLnBrk="1" hangingPunct="1">
              <a:spcBef>
                <a:spcPct val="0"/>
              </a:spcBef>
              <a:buClr>
                <a:srgbClr val="000000"/>
              </a:buClr>
              <a:buSzPct val="25000"/>
              <a:buFontTx/>
              <a:buNone/>
            </a:pPr>
            <a:r>
              <a:rPr lang="fi-FI" altLang="fi-FI" sz="36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Infinitiivi</a:t>
            </a:r>
          </a:p>
        </p:txBody>
      </p:sp>
    </p:spTree>
    <p:extLst>
      <p:ext uri="{BB962C8B-B14F-4D97-AF65-F5344CB8AC3E}">
        <p14:creationId xmlns:p14="http://schemas.microsoft.com/office/powerpoint/2010/main" val="1425718995"/>
      </p:ext>
    </p:extLst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3 Käännä.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råkade</a:t>
            </a:r>
            <a:r>
              <a:rPr lang="fi-FI" sz="2400" dirty="0"/>
              <a:t> se </a:t>
            </a:r>
            <a:r>
              <a:rPr lang="fi-FI" sz="2400" dirty="0" err="1"/>
              <a:t>allt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Nu</a:t>
            </a:r>
            <a:r>
              <a:rPr lang="fi-FI" sz="2400" dirty="0"/>
              <a:t> </a:t>
            </a:r>
            <a:r>
              <a:rPr lang="fi-FI" sz="2400" dirty="0" err="1"/>
              <a:t>slipper</a:t>
            </a:r>
            <a:r>
              <a:rPr lang="fi-FI" sz="2400" dirty="0"/>
              <a:t> vi </a:t>
            </a:r>
            <a:r>
              <a:rPr lang="fi-FI" sz="2400" dirty="0" err="1"/>
              <a:t>vänta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dirty="0" err="1"/>
              <a:t>här</a:t>
            </a:r>
            <a:r>
              <a:rPr lang="fi-FI" sz="2400" dirty="0"/>
              <a:t> </a:t>
            </a:r>
            <a:r>
              <a:rPr lang="fi-FI" sz="2400" dirty="0" err="1"/>
              <a:t>tycks</a:t>
            </a:r>
            <a:r>
              <a:rPr lang="fi-FI" sz="2400" dirty="0"/>
              <a:t> vara </a:t>
            </a:r>
            <a:r>
              <a:rPr lang="fi-FI" sz="2400" dirty="0" err="1"/>
              <a:t>lätt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Han</a:t>
            </a:r>
            <a:r>
              <a:rPr lang="fi-FI" sz="2400" dirty="0"/>
              <a:t> </a:t>
            </a:r>
            <a:r>
              <a:rPr lang="fi-FI" sz="2400" dirty="0" err="1"/>
              <a:t>bad</a:t>
            </a:r>
            <a:r>
              <a:rPr lang="fi-FI" sz="2400" dirty="0"/>
              <a:t> </a:t>
            </a:r>
            <a:r>
              <a:rPr lang="fi-FI" sz="2400" dirty="0" err="1"/>
              <a:t>mig</a:t>
            </a:r>
            <a:r>
              <a:rPr lang="fi-FI" sz="2400" dirty="0"/>
              <a:t> </a:t>
            </a:r>
            <a:r>
              <a:rPr lang="fi-FI" sz="2400" dirty="0" err="1"/>
              <a:t>komma</a:t>
            </a:r>
            <a:r>
              <a:rPr lang="fi-FI" sz="2400" dirty="0"/>
              <a:t> </a:t>
            </a:r>
            <a:r>
              <a:rPr lang="fi-FI" sz="2400" dirty="0" err="1"/>
              <a:t>med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/>
              <a:t>Vi </a:t>
            </a:r>
            <a:r>
              <a:rPr lang="fi-FI" sz="2400" dirty="0" err="1"/>
              <a:t>såg</a:t>
            </a:r>
            <a:r>
              <a:rPr lang="fi-FI" sz="2400" dirty="0"/>
              <a:t> </a:t>
            </a:r>
            <a:r>
              <a:rPr lang="fi-FI" sz="2400" dirty="0" err="1"/>
              <a:t>dem</a:t>
            </a:r>
            <a:r>
              <a:rPr lang="fi-FI" sz="2400" dirty="0"/>
              <a:t> </a:t>
            </a:r>
            <a:r>
              <a:rPr lang="fi-FI" sz="2400" dirty="0" err="1"/>
              <a:t>göra</a:t>
            </a:r>
            <a:r>
              <a:rPr lang="fi-FI" sz="2400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dirty="0" err="1"/>
              <a:t>hört</a:t>
            </a:r>
            <a:r>
              <a:rPr lang="fi-FI" sz="2400" dirty="0"/>
              <a:t> </a:t>
            </a:r>
            <a:r>
              <a:rPr lang="fi-FI" sz="2400" dirty="0" err="1"/>
              <a:t>henne</a:t>
            </a:r>
            <a:r>
              <a:rPr lang="fi-FI" sz="2400" dirty="0"/>
              <a:t> </a:t>
            </a:r>
            <a:r>
              <a:rPr lang="fi-FI" sz="2400" dirty="0" err="1"/>
              <a:t>sjunga</a:t>
            </a:r>
            <a:r>
              <a:rPr lang="fi-FI" sz="2400" dirty="0"/>
              <a:t>?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Satuin näkemään kaiken.</a:t>
            </a:r>
          </a:p>
          <a:p>
            <a:pPr marL="0" indent="0">
              <a:buNone/>
            </a:pPr>
            <a:r>
              <a:rPr lang="fi-FI" sz="2400" dirty="0"/>
              <a:t>Nyt vältymme odottamasta.</a:t>
            </a:r>
          </a:p>
          <a:p>
            <a:pPr marL="0" indent="0">
              <a:buNone/>
            </a:pPr>
            <a:r>
              <a:rPr lang="fi-FI" sz="2400" dirty="0"/>
              <a:t>Tämä vaikuttaa olevan helppoa.</a:t>
            </a:r>
          </a:p>
          <a:p>
            <a:pPr marL="0" indent="0">
              <a:buNone/>
            </a:pPr>
            <a:r>
              <a:rPr lang="fi-FI" sz="2400" dirty="0"/>
              <a:t>Hän pyysi minua tulemaan mukaan.</a:t>
            </a:r>
          </a:p>
          <a:p>
            <a:pPr marL="0" indent="0">
              <a:buNone/>
            </a:pPr>
            <a:r>
              <a:rPr lang="fi-FI" sz="2400" dirty="0"/>
              <a:t>Näimme heidän tekevän sen.</a:t>
            </a:r>
          </a:p>
          <a:p>
            <a:pPr marL="0" indent="0">
              <a:buNone/>
            </a:pPr>
            <a:r>
              <a:rPr lang="fi-FI" sz="2400" dirty="0"/>
              <a:t>Oletko kuullut hänen laulavan?</a:t>
            </a:r>
          </a:p>
        </p:txBody>
      </p:sp>
    </p:spTree>
    <p:extLst>
      <p:ext uri="{BB962C8B-B14F-4D97-AF65-F5344CB8AC3E}">
        <p14:creationId xmlns:p14="http://schemas.microsoft.com/office/powerpoint/2010/main" val="64472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4a Käännä.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2400" dirty="0"/>
              <a:t>Alla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dirty="0" err="1"/>
              <a:t>råd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köpa</a:t>
            </a:r>
            <a:r>
              <a:rPr lang="fi-FI" sz="2400" dirty="0"/>
              <a:t> en </a:t>
            </a:r>
            <a:r>
              <a:rPr lang="fi-FI" sz="2400" dirty="0" err="1"/>
              <a:t>ny</a:t>
            </a:r>
            <a:r>
              <a:rPr lang="fi-FI" sz="2400" dirty="0"/>
              <a:t> </a:t>
            </a:r>
            <a:r>
              <a:rPr lang="fi-FI" sz="2400" dirty="0" err="1"/>
              <a:t>bil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dirty="0" err="1"/>
              <a:t>finns</a:t>
            </a:r>
            <a:r>
              <a:rPr lang="fi-FI" sz="2400" dirty="0"/>
              <a:t> </a:t>
            </a:r>
            <a:r>
              <a:rPr lang="fi-FI" sz="2400" dirty="0" err="1"/>
              <a:t>mycket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se </a:t>
            </a:r>
            <a:r>
              <a:rPr lang="fi-FI" sz="2400" dirty="0" err="1"/>
              <a:t>här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lätt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förstå</a:t>
            </a:r>
            <a:r>
              <a:rPr lang="fi-FI" sz="2400" dirty="0"/>
              <a:t> </a:t>
            </a:r>
            <a:r>
              <a:rPr lang="fi-FI" sz="2400" dirty="0" err="1"/>
              <a:t>dig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Han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dålig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ljuga</a:t>
            </a:r>
            <a:r>
              <a:rPr lang="fi-FI" sz="2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hatar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läsa</a:t>
            </a:r>
            <a:r>
              <a:rPr lang="fi-FI" sz="2400" dirty="0"/>
              <a:t> </a:t>
            </a:r>
            <a:r>
              <a:rPr lang="fi-FI" sz="2400" dirty="0" err="1"/>
              <a:t>böcker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Kaikilla ei ole </a:t>
            </a:r>
            <a:r>
              <a:rPr lang="fi-FI" sz="2400" b="1" dirty="0"/>
              <a:t>varaa ostaa </a:t>
            </a:r>
            <a:r>
              <a:rPr lang="fi-FI" sz="2400" dirty="0"/>
              <a:t>uutta autoa.</a:t>
            </a:r>
          </a:p>
          <a:p>
            <a:pPr marL="0" indent="0">
              <a:buNone/>
            </a:pPr>
            <a:r>
              <a:rPr lang="fi-FI" sz="2400" dirty="0"/>
              <a:t>Täällä on </a:t>
            </a:r>
            <a:r>
              <a:rPr lang="fi-FI" sz="2400" b="1" dirty="0"/>
              <a:t>paljon näkemistä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/>
              <a:t>Minun on </a:t>
            </a:r>
            <a:r>
              <a:rPr lang="fi-FI" sz="2400" b="1" dirty="0"/>
              <a:t>helppo ymmärtää </a:t>
            </a:r>
            <a:r>
              <a:rPr lang="fi-FI" sz="2400" dirty="0"/>
              <a:t>sinua.</a:t>
            </a:r>
          </a:p>
          <a:p>
            <a:pPr marL="0" indent="0">
              <a:buNone/>
            </a:pPr>
            <a:r>
              <a:rPr lang="fi-FI" sz="2400" dirty="0"/>
              <a:t>Hän on </a:t>
            </a:r>
            <a:r>
              <a:rPr lang="fi-FI" sz="2400" b="1" dirty="0"/>
              <a:t>huono valehtelemaan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b="1" dirty="0"/>
              <a:t>Vihaan</a:t>
            </a:r>
            <a:r>
              <a:rPr lang="fi-FI" sz="2400" dirty="0"/>
              <a:t> kirjojen </a:t>
            </a:r>
            <a:r>
              <a:rPr lang="fi-FI" sz="2400" b="1" dirty="0"/>
              <a:t>lukemista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14047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4b Käännä.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sz="2400" dirty="0"/>
              <a:t>Onko sinulla aikaa auttaa minua?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Heillä ei ole mitään tekemistä.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Meidän on vaikea ymmärtää sitä.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Hän on hyvä laulamaan.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Pidätkö pelaamisesta?</a:t>
            </a: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b="1" dirty="0" err="1"/>
              <a:t>tid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hjälpa</a:t>
            </a:r>
            <a:r>
              <a:rPr lang="fi-FI" sz="2400" b="1" dirty="0"/>
              <a:t> </a:t>
            </a:r>
            <a:r>
              <a:rPr lang="fi-FI" sz="2400" dirty="0" err="1"/>
              <a:t>mig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dirty="0"/>
              <a:t>De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b="1" dirty="0" err="1"/>
              <a:t>ingenting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göra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/>
              <a:t>Vi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b="1" dirty="0" err="1"/>
              <a:t>svårt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förstå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bra</a:t>
            </a:r>
            <a:r>
              <a:rPr lang="fi-FI" sz="2400" b="1" dirty="0"/>
              <a:t> </a:t>
            </a:r>
            <a:r>
              <a:rPr lang="fi-FI" sz="2400" b="1" dirty="0" err="1"/>
              <a:t>på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sjunga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b="1" dirty="0" err="1"/>
              <a:t>Gillar</a:t>
            </a:r>
            <a:r>
              <a:rPr lang="fi-FI" sz="2400" b="1" dirty="0"/>
              <a:t> </a:t>
            </a:r>
            <a:r>
              <a:rPr lang="fi-FI" sz="2400" dirty="0"/>
              <a:t>du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spela</a:t>
            </a:r>
            <a:r>
              <a:rPr lang="fi-FI" sz="2400" dirty="0"/>
              <a:t>? / </a:t>
            </a:r>
            <a:r>
              <a:rPr lang="fi-FI" sz="2400" b="1" dirty="0" err="1"/>
              <a:t>Tycker</a:t>
            </a:r>
            <a:r>
              <a:rPr lang="fi-FI" sz="2400" dirty="0"/>
              <a:t> du </a:t>
            </a:r>
            <a:r>
              <a:rPr lang="fi-FI" sz="2400" b="1" dirty="0" err="1"/>
              <a:t>om</a:t>
            </a:r>
            <a:r>
              <a:rPr lang="fi-FI" sz="2400" dirty="0"/>
              <a:t> </a:t>
            </a:r>
            <a:r>
              <a:rPr lang="fi-FI" sz="2400" b="1" dirty="0" err="1"/>
              <a:t>att</a:t>
            </a:r>
            <a:r>
              <a:rPr lang="fi-FI" sz="2400" dirty="0"/>
              <a:t> </a:t>
            </a:r>
            <a:r>
              <a:rPr lang="fi-FI" sz="2400" b="1" dirty="0" err="1"/>
              <a:t>spela</a:t>
            </a:r>
            <a:r>
              <a:rPr lang="fi-FI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4326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3737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Infinitiivi</a:t>
            </a:r>
            <a:br>
              <a:rPr lang="fi-FI" b="1" dirty="0"/>
            </a:br>
            <a:r>
              <a:rPr lang="fi-FI" i="1" dirty="0" err="1"/>
              <a:t>Infinitiivi</a:t>
            </a:r>
            <a:r>
              <a:rPr lang="fi-FI" i="1" dirty="0"/>
              <a:t> ilman </a:t>
            </a:r>
            <a:r>
              <a:rPr lang="fi-FI" i="1" dirty="0" err="1"/>
              <a:t>att</a:t>
            </a:r>
            <a:r>
              <a:rPr lang="fi-FI" i="1" dirty="0"/>
              <a:t>-sanaa (__</a:t>
            </a:r>
            <a:r>
              <a:rPr lang="fi-FI" i="1" dirty="0" err="1"/>
              <a:t>göra</a:t>
            </a:r>
            <a:r>
              <a:rPr lang="fi-FI" i="1" dirty="0"/>
              <a:t>)</a:t>
            </a:r>
            <a:br>
              <a:rPr lang="fi-FI" i="1" dirty="0"/>
            </a:br>
            <a:endParaRPr lang="fi-FI" sz="3100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Infinitiivin edessä ei ole </a:t>
            </a:r>
            <a:r>
              <a:rPr lang="fi-FI" sz="2400" b="1" dirty="0" err="1"/>
              <a:t>att</a:t>
            </a:r>
            <a:r>
              <a:rPr lang="fi-FI" sz="2400" b="1" dirty="0"/>
              <a:t>-sanaa, kun: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/>
              <a:t>Infinitiivin edessä on apuverbi.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err="1"/>
              <a:t>Vad</a:t>
            </a:r>
            <a:r>
              <a:rPr lang="fi-FI" sz="2400" dirty="0"/>
              <a:t> </a:t>
            </a:r>
            <a:r>
              <a:rPr lang="fi-FI" sz="2400" b="1" dirty="0" err="1"/>
              <a:t>kan</a:t>
            </a:r>
            <a:r>
              <a:rPr lang="fi-FI" sz="2400" b="1" dirty="0"/>
              <a:t>/</a:t>
            </a:r>
            <a:r>
              <a:rPr lang="fi-FI" sz="2400" b="1" dirty="0" err="1"/>
              <a:t>ska</a:t>
            </a:r>
            <a:r>
              <a:rPr lang="fi-FI" sz="2400" b="1" dirty="0"/>
              <a:t>/</a:t>
            </a:r>
            <a:r>
              <a:rPr lang="fi-FI" sz="2400" b="1" dirty="0" err="1"/>
              <a:t>vill</a:t>
            </a:r>
            <a:r>
              <a:rPr lang="fi-FI" sz="2400" b="1" dirty="0"/>
              <a:t> </a:t>
            </a:r>
            <a:r>
              <a:rPr lang="fi-FI" sz="2400" dirty="0"/>
              <a:t>du </a:t>
            </a:r>
            <a:r>
              <a:rPr lang="fi-FI" sz="2400" b="1" dirty="0" err="1"/>
              <a:t>göra</a:t>
            </a:r>
            <a:r>
              <a:rPr lang="fi-FI" sz="2400" dirty="0"/>
              <a:t>?		</a:t>
            </a:r>
            <a:r>
              <a:rPr lang="fi-FI" sz="2400" i="1" dirty="0"/>
              <a:t>Mitä </a:t>
            </a:r>
            <a:r>
              <a:rPr lang="fi-FI" sz="2400" b="1" i="1" dirty="0"/>
              <a:t>voit/aiot/haluat tehdä</a:t>
            </a:r>
            <a:r>
              <a:rPr lang="fi-FI" sz="2400" i="1" dirty="0"/>
              <a:t>?</a:t>
            </a:r>
          </a:p>
          <a:p>
            <a:pPr marL="0" indent="0">
              <a:buNone/>
            </a:pPr>
            <a:endParaRPr lang="fi-FI" sz="2400" b="1" i="1" dirty="0"/>
          </a:p>
          <a:p>
            <a:pPr marL="0" indent="0">
              <a:buNone/>
            </a:pPr>
            <a:r>
              <a:rPr lang="fi-FI" sz="2400" b="1" dirty="0"/>
              <a:t>Infinitiivin edessä on apuverbin kaltainen verbi.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err="1"/>
              <a:t>Vad</a:t>
            </a:r>
            <a:r>
              <a:rPr lang="fi-FI" sz="2400" dirty="0"/>
              <a:t> </a:t>
            </a:r>
            <a:r>
              <a:rPr lang="fi-FI" sz="2400" b="1" dirty="0" err="1"/>
              <a:t>hinner</a:t>
            </a:r>
            <a:r>
              <a:rPr lang="fi-FI" sz="2400" b="1" dirty="0"/>
              <a:t>/</a:t>
            </a:r>
            <a:r>
              <a:rPr lang="fi-FI" sz="2400" b="1" dirty="0" err="1"/>
              <a:t>tänker</a:t>
            </a:r>
            <a:r>
              <a:rPr lang="fi-FI" sz="2400" b="1" dirty="0"/>
              <a:t>/</a:t>
            </a:r>
            <a:r>
              <a:rPr lang="fi-FI" sz="2400" b="1" dirty="0" err="1"/>
              <a:t>brukar</a:t>
            </a:r>
            <a:r>
              <a:rPr lang="fi-FI" sz="2400" b="1" dirty="0"/>
              <a:t> </a:t>
            </a:r>
            <a:r>
              <a:rPr lang="fi-FI" sz="2400" dirty="0"/>
              <a:t>du </a:t>
            </a:r>
            <a:r>
              <a:rPr lang="fi-FI" sz="2400" b="1" dirty="0" err="1"/>
              <a:t>göra</a:t>
            </a:r>
            <a:r>
              <a:rPr lang="fi-FI" sz="2400" dirty="0"/>
              <a:t>?	</a:t>
            </a:r>
            <a:r>
              <a:rPr lang="fi-FI" sz="2400" i="1" dirty="0"/>
              <a:t>Mitä </a:t>
            </a:r>
            <a:r>
              <a:rPr lang="fi-FI" sz="2400" b="1" i="1" dirty="0"/>
              <a:t>ehdit/aiot/sinulla on tapana tehdä</a:t>
            </a:r>
            <a:r>
              <a:rPr lang="fi-FI" sz="2400" i="1" dirty="0"/>
              <a:t>?</a:t>
            </a:r>
          </a:p>
          <a:p>
            <a:pPr marL="0" indent="0">
              <a:buNone/>
            </a:pPr>
            <a:endParaRPr lang="fi-FI" b="1" i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294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3737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Infinitiivi</a:t>
            </a:r>
            <a:br>
              <a:rPr lang="fi-FI" b="1" dirty="0"/>
            </a:br>
            <a:r>
              <a:rPr lang="fi-FI" i="1" dirty="0" err="1"/>
              <a:t>Infinitiivi</a:t>
            </a:r>
            <a:r>
              <a:rPr lang="fi-FI" i="1" dirty="0"/>
              <a:t> ilman </a:t>
            </a:r>
            <a:r>
              <a:rPr lang="fi-FI" i="1" dirty="0" err="1"/>
              <a:t>att</a:t>
            </a:r>
            <a:r>
              <a:rPr lang="fi-FI" i="1" dirty="0"/>
              <a:t>-sanaa (__</a:t>
            </a:r>
            <a:r>
              <a:rPr lang="fi-FI" i="1" dirty="0" err="1"/>
              <a:t>göra</a:t>
            </a:r>
            <a:r>
              <a:rPr lang="fi-FI" i="1" dirty="0"/>
              <a:t>)</a:t>
            </a:r>
            <a:br>
              <a:rPr lang="fi-FI" i="1" dirty="0"/>
            </a:br>
            <a:endParaRPr lang="fi-FI" sz="3100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/>
              <a:t>Infinitiivin edessä ei ole </a:t>
            </a:r>
            <a:r>
              <a:rPr lang="fi-FI" sz="2400" b="1" dirty="0" err="1"/>
              <a:t>att</a:t>
            </a:r>
            <a:r>
              <a:rPr lang="fi-FI" sz="2400" b="1" dirty="0"/>
              <a:t>-sanaa, kun: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/>
              <a:t>Infinitiivi esiintyy objekti + infinitiivi-rakenteessa.</a:t>
            </a:r>
          </a:p>
          <a:p>
            <a:pPr marL="0" indent="0">
              <a:buNone/>
            </a:pPr>
            <a:r>
              <a:rPr lang="fi-FI" sz="2400" dirty="0"/>
              <a:t>	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b="1" dirty="0" err="1"/>
              <a:t>såg</a:t>
            </a:r>
            <a:r>
              <a:rPr lang="fi-FI" sz="2400" b="1" dirty="0"/>
              <a:t> </a:t>
            </a:r>
            <a:r>
              <a:rPr lang="fi-FI" sz="2400" b="1" dirty="0" err="1"/>
              <a:t>dig</a:t>
            </a:r>
            <a:r>
              <a:rPr lang="fi-FI" sz="2400" b="1" dirty="0"/>
              <a:t> </a:t>
            </a:r>
            <a:r>
              <a:rPr lang="fi-FI" sz="2400" b="1" dirty="0" err="1"/>
              <a:t>göra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		</a:t>
            </a:r>
            <a:r>
              <a:rPr lang="fi-FI" sz="2400" b="1" i="1" dirty="0"/>
              <a:t>Näin</a:t>
            </a:r>
            <a:r>
              <a:rPr lang="fi-FI" sz="2400" i="1" dirty="0"/>
              <a:t> sinun </a:t>
            </a:r>
            <a:r>
              <a:rPr lang="fi-FI" sz="2400" b="1" i="1" dirty="0"/>
              <a:t>tekevän</a:t>
            </a:r>
            <a:r>
              <a:rPr lang="fi-FI" sz="2400" i="1" dirty="0"/>
              <a:t> sen.</a:t>
            </a:r>
          </a:p>
          <a:p>
            <a:pPr marL="0" indent="0">
              <a:buNone/>
            </a:pPr>
            <a:r>
              <a:rPr lang="fi-FI" sz="2400" dirty="0" err="1"/>
              <a:t>Han</a:t>
            </a:r>
            <a:r>
              <a:rPr lang="fi-FI" sz="2400" dirty="0"/>
              <a:t> </a:t>
            </a:r>
            <a:r>
              <a:rPr lang="fi-FI" sz="2400" b="1" dirty="0" err="1"/>
              <a:t>ber</a:t>
            </a:r>
            <a:r>
              <a:rPr lang="fi-FI" sz="2400" b="1" dirty="0"/>
              <a:t> </a:t>
            </a:r>
            <a:r>
              <a:rPr lang="fi-FI" sz="2400" b="1" dirty="0" err="1"/>
              <a:t>mig</a:t>
            </a:r>
            <a:r>
              <a:rPr lang="fi-FI" sz="2400" b="1" dirty="0"/>
              <a:t> </a:t>
            </a:r>
            <a:r>
              <a:rPr lang="fi-FI" sz="2400" b="1" dirty="0" err="1"/>
              <a:t>göra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		</a:t>
            </a:r>
            <a:r>
              <a:rPr lang="fi-FI" sz="2400" i="1" dirty="0"/>
              <a:t>Hän </a:t>
            </a:r>
            <a:r>
              <a:rPr lang="fi-FI" sz="2400" b="1" i="1" dirty="0"/>
              <a:t>pyytää</a:t>
            </a:r>
            <a:r>
              <a:rPr lang="fi-FI" sz="2400" i="1" dirty="0"/>
              <a:t> minua </a:t>
            </a:r>
            <a:r>
              <a:rPr lang="fi-FI" sz="2400" b="1" i="1" dirty="0"/>
              <a:t>tekemään</a:t>
            </a:r>
            <a:r>
              <a:rPr lang="fi-FI" sz="2400" i="1" dirty="0"/>
              <a:t> sen.</a:t>
            </a:r>
          </a:p>
        </p:txBody>
      </p:sp>
    </p:spTree>
    <p:extLst>
      <p:ext uri="{BB962C8B-B14F-4D97-AF65-F5344CB8AC3E}">
        <p14:creationId xmlns:p14="http://schemas.microsoft.com/office/powerpoint/2010/main" val="220619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749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Infinitiivi</a:t>
            </a:r>
            <a:br>
              <a:rPr lang="fi-FI" b="1" dirty="0"/>
            </a:br>
            <a:r>
              <a:rPr lang="fi-FI" i="1" dirty="0" err="1"/>
              <a:t>Infinitiivi</a:t>
            </a:r>
            <a:r>
              <a:rPr lang="fi-FI" i="1" dirty="0"/>
              <a:t> </a:t>
            </a:r>
            <a:r>
              <a:rPr lang="fi-FI" i="1" dirty="0" err="1"/>
              <a:t>att</a:t>
            </a:r>
            <a:r>
              <a:rPr lang="fi-FI" i="1" dirty="0"/>
              <a:t>-sanan kanssa (</a:t>
            </a:r>
            <a:r>
              <a:rPr lang="fi-FI" i="1" dirty="0" err="1"/>
              <a:t>att</a:t>
            </a:r>
            <a:r>
              <a:rPr lang="fi-FI" i="1" dirty="0"/>
              <a:t> </a:t>
            </a:r>
            <a:r>
              <a:rPr lang="fi-FI" i="1" dirty="0" err="1"/>
              <a:t>göra</a:t>
            </a:r>
            <a:r>
              <a:rPr lang="fi-FI" i="1" dirty="0"/>
              <a:t>)</a:t>
            </a:r>
            <a:br>
              <a:rPr lang="fi-FI" i="1" dirty="0"/>
            </a:br>
            <a:endParaRPr lang="fi-FI" sz="3100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49691"/>
            <a:ext cx="10515600" cy="49302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/>
              <a:t>Infinitiivin edessä on </a:t>
            </a:r>
            <a:r>
              <a:rPr lang="fi-FI" sz="2400" b="1" dirty="0" err="1"/>
              <a:t>att</a:t>
            </a:r>
            <a:r>
              <a:rPr lang="fi-FI" sz="2400" b="1" dirty="0"/>
              <a:t>-sana, kun:</a:t>
            </a:r>
          </a:p>
          <a:p>
            <a:pPr marL="0" indent="0">
              <a:buNone/>
            </a:pPr>
            <a:r>
              <a:rPr lang="fi-FI" sz="2400" b="1" dirty="0"/>
              <a:t>Infinitiivi liittyy substantiiviin, adjektiivin, pronominiin tai prepositioon.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err="1"/>
              <a:t>Har</a:t>
            </a:r>
            <a:r>
              <a:rPr lang="fi-FI" sz="2400" dirty="0"/>
              <a:t> du </a:t>
            </a:r>
            <a:r>
              <a:rPr lang="fi-FI" sz="2400" b="1" dirty="0" err="1"/>
              <a:t>tid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göra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?		</a:t>
            </a:r>
            <a:r>
              <a:rPr lang="fi-FI" sz="2400" i="1" dirty="0"/>
              <a:t>Onko sinulla </a:t>
            </a:r>
            <a:r>
              <a:rPr lang="fi-FI" sz="2400" b="1" i="1" dirty="0"/>
              <a:t>aikaa tehdä </a:t>
            </a:r>
            <a:r>
              <a:rPr lang="fi-FI" sz="2400" i="1" dirty="0"/>
              <a:t>se?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b="1" dirty="0" err="1"/>
              <a:t>svårt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förstå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		</a:t>
            </a:r>
            <a:r>
              <a:rPr lang="fi-FI" sz="2400" i="1" dirty="0"/>
              <a:t>Minun </a:t>
            </a:r>
            <a:r>
              <a:rPr lang="fi-FI" sz="2400" b="1" i="1" dirty="0"/>
              <a:t>vaikea ymmärtää </a:t>
            </a:r>
            <a:r>
              <a:rPr lang="fi-FI" sz="2400" i="1" dirty="0"/>
              <a:t>sitä.</a:t>
            </a:r>
          </a:p>
          <a:p>
            <a:pPr marL="0" indent="0">
              <a:buNone/>
            </a:pPr>
            <a:r>
              <a:rPr lang="fi-FI" sz="2400" dirty="0"/>
              <a:t>Vi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b="1" dirty="0" err="1"/>
              <a:t>ingenting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göra</a:t>
            </a:r>
            <a:r>
              <a:rPr lang="fi-FI" sz="2400" dirty="0"/>
              <a:t>.		</a:t>
            </a:r>
            <a:r>
              <a:rPr lang="fi-FI" sz="2400" i="1" dirty="0"/>
              <a:t>Meillä </a:t>
            </a:r>
            <a:r>
              <a:rPr lang="fi-FI" sz="2400" b="1" i="1" dirty="0"/>
              <a:t>ei</a:t>
            </a:r>
            <a:r>
              <a:rPr lang="fi-FI" sz="2400" i="1" dirty="0"/>
              <a:t> ole </a:t>
            </a:r>
            <a:r>
              <a:rPr lang="fi-FI" sz="2400" b="1" i="1" dirty="0"/>
              <a:t>mitään</a:t>
            </a:r>
            <a:r>
              <a:rPr lang="fi-FI" sz="2400" i="1" dirty="0"/>
              <a:t> </a:t>
            </a:r>
            <a:r>
              <a:rPr lang="fi-FI" sz="2400" b="1" i="1" dirty="0"/>
              <a:t>tekemistä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Hon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b="1" dirty="0" err="1"/>
              <a:t>bra</a:t>
            </a:r>
            <a:r>
              <a:rPr lang="fi-FI" sz="2400" dirty="0"/>
              <a:t> </a:t>
            </a:r>
            <a:r>
              <a:rPr lang="fi-FI" sz="2400" b="1" dirty="0" err="1"/>
              <a:t>på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sjunga</a:t>
            </a:r>
            <a:r>
              <a:rPr lang="fi-FI" sz="2400" dirty="0"/>
              <a:t>.		</a:t>
            </a:r>
            <a:r>
              <a:rPr lang="fi-FI" sz="2400" i="1" dirty="0"/>
              <a:t>Hän on </a:t>
            </a:r>
            <a:r>
              <a:rPr lang="fi-FI" sz="2400" b="1" i="1" dirty="0"/>
              <a:t>hyvä</a:t>
            </a:r>
            <a:r>
              <a:rPr lang="fi-FI" sz="2400" i="1" dirty="0"/>
              <a:t> </a:t>
            </a:r>
            <a:r>
              <a:rPr lang="fi-FI" sz="2400" b="1" i="1" dirty="0"/>
              <a:t>laulamaan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/>
              <a:t>Infinitiivi liittyy verbiin, joka ei ole apuverbi eikä apuverbin kaltainen verbi.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b="1" dirty="0" err="1"/>
              <a:t>älskar</a:t>
            </a:r>
            <a:r>
              <a:rPr lang="fi-FI" sz="2400" b="1" dirty="0"/>
              <a:t>/</a:t>
            </a:r>
            <a:r>
              <a:rPr lang="fi-FI" sz="2400" b="1" dirty="0" err="1"/>
              <a:t>hatar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sjunga</a:t>
            </a:r>
            <a:r>
              <a:rPr lang="fi-FI" sz="2400" dirty="0"/>
              <a:t>.		</a:t>
            </a:r>
            <a:r>
              <a:rPr lang="fi-FI" sz="2400" b="1" i="1" dirty="0"/>
              <a:t>Rakastan/vihaan laulamista</a:t>
            </a:r>
            <a:r>
              <a:rPr lang="fi-FI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248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749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Infinitiivi</a:t>
            </a:r>
            <a:br>
              <a:rPr lang="fi-FI" b="1" dirty="0"/>
            </a:br>
            <a:r>
              <a:rPr lang="fi-FI" i="1" dirty="0" err="1"/>
              <a:t>Infinitiivi</a:t>
            </a:r>
            <a:r>
              <a:rPr lang="fi-FI" i="1" dirty="0"/>
              <a:t> </a:t>
            </a:r>
            <a:r>
              <a:rPr lang="fi-FI" i="1" dirty="0" err="1"/>
              <a:t>att</a:t>
            </a:r>
            <a:r>
              <a:rPr lang="fi-FI" i="1" dirty="0"/>
              <a:t>-sanan kanssa (</a:t>
            </a:r>
            <a:r>
              <a:rPr lang="fi-FI" i="1" dirty="0" err="1"/>
              <a:t>att</a:t>
            </a:r>
            <a:r>
              <a:rPr lang="fi-FI" i="1" dirty="0"/>
              <a:t> </a:t>
            </a:r>
            <a:r>
              <a:rPr lang="fi-FI" i="1" dirty="0" err="1"/>
              <a:t>göra</a:t>
            </a:r>
            <a:r>
              <a:rPr lang="fi-FI" i="1" dirty="0"/>
              <a:t>)</a:t>
            </a:r>
            <a:br>
              <a:rPr lang="fi-FI" i="1" dirty="0"/>
            </a:br>
            <a:endParaRPr lang="fi-FI" sz="3100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786" y="1772238"/>
            <a:ext cx="10515600" cy="4741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 err="1"/>
              <a:t>Att+infinitiivi</a:t>
            </a:r>
            <a:r>
              <a:rPr lang="fi-FI" sz="2400" b="1" dirty="0"/>
              <a:t> voi olla myös lauseen subjektina.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röka</a:t>
            </a:r>
            <a:r>
              <a:rPr lang="fi-FI" sz="2400" b="1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farligt</a:t>
            </a:r>
            <a:r>
              <a:rPr lang="fi-FI" sz="2400" dirty="0"/>
              <a:t>.			</a:t>
            </a:r>
            <a:r>
              <a:rPr lang="fi-FI" sz="2400" b="1" i="1" dirty="0"/>
              <a:t>Tupakointi</a:t>
            </a:r>
            <a:r>
              <a:rPr lang="fi-FI" sz="2400" i="1" dirty="0"/>
              <a:t> on vaarallista.</a:t>
            </a:r>
          </a:p>
          <a:p>
            <a:pPr marL="0" indent="0">
              <a:buNone/>
            </a:pPr>
            <a:r>
              <a:rPr lang="fi-FI" sz="2400" dirty="0"/>
              <a:t>(</a:t>
            </a: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farligt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röka</a:t>
            </a:r>
            <a:r>
              <a:rPr lang="fi-FI" sz="2400" dirty="0"/>
              <a:t>.	)		(</a:t>
            </a:r>
            <a:r>
              <a:rPr lang="fi-FI" sz="2400" i="1" dirty="0"/>
              <a:t>On vaarallista tupakoida.)</a:t>
            </a:r>
          </a:p>
          <a:p>
            <a:pPr marL="0" indent="0">
              <a:buNone/>
            </a:pPr>
            <a:endParaRPr lang="fi-FI" sz="2400" i="1" dirty="0"/>
          </a:p>
          <a:p>
            <a:pPr marL="0" indent="0">
              <a:buNone/>
            </a:pP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äta</a:t>
            </a:r>
            <a:r>
              <a:rPr lang="fi-FI" sz="2400" b="1" dirty="0"/>
              <a:t> </a:t>
            </a:r>
            <a:r>
              <a:rPr lang="fi-FI" sz="2400" b="1" dirty="0" err="1"/>
              <a:t>grönsaker</a:t>
            </a:r>
            <a:r>
              <a:rPr lang="fi-FI" sz="2400" b="1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nyttigt</a:t>
            </a:r>
            <a:r>
              <a:rPr lang="fi-FI" sz="2400" dirty="0"/>
              <a:t>.		</a:t>
            </a:r>
            <a:r>
              <a:rPr lang="fi-FI" sz="2400" b="1" i="1" dirty="0"/>
              <a:t>Vihannesten syöminen </a:t>
            </a:r>
            <a:r>
              <a:rPr lang="fi-FI" sz="2400" i="1" dirty="0"/>
              <a:t>on terveellistä.</a:t>
            </a:r>
          </a:p>
          <a:p>
            <a:pPr marL="0" indent="0">
              <a:buNone/>
            </a:pPr>
            <a:r>
              <a:rPr lang="fi-FI" sz="2400" dirty="0"/>
              <a:t>(</a:t>
            </a: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</a:t>
            </a:r>
            <a:r>
              <a:rPr lang="fi-FI" sz="2400" dirty="0" err="1"/>
              <a:t>nyttigt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äta</a:t>
            </a:r>
            <a:r>
              <a:rPr lang="fi-FI" sz="2400" dirty="0"/>
              <a:t> </a:t>
            </a:r>
            <a:r>
              <a:rPr lang="fi-FI" sz="2400" dirty="0" err="1"/>
              <a:t>grönsaker</a:t>
            </a:r>
            <a:r>
              <a:rPr lang="fi-FI" sz="2400" dirty="0"/>
              <a:t>.)	(</a:t>
            </a:r>
            <a:r>
              <a:rPr lang="fi-FI" sz="2400" i="1" dirty="0"/>
              <a:t>On terveellistä syödä vihanneksia.)</a:t>
            </a:r>
          </a:p>
          <a:p>
            <a:pPr marL="0" indent="0">
              <a:buNone/>
            </a:pPr>
            <a:endParaRPr lang="fi-FI" sz="2400" i="1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911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749"/>
          </a:xfrm>
        </p:spPr>
        <p:txBody>
          <a:bodyPr>
            <a:normAutofit fontScale="90000"/>
          </a:bodyPr>
          <a:lstStyle/>
          <a:p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Infinitiivi</a:t>
            </a:r>
            <a:br>
              <a:rPr lang="fi-FI" b="1" dirty="0"/>
            </a:br>
            <a:r>
              <a:rPr lang="fi-FI" i="1" dirty="0" err="1"/>
              <a:t>Infinitiivi</a:t>
            </a:r>
            <a:r>
              <a:rPr lang="fi-FI" i="1" dirty="0"/>
              <a:t> </a:t>
            </a:r>
            <a:r>
              <a:rPr lang="fi-FI" i="1" dirty="0" err="1"/>
              <a:t>att</a:t>
            </a:r>
            <a:r>
              <a:rPr lang="fi-FI" i="1" dirty="0"/>
              <a:t>-sanan kanssa (</a:t>
            </a:r>
            <a:r>
              <a:rPr lang="fi-FI" i="1" dirty="0" err="1"/>
              <a:t>att</a:t>
            </a:r>
            <a:r>
              <a:rPr lang="fi-FI" i="1" dirty="0"/>
              <a:t> </a:t>
            </a:r>
            <a:r>
              <a:rPr lang="fi-FI" i="1" dirty="0" err="1"/>
              <a:t>göra</a:t>
            </a:r>
            <a:r>
              <a:rPr lang="fi-FI" i="1" dirty="0"/>
              <a:t>)</a:t>
            </a:r>
            <a:br>
              <a:rPr lang="fi-FI" i="1" dirty="0"/>
            </a:br>
            <a:endParaRPr lang="fi-FI" sz="3100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786" y="1772238"/>
            <a:ext cx="10515600" cy="47416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b="1" dirty="0"/>
              <a:t>Huomaa seuraavat rakenteet: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 err="1"/>
              <a:t>Det</a:t>
            </a:r>
            <a:r>
              <a:rPr lang="fi-FI" sz="2400" b="1" dirty="0"/>
              <a:t> </a:t>
            </a:r>
            <a:r>
              <a:rPr lang="fi-FI" sz="2400" b="1" dirty="0" err="1"/>
              <a:t>lönar</a:t>
            </a:r>
            <a:r>
              <a:rPr lang="fi-FI" sz="2400" b="1" dirty="0"/>
              <a:t> </a:t>
            </a:r>
            <a:r>
              <a:rPr lang="fi-FI" sz="2400" b="1" dirty="0" err="1"/>
              <a:t>sig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	</a:t>
            </a:r>
            <a:r>
              <a:rPr lang="fi-FI" sz="2400" b="1" i="1" dirty="0"/>
              <a:t>Kannattaa</a:t>
            </a:r>
            <a:r>
              <a:rPr lang="fi-FI" sz="2400" i="1" dirty="0"/>
              <a:t> </a:t>
            </a:r>
            <a:r>
              <a:rPr lang="fi-FI" sz="2400" b="1" i="1" dirty="0"/>
              <a:t>treenata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b="1" dirty="0" err="1"/>
              <a:t>Det</a:t>
            </a:r>
            <a:r>
              <a:rPr lang="fi-FI" sz="2400" b="1" dirty="0"/>
              <a:t> </a:t>
            </a:r>
            <a:r>
              <a:rPr lang="fi-FI" sz="2400" b="1" dirty="0" err="1"/>
              <a:t>gäller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b="1" dirty="0"/>
              <a:t>.				</a:t>
            </a:r>
            <a:r>
              <a:rPr lang="fi-FI" sz="2400" b="1" i="1" dirty="0"/>
              <a:t>Täytyy</a:t>
            </a:r>
            <a:r>
              <a:rPr lang="fi-FI" sz="2400" i="1" dirty="0"/>
              <a:t> </a:t>
            </a:r>
            <a:r>
              <a:rPr lang="fi-FI" sz="2400" b="1" i="1" dirty="0"/>
              <a:t>treenata.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b="1" dirty="0" err="1"/>
              <a:t>håller</a:t>
            </a:r>
            <a:r>
              <a:rPr lang="fi-FI" sz="2400" b="1" dirty="0"/>
              <a:t> </a:t>
            </a:r>
            <a:r>
              <a:rPr lang="fi-FI" sz="2400" b="1" dirty="0" err="1"/>
              <a:t>på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	</a:t>
            </a:r>
            <a:r>
              <a:rPr lang="fi-FI" sz="2400" b="1" i="1" dirty="0"/>
              <a:t>Olen</a:t>
            </a:r>
            <a:r>
              <a:rPr lang="fi-FI" sz="2400" i="1" dirty="0"/>
              <a:t> </a:t>
            </a:r>
            <a:r>
              <a:rPr lang="fi-FI" sz="2400" b="1" i="1" dirty="0"/>
              <a:t>treenaamassa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b="1" dirty="0" err="1"/>
              <a:t>låter</a:t>
            </a:r>
            <a:r>
              <a:rPr lang="fi-FI" sz="2400" b="1" dirty="0"/>
              <a:t> </a:t>
            </a:r>
            <a:r>
              <a:rPr lang="fi-FI" sz="2400" b="1" dirty="0" err="1"/>
              <a:t>bli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		</a:t>
            </a:r>
            <a:r>
              <a:rPr lang="fi-FI" sz="2400" b="1" i="1" dirty="0"/>
              <a:t>Olen</a:t>
            </a:r>
            <a:r>
              <a:rPr lang="fi-FI" sz="2400" i="1" dirty="0"/>
              <a:t> </a:t>
            </a:r>
            <a:r>
              <a:rPr lang="fi-FI" sz="2400" b="1" i="1" dirty="0"/>
              <a:t>treenaamatta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kom</a:t>
            </a:r>
            <a:r>
              <a:rPr lang="fi-FI" sz="2400" dirty="0"/>
              <a:t> </a:t>
            </a:r>
            <a:r>
              <a:rPr lang="fi-FI" sz="2400" dirty="0" err="1"/>
              <a:t>hit</a:t>
            </a:r>
            <a:r>
              <a:rPr lang="fi-FI" sz="2400" dirty="0"/>
              <a:t> </a:t>
            </a:r>
            <a:r>
              <a:rPr lang="fi-FI" sz="2400" b="1" dirty="0"/>
              <a:t>för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	</a:t>
            </a:r>
            <a:r>
              <a:rPr lang="fi-FI" sz="2400" i="1" dirty="0"/>
              <a:t>Tulin tänne </a:t>
            </a:r>
            <a:r>
              <a:rPr lang="fi-FI" sz="2400" b="1" i="1" dirty="0"/>
              <a:t>treenatakseni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blir</a:t>
            </a:r>
            <a:r>
              <a:rPr lang="fi-FI" sz="2400" dirty="0"/>
              <a:t> </a:t>
            </a:r>
            <a:r>
              <a:rPr lang="fi-FI" sz="2400" dirty="0" err="1"/>
              <a:t>bättre</a:t>
            </a:r>
            <a:r>
              <a:rPr lang="fi-FI" sz="2400" dirty="0"/>
              <a:t> </a:t>
            </a:r>
            <a:r>
              <a:rPr lang="fi-FI" sz="2400" b="1" dirty="0" err="1"/>
              <a:t>genom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</a:t>
            </a:r>
            <a:r>
              <a:rPr lang="fi-FI" sz="2400" i="1" dirty="0"/>
              <a:t>Tulen paremmaksi </a:t>
            </a:r>
            <a:r>
              <a:rPr lang="fi-FI" sz="2400" b="1" i="1" dirty="0"/>
              <a:t>treenaamalla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blir</a:t>
            </a:r>
            <a:r>
              <a:rPr lang="fi-FI" sz="2400" dirty="0"/>
              <a:t> </a:t>
            </a:r>
            <a:r>
              <a:rPr lang="fi-FI" sz="2400" dirty="0" err="1"/>
              <a:t>inte</a:t>
            </a:r>
            <a:r>
              <a:rPr lang="fi-FI" sz="2400" dirty="0"/>
              <a:t> </a:t>
            </a:r>
            <a:r>
              <a:rPr lang="fi-FI" sz="2400" dirty="0" err="1"/>
              <a:t>bättre</a:t>
            </a:r>
            <a:r>
              <a:rPr lang="fi-FI" sz="2400" dirty="0"/>
              <a:t> </a:t>
            </a:r>
            <a:r>
              <a:rPr lang="fi-FI" sz="2400" b="1" dirty="0" err="1"/>
              <a:t>utan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dirty="0"/>
              <a:t>.		</a:t>
            </a:r>
            <a:r>
              <a:rPr lang="fi-FI" sz="2400" i="1" dirty="0"/>
              <a:t>En tule paremmaksi </a:t>
            </a:r>
            <a:r>
              <a:rPr lang="fi-FI" sz="2400" b="1" i="1" dirty="0"/>
              <a:t>treenaamatta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dirty="0" err="1"/>
              <a:t>har</a:t>
            </a:r>
            <a:r>
              <a:rPr lang="fi-FI" sz="2400" dirty="0"/>
              <a:t> </a:t>
            </a:r>
            <a:r>
              <a:rPr lang="fi-FI" sz="2400" dirty="0" err="1"/>
              <a:t>blivit</a:t>
            </a:r>
            <a:r>
              <a:rPr lang="fi-FI" sz="2400" dirty="0"/>
              <a:t> </a:t>
            </a:r>
            <a:r>
              <a:rPr lang="fi-FI" sz="2400" dirty="0" err="1"/>
              <a:t>bättre</a:t>
            </a:r>
            <a:r>
              <a:rPr lang="fi-FI" sz="2400" dirty="0"/>
              <a:t> </a:t>
            </a:r>
            <a:r>
              <a:rPr lang="fi-FI" sz="2400" b="1" dirty="0" err="1"/>
              <a:t>efter</a:t>
            </a:r>
            <a:r>
              <a:rPr lang="fi-FI" sz="2400" b="1" dirty="0"/>
              <a:t> </a:t>
            </a:r>
            <a:r>
              <a:rPr lang="fi-FI" sz="2400" b="1" dirty="0" err="1"/>
              <a:t>att</a:t>
            </a:r>
            <a:r>
              <a:rPr lang="fi-FI" sz="2400" b="1" dirty="0"/>
              <a:t> ha </a:t>
            </a:r>
            <a:r>
              <a:rPr lang="fi-FI" sz="2400" b="1" dirty="0" err="1"/>
              <a:t>tränat</a:t>
            </a:r>
            <a:r>
              <a:rPr lang="fi-FI" sz="2400" dirty="0"/>
              <a:t>.	</a:t>
            </a:r>
            <a:r>
              <a:rPr lang="fi-FI" sz="2400" i="1" dirty="0"/>
              <a:t>Olen tullut paremmaksi </a:t>
            </a:r>
            <a:r>
              <a:rPr lang="fi-FI" sz="2400" b="1" i="1" dirty="0"/>
              <a:t>treenattuani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2979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1a Taivuta ja suomenna verbit.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2168951" cy="43513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err="1"/>
              <a:t>bruka</a:t>
            </a:r>
            <a:r>
              <a:rPr lang="fi-FI" dirty="0"/>
              <a:t> 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orka</a:t>
            </a:r>
            <a:r>
              <a:rPr lang="fi-FI" dirty="0"/>
              <a:t> 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våga</a:t>
            </a:r>
            <a:r>
              <a:rPr lang="fi-FI" dirty="0"/>
              <a:t> 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verka 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behöva</a:t>
            </a:r>
            <a:r>
              <a:rPr lang="fi-FI" dirty="0"/>
              <a:t> II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tänka</a:t>
            </a:r>
            <a:r>
              <a:rPr lang="fi-FI" dirty="0"/>
              <a:t> II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hinna</a:t>
            </a:r>
            <a:r>
              <a:rPr lang="fi-FI" dirty="0"/>
              <a:t> IV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kunna</a:t>
            </a:r>
            <a:r>
              <a:rPr lang="fi-FI" dirty="0"/>
              <a:t> IV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err="1"/>
              <a:t>få</a:t>
            </a:r>
            <a:r>
              <a:rPr lang="fi-FI" dirty="0"/>
              <a:t> IV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vilja IV</a:t>
            </a:r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3827282" y="1825625"/>
            <a:ext cx="7526518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err="1"/>
              <a:t>brukar</a:t>
            </a:r>
            <a:r>
              <a:rPr lang="fi-FI" dirty="0"/>
              <a:t>, </a:t>
            </a:r>
            <a:r>
              <a:rPr lang="fi-FI" dirty="0" err="1"/>
              <a:t>brukade</a:t>
            </a:r>
            <a:r>
              <a:rPr lang="fi-FI" dirty="0"/>
              <a:t>, </a:t>
            </a:r>
            <a:r>
              <a:rPr lang="fi-FI" dirty="0" err="1"/>
              <a:t>brukat</a:t>
            </a:r>
            <a:r>
              <a:rPr lang="fi-FI" dirty="0"/>
              <a:t>	olla tapana</a:t>
            </a:r>
          </a:p>
          <a:p>
            <a:pPr marL="0" indent="0">
              <a:buNone/>
            </a:pPr>
            <a:r>
              <a:rPr lang="fi-FI" dirty="0" err="1"/>
              <a:t>orkar</a:t>
            </a:r>
            <a:r>
              <a:rPr lang="fi-FI" dirty="0"/>
              <a:t>, </a:t>
            </a:r>
            <a:r>
              <a:rPr lang="fi-FI" dirty="0" err="1"/>
              <a:t>orkade</a:t>
            </a:r>
            <a:r>
              <a:rPr lang="fi-FI" dirty="0"/>
              <a:t>, orkat		jaksaa</a:t>
            </a:r>
          </a:p>
          <a:p>
            <a:pPr marL="0" indent="0">
              <a:buNone/>
            </a:pPr>
            <a:r>
              <a:rPr lang="fi-FI" dirty="0" err="1"/>
              <a:t>vågar</a:t>
            </a:r>
            <a:r>
              <a:rPr lang="fi-FI" dirty="0"/>
              <a:t>, </a:t>
            </a:r>
            <a:r>
              <a:rPr lang="fi-FI" dirty="0" err="1"/>
              <a:t>vågade</a:t>
            </a:r>
            <a:r>
              <a:rPr lang="fi-FI" dirty="0"/>
              <a:t>, </a:t>
            </a:r>
            <a:r>
              <a:rPr lang="fi-FI" dirty="0" err="1"/>
              <a:t>vågat</a:t>
            </a:r>
            <a:r>
              <a:rPr lang="fi-FI" dirty="0"/>
              <a:t>		uskaltaa</a:t>
            </a:r>
          </a:p>
          <a:p>
            <a:pPr marL="0" indent="0">
              <a:buNone/>
            </a:pPr>
            <a:r>
              <a:rPr lang="fi-FI" dirty="0" err="1"/>
              <a:t>verkar</a:t>
            </a:r>
            <a:r>
              <a:rPr lang="fi-FI" dirty="0"/>
              <a:t>, </a:t>
            </a:r>
            <a:r>
              <a:rPr lang="fi-FI" dirty="0" err="1"/>
              <a:t>verkade</a:t>
            </a:r>
            <a:r>
              <a:rPr lang="fi-FI" dirty="0"/>
              <a:t>, </a:t>
            </a:r>
            <a:r>
              <a:rPr lang="fi-FI" dirty="0" err="1"/>
              <a:t>verkat</a:t>
            </a:r>
            <a:r>
              <a:rPr lang="fi-FI" dirty="0"/>
              <a:t>	tuntua, vaikuttaa olevan</a:t>
            </a:r>
          </a:p>
          <a:p>
            <a:pPr marL="0" indent="0">
              <a:buNone/>
            </a:pPr>
            <a:r>
              <a:rPr lang="fi-FI" dirty="0" err="1"/>
              <a:t>behöver</a:t>
            </a:r>
            <a:r>
              <a:rPr lang="fi-FI" dirty="0"/>
              <a:t>, </a:t>
            </a:r>
            <a:r>
              <a:rPr lang="fi-FI" dirty="0" err="1"/>
              <a:t>behövde</a:t>
            </a:r>
            <a:r>
              <a:rPr lang="fi-FI" dirty="0"/>
              <a:t>, </a:t>
            </a:r>
            <a:r>
              <a:rPr lang="fi-FI" dirty="0" err="1"/>
              <a:t>behövt</a:t>
            </a:r>
            <a:r>
              <a:rPr lang="fi-FI" dirty="0"/>
              <a:t>	tarvita</a:t>
            </a:r>
          </a:p>
          <a:p>
            <a:pPr marL="0" indent="0">
              <a:buNone/>
            </a:pPr>
            <a:r>
              <a:rPr lang="fi-FI" dirty="0" err="1"/>
              <a:t>tänker</a:t>
            </a:r>
            <a:r>
              <a:rPr lang="fi-FI" dirty="0"/>
              <a:t>, </a:t>
            </a:r>
            <a:r>
              <a:rPr lang="fi-FI" dirty="0" err="1"/>
              <a:t>tänkte</a:t>
            </a:r>
            <a:r>
              <a:rPr lang="fi-FI" dirty="0"/>
              <a:t>, </a:t>
            </a:r>
            <a:r>
              <a:rPr lang="fi-FI" dirty="0" err="1"/>
              <a:t>tänkt</a:t>
            </a:r>
            <a:r>
              <a:rPr lang="fi-FI" dirty="0"/>
              <a:t>		ajatella, aikoa</a:t>
            </a:r>
          </a:p>
          <a:p>
            <a:pPr marL="0" indent="0">
              <a:buNone/>
            </a:pPr>
            <a:r>
              <a:rPr lang="fi-FI" dirty="0" err="1"/>
              <a:t>hinner</a:t>
            </a:r>
            <a:r>
              <a:rPr lang="fi-FI" dirty="0"/>
              <a:t>, </a:t>
            </a:r>
            <a:r>
              <a:rPr lang="fi-FI" dirty="0" err="1"/>
              <a:t>hann</a:t>
            </a:r>
            <a:r>
              <a:rPr lang="fi-FI" dirty="0"/>
              <a:t>, hunnit		ehtiä</a:t>
            </a:r>
          </a:p>
          <a:p>
            <a:pPr marL="0" indent="0">
              <a:buNone/>
            </a:pPr>
            <a:r>
              <a:rPr lang="fi-FI" dirty="0" err="1"/>
              <a:t>kan</a:t>
            </a:r>
            <a:r>
              <a:rPr lang="fi-FI" dirty="0"/>
              <a:t>, </a:t>
            </a:r>
            <a:r>
              <a:rPr lang="fi-FI" dirty="0" err="1"/>
              <a:t>kunde</a:t>
            </a:r>
            <a:r>
              <a:rPr lang="fi-FI" dirty="0"/>
              <a:t>, kunnat		osata, voida</a:t>
            </a:r>
          </a:p>
          <a:p>
            <a:pPr marL="0" indent="0">
              <a:buNone/>
            </a:pPr>
            <a:r>
              <a:rPr lang="fi-FI" dirty="0" err="1"/>
              <a:t>får</a:t>
            </a:r>
            <a:r>
              <a:rPr lang="fi-FI" dirty="0"/>
              <a:t>, </a:t>
            </a:r>
            <a:r>
              <a:rPr lang="fi-FI" dirty="0" err="1"/>
              <a:t>fick</a:t>
            </a:r>
            <a:r>
              <a:rPr lang="fi-FI" dirty="0"/>
              <a:t>, </a:t>
            </a:r>
            <a:r>
              <a:rPr lang="fi-FI" dirty="0" err="1"/>
              <a:t>fått</a:t>
            </a:r>
            <a:r>
              <a:rPr lang="fi-FI" dirty="0"/>
              <a:t>			saada</a:t>
            </a:r>
          </a:p>
          <a:p>
            <a:pPr marL="0" indent="0">
              <a:buNone/>
            </a:pPr>
            <a:r>
              <a:rPr lang="fi-FI" dirty="0" err="1"/>
              <a:t>vill</a:t>
            </a:r>
            <a:r>
              <a:rPr lang="fi-FI" dirty="0"/>
              <a:t>, </a:t>
            </a:r>
            <a:r>
              <a:rPr lang="fi-FI" dirty="0" err="1"/>
              <a:t>ville</a:t>
            </a:r>
            <a:r>
              <a:rPr lang="fi-FI" dirty="0"/>
              <a:t>, velat		haluta</a:t>
            </a:r>
          </a:p>
        </p:txBody>
      </p:sp>
    </p:spTree>
    <p:extLst>
      <p:ext uri="{BB962C8B-B14F-4D97-AF65-F5344CB8AC3E}">
        <p14:creationId xmlns:p14="http://schemas.microsoft.com/office/powerpoint/2010/main" val="204013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1b Täydennä.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487186" cy="435133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sz="2400" dirty="0"/>
              <a:t>Vi</a:t>
            </a:r>
            <a:r>
              <a:rPr lang="fi-FI" sz="2400" i="1" dirty="0"/>
              <a:t> (on tapana tavata)</a:t>
            </a:r>
            <a:r>
              <a:rPr lang="fi-FI" sz="2400" dirty="0"/>
              <a:t> </a:t>
            </a:r>
            <a:r>
              <a:rPr lang="fi-FI" sz="2400" dirty="0" err="1"/>
              <a:t>varje</a:t>
            </a:r>
            <a:r>
              <a:rPr lang="fi-FI" sz="2400" dirty="0"/>
              <a:t> </a:t>
            </a:r>
            <a:r>
              <a:rPr lang="fi-FI" sz="2400" dirty="0" err="1"/>
              <a:t>dag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De </a:t>
            </a:r>
            <a:r>
              <a:rPr lang="fi-FI" sz="2400" i="1" dirty="0"/>
              <a:t>(oli tapana </a:t>
            </a:r>
            <a:r>
              <a:rPr lang="fi-FI" sz="2400" i="1" dirty="0" err="1"/>
              <a:t>hengailla</a:t>
            </a:r>
            <a:r>
              <a:rPr lang="fi-FI" sz="2400" i="1" dirty="0"/>
              <a:t>)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stan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i="1" dirty="0"/>
              <a:t>(Oletko) </a:t>
            </a:r>
            <a:r>
              <a:rPr lang="fi-FI" sz="2400" dirty="0"/>
              <a:t>du </a:t>
            </a:r>
            <a:r>
              <a:rPr lang="fi-FI" sz="2400" i="1" dirty="0"/>
              <a:t>(ehtinyt tehdä) </a:t>
            </a:r>
            <a:r>
              <a:rPr lang="fi-FI" sz="2400" dirty="0" err="1"/>
              <a:t>allt</a:t>
            </a:r>
            <a:r>
              <a:rPr lang="fi-FI" sz="2400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Jag</a:t>
            </a:r>
            <a:r>
              <a:rPr lang="fi-FI" sz="2400" i="1" dirty="0"/>
              <a:t> (en jaksanut mennä)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gym</a:t>
            </a:r>
            <a:r>
              <a:rPr lang="fi-FI" sz="2400" dirty="0"/>
              <a:t> i </a:t>
            </a:r>
            <a:r>
              <a:rPr lang="fi-FI" sz="2400" dirty="0" err="1"/>
              <a:t>går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Du</a:t>
            </a:r>
            <a:r>
              <a:rPr lang="fi-FI" sz="2400" i="1" dirty="0"/>
              <a:t> (ei tarvitse treenata) </a:t>
            </a:r>
            <a:r>
              <a:rPr lang="fi-FI" sz="2400" dirty="0" err="1"/>
              <a:t>så</a:t>
            </a:r>
            <a:r>
              <a:rPr lang="fi-FI" sz="2400" dirty="0"/>
              <a:t> </a:t>
            </a:r>
            <a:r>
              <a:rPr lang="fi-FI" sz="2400" dirty="0" err="1"/>
              <a:t>ofta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Han</a:t>
            </a:r>
            <a:r>
              <a:rPr lang="fi-FI" sz="2400" i="1" dirty="0"/>
              <a:t> (aikoi jäädä) </a:t>
            </a:r>
            <a:r>
              <a:rPr lang="fi-FI" sz="2400" dirty="0" err="1"/>
              <a:t>hemma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De </a:t>
            </a:r>
            <a:r>
              <a:rPr lang="fi-FI" sz="2400" i="1" dirty="0"/>
              <a:t>(eivät uskaltaneet kertoa) </a:t>
            </a:r>
            <a:r>
              <a:rPr lang="fi-FI" sz="2400" dirty="0" err="1"/>
              <a:t>det</a:t>
            </a:r>
            <a:r>
              <a:rPr lang="fi-FI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i="1" dirty="0"/>
              <a:t>(vaikuttaa olevan) </a:t>
            </a:r>
            <a:r>
              <a:rPr lang="fi-FI" sz="2400" dirty="0" err="1"/>
              <a:t>ganska</a:t>
            </a:r>
            <a:r>
              <a:rPr lang="fi-FI" sz="2400" dirty="0"/>
              <a:t> </a:t>
            </a:r>
            <a:r>
              <a:rPr lang="fi-FI" sz="2400" dirty="0" err="1"/>
              <a:t>lätt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6598762" y="1825625"/>
            <a:ext cx="47550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Vi </a:t>
            </a:r>
            <a:r>
              <a:rPr lang="fi-FI" sz="2400" b="1" dirty="0" err="1"/>
              <a:t>brukar</a:t>
            </a:r>
            <a:r>
              <a:rPr lang="fi-FI" sz="2400" b="1" dirty="0"/>
              <a:t> </a:t>
            </a:r>
            <a:r>
              <a:rPr lang="fi-FI" sz="2400" b="1" dirty="0" err="1"/>
              <a:t>träffas</a:t>
            </a:r>
            <a:r>
              <a:rPr lang="fi-FI" sz="2400" b="1" dirty="0"/>
              <a:t> </a:t>
            </a:r>
            <a:r>
              <a:rPr lang="fi-FI" sz="2400" dirty="0" err="1"/>
              <a:t>varje</a:t>
            </a:r>
            <a:r>
              <a:rPr lang="fi-FI" sz="2400" dirty="0"/>
              <a:t> </a:t>
            </a:r>
            <a:r>
              <a:rPr lang="fi-FI" sz="2400" dirty="0" err="1"/>
              <a:t>dag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/>
              <a:t>De </a:t>
            </a:r>
            <a:r>
              <a:rPr lang="fi-FI" sz="2400" b="1" dirty="0" err="1"/>
              <a:t>brukade</a:t>
            </a:r>
            <a:r>
              <a:rPr lang="fi-FI" sz="2400" b="1" dirty="0"/>
              <a:t> </a:t>
            </a:r>
            <a:r>
              <a:rPr lang="fi-FI" sz="2400" b="1" dirty="0" err="1"/>
              <a:t>hänga</a:t>
            </a:r>
            <a:r>
              <a:rPr lang="fi-FI" sz="2400" b="1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stan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b="1" dirty="0" err="1"/>
              <a:t>Har</a:t>
            </a:r>
            <a:r>
              <a:rPr lang="fi-FI" sz="2400" dirty="0"/>
              <a:t> du </a:t>
            </a:r>
            <a:r>
              <a:rPr lang="fi-FI" sz="2400" b="1" dirty="0"/>
              <a:t>hunnit </a:t>
            </a:r>
            <a:r>
              <a:rPr lang="fi-FI" sz="2400" b="1" dirty="0" err="1"/>
              <a:t>göra</a:t>
            </a:r>
            <a:r>
              <a:rPr lang="fi-FI" sz="2400" b="1" dirty="0"/>
              <a:t> </a:t>
            </a:r>
            <a:r>
              <a:rPr lang="fi-FI" sz="2400" dirty="0" err="1"/>
              <a:t>allt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dirty="0" err="1"/>
              <a:t>Jag</a:t>
            </a:r>
            <a:r>
              <a:rPr lang="fi-FI" sz="2400" dirty="0"/>
              <a:t> </a:t>
            </a:r>
            <a:r>
              <a:rPr lang="fi-FI" sz="2400" b="1" dirty="0" err="1"/>
              <a:t>orkade</a:t>
            </a:r>
            <a:r>
              <a:rPr lang="fi-FI" sz="2400" b="1" dirty="0"/>
              <a:t> </a:t>
            </a:r>
            <a:r>
              <a:rPr lang="fi-FI" sz="2400" b="1" dirty="0" err="1"/>
              <a:t>inte</a:t>
            </a:r>
            <a:r>
              <a:rPr lang="fi-FI" sz="2400" b="1" dirty="0"/>
              <a:t> </a:t>
            </a:r>
            <a:r>
              <a:rPr lang="fi-FI" sz="2400" b="1" dirty="0" err="1"/>
              <a:t>gå</a:t>
            </a:r>
            <a:r>
              <a:rPr lang="fi-FI" sz="2400" b="1" dirty="0"/>
              <a:t> </a:t>
            </a:r>
            <a:r>
              <a:rPr lang="fi-FI" sz="2400" dirty="0" err="1"/>
              <a:t>på</a:t>
            </a:r>
            <a:r>
              <a:rPr lang="fi-FI" sz="2400" b="1" dirty="0"/>
              <a:t> </a:t>
            </a:r>
            <a:r>
              <a:rPr lang="fi-FI" sz="2400" dirty="0" err="1"/>
              <a:t>gym</a:t>
            </a:r>
            <a:r>
              <a:rPr lang="fi-FI" sz="2400" dirty="0"/>
              <a:t> i </a:t>
            </a:r>
            <a:r>
              <a:rPr lang="fi-FI" sz="2400" dirty="0" err="1"/>
              <a:t>går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/>
              <a:t>Du </a:t>
            </a:r>
            <a:r>
              <a:rPr lang="fi-FI" sz="2400" b="1" dirty="0" err="1"/>
              <a:t>behöver</a:t>
            </a:r>
            <a:r>
              <a:rPr lang="fi-FI" sz="2400" b="1" dirty="0"/>
              <a:t> </a:t>
            </a:r>
            <a:r>
              <a:rPr lang="fi-FI" sz="2400" b="1" dirty="0" err="1"/>
              <a:t>inte</a:t>
            </a:r>
            <a:r>
              <a:rPr lang="fi-FI" sz="2400" b="1" dirty="0"/>
              <a:t> </a:t>
            </a:r>
            <a:r>
              <a:rPr lang="fi-FI" sz="2400" b="1" dirty="0" err="1"/>
              <a:t>träna</a:t>
            </a:r>
            <a:r>
              <a:rPr lang="fi-FI" sz="2400" b="1" dirty="0"/>
              <a:t> </a:t>
            </a:r>
            <a:r>
              <a:rPr lang="fi-FI" sz="2400" dirty="0" err="1"/>
              <a:t>så</a:t>
            </a:r>
            <a:r>
              <a:rPr lang="fi-FI" sz="2400" dirty="0"/>
              <a:t> </a:t>
            </a:r>
            <a:r>
              <a:rPr lang="fi-FI" sz="2400" dirty="0" err="1"/>
              <a:t>ofta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Han</a:t>
            </a:r>
            <a:r>
              <a:rPr lang="fi-FI" sz="2400" dirty="0"/>
              <a:t> </a:t>
            </a:r>
            <a:r>
              <a:rPr lang="fi-FI" sz="2400" b="1" dirty="0" err="1"/>
              <a:t>tänkte</a:t>
            </a:r>
            <a:r>
              <a:rPr lang="fi-FI" sz="2400" b="1" dirty="0"/>
              <a:t> </a:t>
            </a:r>
            <a:r>
              <a:rPr lang="fi-FI" sz="2400" b="1" dirty="0" err="1"/>
              <a:t>stanna</a:t>
            </a:r>
            <a:r>
              <a:rPr lang="fi-FI" sz="2400" b="1" dirty="0"/>
              <a:t> </a:t>
            </a:r>
            <a:r>
              <a:rPr lang="fi-FI" sz="2400" dirty="0" err="1"/>
              <a:t>hemma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/>
              <a:t>De </a:t>
            </a:r>
            <a:r>
              <a:rPr lang="fi-FI" sz="2400" b="1" dirty="0" err="1"/>
              <a:t>vågade</a:t>
            </a:r>
            <a:r>
              <a:rPr lang="fi-FI" sz="2400" b="1" dirty="0"/>
              <a:t> </a:t>
            </a:r>
            <a:r>
              <a:rPr lang="fi-FI" sz="2400" b="1" dirty="0" err="1"/>
              <a:t>inte</a:t>
            </a:r>
            <a:r>
              <a:rPr lang="fi-FI" sz="2400" b="1" dirty="0"/>
              <a:t> </a:t>
            </a:r>
            <a:r>
              <a:rPr lang="fi-FI" sz="2400" b="1" dirty="0" err="1"/>
              <a:t>berätta</a:t>
            </a:r>
            <a:r>
              <a:rPr lang="fi-FI" sz="2400" b="1" dirty="0"/>
              <a:t> </a:t>
            </a:r>
            <a:r>
              <a:rPr lang="fi-FI" sz="2400" dirty="0" err="1"/>
              <a:t>det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 err="1"/>
              <a:t>Det</a:t>
            </a:r>
            <a:r>
              <a:rPr lang="fi-FI" sz="2400" dirty="0"/>
              <a:t> </a:t>
            </a:r>
            <a:r>
              <a:rPr lang="fi-FI" sz="2400" b="1" dirty="0" err="1"/>
              <a:t>verkar</a:t>
            </a:r>
            <a:r>
              <a:rPr lang="fi-FI" sz="2400" b="1" dirty="0"/>
              <a:t>/</a:t>
            </a:r>
            <a:r>
              <a:rPr lang="fi-FI" sz="2400" b="1" dirty="0" err="1"/>
              <a:t>tycks</a:t>
            </a:r>
            <a:r>
              <a:rPr lang="fi-FI" sz="2400" b="1" dirty="0"/>
              <a:t> vara </a:t>
            </a:r>
            <a:r>
              <a:rPr lang="fi-FI" sz="2400" dirty="0" err="1"/>
              <a:t>ganska</a:t>
            </a:r>
            <a:r>
              <a:rPr lang="fi-FI" sz="2400" dirty="0"/>
              <a:t> </a:t>
            </a:r>
            <a:r>
              <a:rPr lang="fi-FI" sz="2400" dirty="0" err="1"/>
              <a:t>lätt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91799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2 Käännä</a:t>
            </a:r>
            <a:r>
              <a:rPr lang="fi-FI" dirty="0"/>
              <a:t>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628589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400" dirty="0"/>
              <a:t>Ehditkö urheilla joka päivä?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Kuinka usein sinulla on tapana käydä elokuvissa?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Mitä aiot tehdä viikonloppuna?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Uskallatko kertoa kaiken vanhemmillesi?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dirty="0"/>
              <a:t>Jaksatko aina tehdä läksysi?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>
          <a:xfrm>
            <a:off x="6711884" y="1825625"/>
            <a:ext cx="49584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b="1" dirty="0" err="1"/>
              <a:t>Hinner</a:t>
            </a:r>
            <a:r>
              <a:rPr lang="fi-FI" sz="2400" dirty="0"/>
              <a:t> du </a:t>
            </a:r>
            <a:r>
              <a:rPr lang="fi-FI" sz="2400" b="1" dirty="0" err="1"/>
              <a:t>sporta</a:t>
            </a:r>
            <a:r>
              <a:rPr lang="fi-FI" sz="2400" dirty="0"/>
              <a:t> </a:t>
            </a:r>
            <a:r>
              <a:rPr lang="fi-FI" sz="2400" dirty="0" err="1"/>
              <a:t>varje</a:t>
            </a:r>
            <a:r>
              <a:rPr lang="fi-FI" sz="2400" dirty="0"/>
              <a:t> </a:t>
            </a:r>
            <a:r>
              <a:rPr lang="fi-FI" sz="2400" dirty="0" err="1"/>
              <a:t>dag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dirty="0" err="1"/>
              <a:t>Hur</a:t>
            </a:r>
            <a:r>
              <a:rPr lang="fi-FI" sz="2400" dirty="0"/>
              <a:t> </a:t>
            </a:r>
            <a:r>
              <a:rPr lang="fi-FI" sz="2400" dirty="0" err="1"/>
              <a:t>ofta</a:t>
            </a:r>
            <a:r>
              <a:rPr lang="fi-FI" sz="2400" dirty="0"/>
              <a:t> </a:t>
            </a:r>
            <a:r>
              <a:rPr lang="fi-FI" sz="2400" b="1" dirty="0" err="1"/>
              <a:t>brukar</a:t>
            </a:r>
            <a:r>
              <a:rPr lang="fi-FI" sz="2400" dirty="0"/>
              <a:t> du </a:t>
            </a:r>
            <a:r>
              <a:rPr lang="fi-FI" sz="2400" b="1" dirty="0" err="1"/>
              <a:t>gå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bio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dirty="0" err="1"/>
              <a:t>Vad</a:t>
            </a:r>
            <a:r>
              <a:rPr lang="fi-FI" sz="2400" dirty="0"/>
              <a:t> </a:t>
            </a:r>
            <a:r>
              <a:rPr lang="fi-FI" sz="2400" b="1" dirty="0" err="1"/>
              <a:t>tänker</a:t>
            </a:r>
            <a:r>
              <a:rPr lang="fi-FI" sz="2400" dirty="0"/>
              <a:t>/</a:t>
            </a:r>
            <a:r>
              <a:rPr lang="fi-FI" sz="2400" b="1" dirty="0" err="1"/>
              <a:t>ska</a:t>
            </a:r>
            <a:r>
              <a:rPr lang="fi-FI" sz="2400" dirty="0"/>
              <a:t> du </a:t>
            </a:r>
            <a:r>
              <a:rPr lang="fi-FI" sz="2400" b="1" dirty="0" err="1"/>
              <a:t>göra</a:t>
            </a:r>
            <a:r>
              <a:rPr lang="fi-FI" sz="2400" dirty="0"/>
              <a:t> </a:t>
            </a:r>
            <a:r>
              <a:rPr lang="fi-FI" sz="2400" dirty="0" err="1"/>
              <a:t>på</a:t>
            </a:r>
            <a:r>
              <a:rPr lang="fi-FI" sz="2400" dirty="0"/>
              <a:t> </a:t>
            </a:r>
            <a:r>
              <a:rPr lang="fi-FI" sz="2400" dirty="0" err="1"/>
              <a:t>veckoslutet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b="1" dirty="0" err="1"/>
              <a:t>Vågar</a:t>
            </a:r>
            <a:r>
              <a:rPr lang="fi-FI" sz="2400" dirty="0"/>
              <a:t> du </a:t>
            </a:r>
            <a:r>
              <a:rPr lang="fi-FI" sz="2400" b="1" dirty="0" err="1"/>
              <a:t>berätta</a:t>
            </a:r>
            <a:r>
              <a:rPr lang="fi-FI" sz="2400" dirty="0"/>
              <a:t> </a:t>
            </a:r>
            <a:r>
              <a:rPr lang="fi-FI" sz="2400" dirty="0" err="1"/>
              <a:t>allt</a:t>
            </a:r>
            <a:r>
              <a:rPr lang="fi-FI" sz="2400" dirty="0"/>
              <a:t> för </a:t>
            </a:r>
            <a:r>
              <a:rPr lang="fi-FI" sz="2400" dirty="0" err="1"/>
              <a:t>dina</a:t>
            </a:r>
            <a:r>
              <a:rPr lang="fi-FI" sz="2400" dirty="0"/>
              <a:t> </a:t>
            </a:r>
            <a:r>
              <a:rPr lang="fi-FI" sz="2400" dirty="0" err="1"/>
              <a:t>föräldrar</a:t>
            </a:r>
            <a:r>
              <a:rPr lang="fi-FI" sz="2400" dirty="0"/>
              <a:t>?</a:t>
            </a:r>
          </a:p>
          <a:p>
            <a:pPr marL="0" indent="0">
              <a:buNone/>
            </a:pPr>
            <a:r>
              <a:rPr lang="fi-FI" sz="2400" b="1" dirty="0" err="1"/>
              <a:t>Orkar</a:t>
            </a:r>
            <a:r>
              <a:rPr lang="fi-FI" sz="2400" dirty="0"/>
              <a:t> du </a:t>
            </a:r>
            <a:r>
              <a:rPr lang="fi-FI" sz="2400" dirty="0" err="1"/>
              <a:t>alltid</a:t>
            </a:r>
            <a:r>
              <a:rPr lang="fi-FI" sz="2400" dirty="0"/>
              <a:t> </a:t>
            </a:r>
            <a:r>
              <a:rPr lang="fi-FI" sz="2400" b="1" dirty="0" err="1"/>
              <a:t>göra</a:t>
            </a:r>
            <a:r>
              <a:rPr lang="fi-FI" sz="2400" dirty="0"/>
              <a:t> </a:t>
            </a:r>
            <a:r>
              <a:rPr lang="fi-FI" sz="2400" dirty="0" err="1"/>
              <a:t>dina</a:t>
            </a:r>
            <a:r>
              <a:rPr lang="fi-FI" sz="2400" dirty="0"/>
              <a:t> </a:t>
            </a:r>
            <a:r>
              <a:rPr lang="fi-FI" sz="2400" dirty="0" err="1"/>
              <a:t>läxor</a:t>
            </a:r>
            <a:r>
              <a:rPr lang="fi-FI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2493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504</Words>
  <Application>Microsoft Office PowerPoint</Application>
  <PresentationFormat>Laajakuva</PresentationFormat>
  <Paragraphs>142</Paragraphs>
  <Slides>12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2_Office-teema</vt:lpstr>
      <vt:lpstr> </vt:lpstr>
      <vt:lpstr> Infinitiivi Infinitiivi ilman att-sanaa (__göra) </vt:lpstr>
      <vt:lpstr> Infinitiivi Infinitiivi ilman att-sanaa (__göra) </vt:lpstr>
      <vt:lpstr> Infinitiivi Infinitiivi att-sanan kanssa (att göra) </vt:lpstr>
      <vt:lpstr> Infinitiivi Infinitiivi att-sanan kanssa (att göra) </vt:lpstr>
      <vt:lpstr> Infinitiivi Infinitiivi att-sanan kanssa (att göra) </vt:lpstr>
      <vt:lpstr>1a Taivuta ja suomenna verbit.</vt:lpstr>
      <vt:lpstr>1b Täydennä.</vt:lpstr>
      <vt:lpstr>2 Käännä.</vt:lpstr>
      <vt:lpstr>3 Käännä.</vt:lpstr>
      <vt:lpstr>4a Käännä.</vt:lpstr>
      <vt:lpstr>4b Käännä.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FOKUS  grammatik</dc:title>
  <dc:creator>Salonen Anssi</dc:creator>
  <cp:lastModifiedBy>Tanja Wallin</cp:lastModifiedBy>
  <cp:revision>21</cp:revision>
  <dcterms:created xsi:type="dcterms:W3CDTF">2017-02-26T10:06:28Z</dcterms:created>
  <dcterms:modified xsi:type="dcterms:W3CDTF">2017-08-11T09:20:18Z</dcterms:modified>
</cp:coreProperties>
</file>