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512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188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354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53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3120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8595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96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03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075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34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3787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C10B5-3112-477A-B3EF-646B231D8889}" type="datetimeFigureOut">
              <a:rPr lang="fi-FI" smtClean="0"/>
              <a:t>11.12.2023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69965-2C35-4CCD-BF1E-90B0BCC758E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4155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Vallan kolmijako s. 149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Valta on jaettu Suomessa eduskunnan, valtioneuvoston ja presidentin kanssa </a:t>
            </a:r>
          </a:p>
          <a:p>
            <a:r>
              <a:rPr lang="fi-FI" dirty="0"/>
              <a:t>Suomen valtiosääntö perustuu valistusfilosofi Montesquieun vallan kolmijaon periaatteelle</a:t>
            </a:r>
          </a:p>
          <a:p>
            <a:r>
              <a:rPr lang="fi-FI" dirty="0"/>
              <a:t>Lainsäädäntö-, toimeenpano- ja tuomiovalta on erotettu toisistaan</a:t>
            </a:r>
          </a:p>
          <a:p>
            <a:r>
              <a:rPr lang="fi-FI" dirty="0"/>
              <a:t>Ajatus: vallan keskittäminen johtaa vallan väärinkäyttöön</a:t>
            </a:r>
          </a:p>
          <a:p>
            <a:r>
              <a:rPr lang="fi-FI" dirty="0"/>
              <a:t>Lainsäädäntövalta: eduskunta</a:t>
            </a:r>
          </a:p>
          <a:p>
            <a:r>
              <a:rPr lang="fi-FI" dirty="0"/>
              <a:t>Toimeenpanovalta: presidentti ja hallitus</a:t>
            </a:r>
          </a:p>
          <a:p>
            <a:r>
              <a:rPr lang="fi-FI" dirty="0"/>
              <a:t>Tuomiovalta: riippumattomat tuomioistuimet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298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/>
              <a:t>Eduskunta</a:t>
            </a:r>
            <a:r>
              <a:rPr lang="fi-FI" dirty="0"/>
              <a:t> s. 149-157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200 kansanedustajaa, toimikausi 4v.</a:t>
            </a:r>
          </a:p>
          <a:p>
            <a:r>
              <a:rPr lang="fi-FI" dirty="0"/>
              <a:t>Saman puolueen kansanedustajat muodostavat puolueen eduskuntaryhmän</a:t>
            </a:r>
          </a:p>
          <a:p>
            <a:r>
              <a:rPr lang="fi-FI" dirty="0"/>
              <a:t>Eduskunnan tärkeimmät tehtävät, </a:t>
            </a:r>
            <a:r>
              <a:rPr lang="fi-FI" dirty="0" err="1"/>
              <a:t>oppik.s</a:t>
            </a:r>
            <a:r>
              <a:rPr lang="fi-FI" dirty="0"/>
              <a:t>. 156</a:t>
            </a:r>
          </a:p>
          <a:p>
            <a:r>
              <a:rPr lang="fi-FI" dirty="0"/>
              <a:t>Vallan kolmijako-opin mukaisesti lainsäädäntövalta kuuluu eduskunnalle, toimeenpanovalta hallitukselle ja presidentille ja tuomiovalta tuomioistuimille</a:t>
            </a:r>
          </a:p>
        </p:txBody>
      </p:sp>
    </p:spTree>
    <p:extLst>
      <p:ext uri="{BB962C8B-B14F-4D97-AF65-F5344CB8AC3E}">
        <p14:creationId xmlns:p14="http://schemas.microsoft.com/office/powerpoint/2010/main" val="347554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r>
              <a:rPr lang="fi-FI" dirty="0"/>
              <a:t>Parlamentarismi tarkoittaa sitä että eduskunta valvoo </a:t>
            </a:r>
            <a:r>
              <a:rPr lang="fi-FI"/>
              <a:t>hallituksen toimintaa</a:t>
            </a:r>
            <a:endParaRPr lang="fi-FI" dirty="0"/>
          </a:p>
          <a:p>
            <a:r>
              <a:rPr lang="fi-FI" dirty="0"/>
              <a:t>Eduskunnan työtavat:</a:t>
            </a:r>
          </a:p>
          <a:p>
            <a:r>
              <a:rPr lang="fi-FI" u="sng" dirty="0"/>
              <a:t>Täysistunto</a:t>
            </a:r>
          </a:p>
          <a:p>
            <a:r>
              <a:rPr lang="fi-FI" dirty="0"/>
              <a:t>2-3 kertaa viikossa</a:t>
            </a:r>
          </a:p>
          <a:p>
            <a:r>
              <a:rPr lang="fi-FI" dirty="0"/>
              <a:t>Budjetti-, välikysymys-, tiedonanto- ja selontekokeskustelut, laeista äänestäminen</a:t>
            </a:r>
          </a:p>
          <a:p>
            <a:r>
              <a:rPr lang="fi-FI" dirty="0"/>
              <a:t>julkisia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4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260648"/>
            <a:ext cx="8219256" cy="5865515"/>
          </a:xfrm>
        </p:spPr>
        <p:txBody>
          <a:bodyPr/>
          <a:lstStyle/>
          <a:p>
            <a:r>
              <a:rPr lang="fi-FI" u="sng" dirty="0"/>
              <a:t>Valiokunnat</a:t>
            </a:r>
          </a:p>
          <a:p>
            <a:r>
              <a:rPr lang="fi-FI" dirty="0"/>
              <a:t>Täysistunnoissa päätettävien lakien arviointi ja hienosäätö (varsinainen valmistelu ministeriöissä)</a:t>
            </a:r>
          </a:p>
          <a:p>
            <a:r>
              <a:rPr lang="fi-FI" dirty="0"/>
              <a:t>Ajankohtaisten asioiden käsittely</a:t>
            </a:r>
          </a:p>
          <a:p>
            <a:r>
              <a:rPr lang="fi-FI" dirty="0"/>
              <a:t>Suuri valiokunta</a:t>
            </a:r>
            <a:r>
              <a:rPr lang="fi-FI"/>
              <a:t>, erikoisvaliokunnat (16)</a:t>
            </a:r>
            <a:endParaRPr lang="fi-FI" dirty="0"/>
          </a:p>
          <a:p>
            <a:r>
              <a:rPr lang="fi-FI" dirty="0"/>
              <a:t>Kokoontuu 1-4 kertaa viikossa, jäseninä edustajat</a:t>
            </a:r>
          </a:p>
          <a:p>
            <a:r>
              <a:rPr lang="fi-FI" dirty="0"/>
              <a:t>Eivät ole julkisia</a:t>
            </a:r>
          </a:p>
        </p:txBody>
      </p:sp>
    </p:spTree>
    <p:extLst>
      <p:ext uri="{BB962C8B-B14F-4D97-AF65-F5344CB8AC3E}">
        <p14:creationId xmlns:p14="http://schemas.microsoft.com/office/powerpoint/2010/main" val="161973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147</Words>
  <Application>Microsoft Office PowerPoint</Application>
  <PresentationFormat>Näytössä katseltava diaesitys (4:3)</PresentationFormat>
  <Paragraphs>25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Vallan kolmijako s. 149</vt:lpstr>
      <vt:lpstr>Eduskunta s. 149-157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Eduskunta s. 126-134</dc:title>
  <dc:creator>Minna</dc:creator>
  <cp:lastModifiedBy>Kaartinen Minna</cp:lastModifiedBy>
  <cp:revision>9</cp:revision>
  <dcterms:created xsi:type="dcterms:W3CDTF">2013-08-31T12:08:34Z</dcterms:created>
  <dcterms:modified xsi:type="dcterms:W3CDTF">2023-12-11T07:00:05Z</dcterms:modified>
</cp:coreProperties>
</file>