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9" r:id="rId2"/>
    <p:sldId id="260" r:id="rId3"/>
    <p:sldId id="261" r:id="rId4"/>
    <p:sldId id="257" r:id="rId5"/>
    <p:sldId id="258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1"/>
    <p:restoredTop sz="94464"/>
  </p:normalViewPr>
  <p:slideViewPr>
    <p:cSldViewPr snapToGrid="0" snapToObjects="1">
      <p:cViewPr varScale="1">
        <p:scale>
          <a:sx n="90" d="100"/>
          <a:sy n="90" d="100"/>
        </p:scale>
        <p:origin x="20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EB076-364D-034A-9E8D-9D83CEBCCABF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F1E65-8CCF-E34A-B1B2-DC88C4F05D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890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Ferdinand von Wright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1E65-8CCF-E34A-B1B2-DC88C4F05D8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756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1E65-8CCF-E34A-B1B2-DC88C4F05D86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792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7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5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50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28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22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186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67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28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354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33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24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2F28-2C07-674A-9F59-6ED7A721B3FD}" type="datetimeFigureOut">
              <a:rPr lang="fi-FI" smtClean="0"/>
              <a:t>17.3.2020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743E-D4E0-F842-BC50-F9EE757F9B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26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Taistelevat metsot 2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10" r="-11810"/>
          <a:stretch/>
        </p:blipFill>
        <p:spPr>
          <a:xfrm rot="5400000">
            <a:off x="863059" y="-1528774"/>
            <a:ext cx="7523715" cy="9249833"/>
          </a:xfrm>
        </p:spPr>
      </p:pic>
      <p:sp>
        <p:nvSpPr>
          <p:cNvPr id="6" name="Tekstiruutu 5"/>
          <p:cNvSpPr txBox="1"/>
          <p:nvPr/>
        </p:nvSpPr>
        <p:spPr>
          <a:xfrm>
            <a:off x="1684634" y="6414190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Ferdinand von Wright: Taistelevat metsot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60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Akseli Gallen-Kallela : Aino taru</a:t>
            </a:r>
            <a:endParaRPr lang="fi-FI" sz="2400" dirty="0"/>
          </a:p>
        </p:txBody>
      </p:sp>
      <p:pic>
        <p:nvPicPr>
          <p:cNvPr id="4" name="Sisällön paikkamerkki 3" descr="Aino taru 4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" b="133"/>
          <a:stretch/>
        </p:blipFill>
        <p:spPr>
          <a:xfrm rot="5400000">
            <a:off x="2387311" y="-969673"/>
            <a:ext cx="4650681" cy="9425303"/>
          </a:xfrm>
        </p:spPr>
      </p:pic>
    </p:spTree>
    <p:extLst>
      <p:ext uri="{BB962C8B-B14F-4D97-AF65-F5344CB8AC3E}">
        <p14:creationId xmlns:p14="http://schemas.microsoft.com/office/powerpoint/2010/main" val="10445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Sammon hyökkäy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-3581" r="-359" b="149"/>
          <a:stretch/>
        </p:blipFill>
        <p:spPr>
          <a:xfrm>
            <a:off x="1523461" y="207995"/>
            <a:ext cx="6303610" cy="6650005"/>
          </a:xfrm>
        </p:spPr>
      </p:pic>
      <p:sp>
        <p:nvSpPr>
          <p:cNvPr id="6" name="Tekstiruutu 5"/>
          <p:cNvSpPr txBox="1"/>
          <p:nvPr/>
        </p:nvSpPr>
        <p:spPr>
          <a:xfrm>
            <a:off x="1749427" y="0"/>
            <a:ext cx="470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Akseli Gallen-Kallela: Sammon puolustus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71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Lemminkäisen äiti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9" t="-16436" r="-11197" b="-14933"/>
          <a:stretch/>
        </p:blipFill>
        <p:spPr>
          <a:xfrm rot="16200000">
            <a:off x="692033" y="-1557488"/>
            <a:ext cx="7681121" cy="10292858"/>
          </a:xfrm>
        </p:spPr>
      </p:pic>
      <p:sp>
        <p:nvSpPr>
          <p:cNvPr id="5" name="Tekstiruutu 4"/>
          <p:cNvSpPr txBox="1"/>
          <p:nvPr/>
        </p:nvSpPr>
        <p:spPr>
          <a:xfrm>
            <a:off x="2253196" y="0"/>
            <a:ext cx="38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Akseli Gallen-Kallela: Lemminkäisen äiti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02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 </a:t>
            </a:r>
            <a:endParaRPr lang="fi-FI" dirty="0"/>
          </a:p>
        </p:txBody>
      </p:sp>
      <p:pic>
        <p:nvPicPr>
          <p:cNvPr id="4" name="Sisällön paikkamerkki 3" descr="Isto, hyökkäys 3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51" r="-8181"/>
          <a:stretch/>
        </p:blipFill>
        <p:spPr>
          <a:xfrm rot="16200000">
            <a:off x="484829" y="1742738"/>
            <a:ext cx="8229600" cy="4525963"/>
          </a:xfrm>
        </p:spPr>
      </p:pic>
      <p:sp>
        <p:nvSpPr>
          <p:cNvPr id="3" name="Tekstiruutu 2"/>
          <p:cNvSpPr txBox="1"/>
          <p:nvPr/>
        </p:nvSpPr>
        <p:spPr>
          <a:xfrm>
            <a:off x="2578786" y="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Edvard Isto: Hyökkäys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27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7205" y="290922"/>
            <a:ext cx="8036720" cy="290923"/>
          </a:xfrm>
        </p:spPr>
        <p:txBody>
          <a:bodyPr>
            <a:noAutofit/>
          </a:bodyPr>
          <a:lstStyle/>
          <a:p>
            <a:r>
              <a:rPr lang="fi-FI" sz="3200" dirty="0" smtClean="0"/>
              <a:t> </a:t>
            </a:r>
            <a:r>
              <a:rPr lang="fi-FI" sz="3200" dirty="0"/>
              <a:t>Helene </a:t>
            </a:r>
            <a:r>
              <a:rPr lang="fi-FI" sz="3200" dirty="0" smtClean="0"/>
              <a:t>Schjerfbeck: Toipilas</a:t>
            </a:r>
            <a:endParaRPr lang="fi-FI" sz="32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81845"/>
            <a:ext cx="7415213" cy="5654275"/>
          </a:xfrm>
        </p:spPr>
      </p:pic>
    </p:spTree>
    <p:extLst>
      <p:ext uri="{BB962C8B-B14F-4D97-AF65-F5344CB8AC3E}">
        <p14:creationId xmlns:p14="http://schemas.microsoft.com/office/powerpoint/2010/main" val="1251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5774" y="274638"/>
            <a:ext cx="8201025" cy="332470"/>
          </a:xfrm>
        </p:spPr>
        <p:txBody>
          <a:bodyPr>
            <a:noAutofit/>
          </a:bodyPr>
          <a:lstStyle/>
          <a:p>
            <a:r>
              <a:rPr lang="fi-FI" sz="3200" dirty="0" smtClean="0"/>
              <a:t>Albert Edelfelt: Leikkiviä poikia rannalla</a:t>
            </a:r>
            <a:endParaRPr lang="fi-FI" sz="32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9" y="607108"/>
            <a:ext cx="7516101" cy="6250892"/>
          </a:xfrm>
        </p:spPr>
      </p:pic>
    </p:spTree>
    <p:extLst>
      <p:ext uri="{BB962C8B-B14F-4D97-AF65-F5344CB8AC3E}">
        <p14:creationId xmlns:p14="http://schemas.microsoft.com/office/powerpoint/2010/main" val="23002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3630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42</Words>
  <Application>Microsoft Macintosh PowerPoint</Application>
  <PresentationFormat>Näytössä katseltava diaesitys (4:3)</PresentationFormat>
  <Paragraphs>11</Paragraphs>
  <Slides>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Calibri</vt:lpstr>
      <vt:lpstr>Arial</vt:lpstr>
      <vt:lpstr>Office-teema</vt:lpstr>
      <vt:lpstr>PowerPoint-esitys</vt:lpstr>
      <vt:lpstr>Akseli Gallen-Kallela : Aino taru</vt:lpstr>
      <vt:lpstr>PowerPoint-esitys</vt:lpstr>
      <vt:lpstr>PowerPoint-esitys</vt:lpstr>
      <vt:lpstr> </vt:lpstr>
      <vt:lpstr> Helene Schjerfbeck: Toipilas</vt:lpstr>
      <vt:lpstr>Albert Edelfelt: Leikkiviä poikia rannalla</vt:lpstr>
      <vt:lpstr>PowerPoint-esitys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Tarja Tiainen</dc:creator>
  <cp:lastModifiedBy>Tiainen Tarja</cp:lastModifiedBy>
  <cp:revision>20</cp:revision>
  <cp:lastPrinted>2018-01-31T11:29:42Z</cp:lastPrinted>
  <dcterms:created xsi:type="dcterms:W3CDTF">2014-09-11T07:40:39Z</dcterms:created>
  <dcterms:modified xsi:type="dcterms:W3CDTF">2020-03-17T18:35:09Z</dcterms:modified>
</cp:coreProperties>
</file>