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12"/>
  </p:notesMasterIdLst>
  <p:sldIdLst>
    <p:sldId id="302" r:id="rId3"/>
    <p:sldId id="317" r:id="rId4"/>
    <p:sldId id="323" r:id="rId5"/>
    <p:sldId id="318" r:id="rId6"/>
    <p:sldId id="319" r:id="rId7"/>
    <p:sldId id="320" r:id="rId8"/>
    <p:sldId id="289" r:id="rId9"/>
    <p:sldId id="321" r:id="rId10"/>
    <p:sldId id="322" r:id="rId11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DB016-3933-4445-9C0D-0724ABF586A2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CEC72-DB28-4F0D-A3E0-FCF25EE28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0832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4933950"/>
            <a:ext cx="20701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3894138" y="5732463"/>
            <a:ext cx="30416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205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fld id="{D77FA32F-BAE0-485E-B5B3-FF2AD92E4BBE}" type="datetime1">
              <a:rPr lang="fi-FI" smtClean="0"/>
              <a:t>15.12.2017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8885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EBC83-146A-4C7C-932C-B93A7AE6FFF6}" type="datetime1">
              <a:rPr lang="fi-FI" smtClean="0">
                <a:solidFill>
                  <a:srgbClr val="FFFFFF"/>
                </a:solidFill>
              </a:rPr>
              <a:t>15.12.2017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Tuija Pajunen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72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39750" y="1600200"/>
            <a:ext cx="3919538" cy="4060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11688" y="1600200"/>
            <a:ext cx="3921125" cy="4060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6BCF7-5B38-4C47-A65E-79FC4982FB65}" type="datetime1">
              <a:rPr lang="fi-FI" smtClean="0">
                <a:solidFill>
                  <a:srgbClr val="FFFFFF"/>
                </a:solidFill>
              </a:rPr>
              <a:t>15.12.2017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Tuija Pajunen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603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6E33E-EDA8-4E37-9F87-87B57E91D904}" type="datetime1">
              <a:rPr lang="fi-FI" smtClean="0">
                <a:solidFill>
                  <a:srgbClr val="FFFFFF"/>
                </a:solidFill>
              </a:rPr>
              <a:t>15.12.2017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8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Tuija Pajunen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268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AFD62-C048-4970-BD5F-03929A4F0F31}" type="datetime1">
              <a:rPr lang="fi-FI" smtClean="0">
                <a:solidFill>
                  <a:srgbClr val="FFFFFF"/>
                </a:solidFill>
              </a:rPr>
              <a:t>15.12.2017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4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Tuija Pajunen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230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E617B-ACAA-4359-9F7C-96EFB80B7CF7}" type="datetime1">
              <a:rPr lang="fi-FI" smtClean="0">
                <a:solidFill>
                  <a:srgbClr val="FFFFFF"/>
                </a:solidFill>
              </a:rPr>
              <a:t>15.12.2017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Tuija Pajunen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981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625A4-40F7-41E1-8A26-D3CE13EC3894}" type="datetime1">
              <a:rPr lang="fi-FI" smtClean="0">
                <a:solidFill>
                  <a:srgbClr val="FFFFFF"/>
                </a:solidFill>
              </a:rPr>
              <a:t>15.12.2017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Tuija Pajunen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463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3ECF8-2B9A-4309-AAE4-7590B1F0AAAB}" type="datetime1">
              <a:rPr lang="fi-FI" smtClean="0">
                <a:solidFill>
                  <a:srgbClr val="FFFFFF"/>
                </a:solidFill>
              </a:rPr>
              <a:t>15.12.2017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Tuija Pajunen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0564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96A03-C9FC-45F4-8036-4AA5CB3F93E2}" type="datetime1">
              <a:rPr lang="fi-FI" smtClean="0">
                <a:solidFill>
                  <a:srgbClr val="FFFFFF"/>
                </a:solidFill>
              </a:rPr>
              <a:t>15.12.2017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Tuija Pajunen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225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35738" y="274638"/>
            <a:ext cx="1997075" cy="5386387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39750" y="274638"/>
            <a:ext cx="5843588" cy="538638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A8154-2596-4810-AA15-E13A6174AE31}" type="datetime1">
              <a:rPr lang="fi-FI" smtClean="0">
                <a:solidFill>
                  <a:srgbClr val="FFFFFF"/>
                </a:solidFill>
              </a:rPr>
              <a:t>15.12.2017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Tuija Pajunen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1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4562873A-2B40-46C2-BF45-B6C4B1E704A1}" type="datetime1">
              <a:rPr lang="fi-FI" smtClean="0"/>
              <a:t>15.12.2017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F52DF7F1-61BF-4D4A-A3A4-FC1457762D9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214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sivu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Aallokko merkki leikattu_rgb_55mm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1" name="Sisällön paikkamerkki 2"/>
          <p:cNvSpPr>
            <a:spLocks noGrp="1"/>
          </p:cNvSpPr>
          <p:nvPr>
            <p:ph idx="13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4CBA7EC7-00B6-4F85-AFAA-7A3A0BFF2295}" type="datetime1">
              <a:rPr lang="fi-FI" smtClean="0"/>
              <a:t>15.12.2017</a:t>
            </a:fld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2AC9CF3C-9A01-0649-AA76-A595CF1BDF4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286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Kuvapohja_Jkl_vär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142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88"/>
            <a:ext cx="77724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74DF7-CEF9-49A8-9E74-188022B2A7A8}" type="datetime1">
              <a:rPr lang="fi-FI" smtClean="0"/>
              <a:t>15.12.2017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7463E-2174-9242-AA9A-FCC38361110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248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A053E-D6B1-4206-8ACC-2014E8D40E7C}" type="datetime1">
              <a:rPr lang="fi-FI" smtClean="0"/>
              <a:t>15.12.2017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6F2CB-7913-A149-9E78-AC0E5883D57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74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E34A0-92D6-4DF7-9854-DD3E67EBAB68}" type="datetime1">
              <a:rPr lang="fi-FI" smtClean="0"/>
              <a:t>15.12.2017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B674B-9DDC-6440-93C2-52A8BF43E67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1109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7598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spect="1" noChangeArrowheads="1" noTextEdit="1"/>
          </p:cNvSpPr>
          <p:nvPr/>
        </p:nvSpPr>
        <p:spPr bwMode="auto">
          <a:xfrm>
            <a:off x="-5005388" y="5737225"/>
            <a:ext cx="13701713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0" y="5781675"/>
            <a:ext cx="8693150" cy="695325"/>
            <a:chOff x="0" y="3642"/>
            <a:chExt cx="5476" cy="438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0" y="3923"/>
              <a:ext cx="5476" cy="157"/>
            </a:xfrm>
            <a:prstGeom prst="rect">
              <a:avLst/>
            </a:prstGeom>
            <a:solidFill>
              <a:srgbClr val="0067A5"/>
            </a:solidFill>
            <a:ln w="7938">
              <a:solidFill>
                <a:srgbClr val="0067A5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fi-FI" altLang="fi-FI" smtClean="0">
                <a:solidFill>
                  <a:srgbClr val="000000"/>
                </a:solidFill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751" y="3688"/>
              <a:ext cx="91" cy="192"/>
            </a:xfrm>
            <a:custGeom>
              <a:avLst/>
              <a:gdLst>
                <a:gd name="T0" fmla="*/ 572 w 86"/>
                <a:gd name="T1" fmla="*/ 1067 h 181"/>
                <a:gd name="T2" fmla="*/ 351 w 86"/>
                <a:gd name="T3" fmla="*/ 1474 h 181"/>
                <a:gd name="T4" fmla="*/ 110 w 86"/>
                <a:gd name="T5" fmla="*/ 1064 h 181"/>
                <a:gd name="T6" fmla="*/ 0 w 86"/>
                <a:gd name="T7" fmla="*/ 1064 h 181"/>
                <a:gd name="T8" fmla="*/ 341 w 86"/>
                <a:gd name="T9" fmla="*/ 1609 h 181"/>
                <a:gd name="T10" fmla="*/ 692 w 86"/>
                <a:gd name="T11" fmla="*/ 1132 h 181"/>
                <a:gd name="T12" fmla="*/ 692 w 86"/>
                <a:gd name="T13" fmla="*/ 0 h 181"/>
                <a:gd name="T14" fmla="*/ 572 w 86"/>
                <a:gd name="T15" fmla="*/ 0 h 181"/>
                <a:gd name="T16" fmla="*/ 572 w 86"/>
                <a:gd name="T17" fmla="*/ 1067 h 18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6" h="181">
                  <a:moveTo>
                    <a:pt x="71" y="121"/>
                  </a:moveTo>
                  <a:cubicBezTo>
                    <a:pt x="71" y="153"/>
                    <a:pt x="65" y="167"/>
                    <a:pt x="43" y="167"/>
                  </a:cubicBezTo>
                  <a:cubicBezTo>
                    <a:pt x="13" y="167"/>
                    <a:pt x="15" y="136"/>
                    <a:pt x="14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0" y="151"/>
                    <a:pt x="7" y="181"/>
                    <a:pt x="42" y="181"/>
                  </a:cubicBezTo>
                  <a:cubicBezTo>
                    <a:pt x="74" y="181"/>
                    <a:pt x="86" y="164"/>
                    <a:pt x="86" y="128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71" y="0"/>
                    <a:pt x="71" y="0"/>
                    <a:pt x="71" y="0"/>
                  </a:cubicBezTo>
                  <a:lnTo>
                    <a:pt x="71" y="1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3900" y="3688"/>
              <a:ext cx="141" cy="188"/>
            </a:xfrm>
            <a:custGeom>
              <a:avLst/>
              <a:gdLst>
                <a:gd name="T0" fmla="*/ 7 w 151"/>
                <a:gd name="T1" fmla="*/ 21 h 200"/>
                <a:gd name="T2" fmla="*/ 7 w 151"/>
                <a:gd name="T3" fmla="*/ 21 h 200"/>
                <a:gd name="T4" fmla="*/ 7 w 151"/>
                <a:gd name="T5" fmla="*/ 12 h 200"/>
                <a:gd name="T6" fmla="*/ 12 w 151"/>
                <a:gd name="T7" fmla="*/ 0 h 200"/>
                <a:gd name="T8" fmla="*/ 10 w 151"/>
                <a:gd name="T9" fmla="*/ 0 h 200"/>
                <a:gd name="T10" fmla="*/ 7 w 151"/>
                <a:gd name="T11" fmla="*/ 10 h 200"/>
                <a:gd name="T12" fmla="*/ 7 w 151"/>
                <a:gd name="T13" fmla="*/ 0 h 200"/>
                <a:gd name="T14" fmla="*/ 0 w 151"/>
                <a:gd name="T15" fmla="*/ 0 h 200"/>
                <a:gd name="T16" fmla="*/ 7 w 151"/>
                <a:gd name="T17" fmla="*/ 12 h 200"/>
                <a:gd name="T18" fmla="*/ 7 w 151"/>
                <a:gd name="T19" fmla="*/ 21 h 2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1" h="200">
                  <a:moveTo>
                    <a:pt x="67" y="200"/>
                  </a:moveTo>
                  <a:lnTo>
                    <a:pt x="83" y="200"/>
                  </a:lnTo>
                  <a:lnTo>
                    <a:pt x="83" y="117"/>
                  </a:lnTo>
                  <a:lnTo>
                    <a:pt x="151" y="0"/>
                  </a:lnTo>
                  <a:lnTo>
                    <a:pt x="132" y="0"/>
                  </a:lnTo>
                  <a:lnTo>
                    <a:pt x="75" y="102"/>
                  </a:lnTo>
                  <a:lnTo>
                    <a:pt x="20" y="0"/>
                  </a:lnTo>
                  <a:lnTo>
                    <a:pt x="0" y="0"/>
                  </a:lnTo>
                  <a:lnTo>
                    <a:pt x="67" y="117"/>
                  </a:lnTo>
                  <a:lnTo>
                    <a:pt x="67" y="2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4082" y="3688"/>
              <a:ext cx="135" cy="188"/>
            </a:xfrm>
            <a:custGeom>
              <a:avLst/>
              <a:gdLst>
                <a:gd name="T0" fmla="*/ 8 w 144"/>
                <a:gd name="T1" fmla="*/ 21 h 200"/>
                <a:gd name="T2" fmla="*/ 8 w 144"/>
                <a:gd name="T3" fmla="*/ 21 h 200"/>
                <a:gd name="T4" fmla="*/ 15 w 144"/>
                <a:gd name="T5" fmla="*/ 0 h 200"/>
                <a:gd name="T6" fmla="*/ 13 w 144"/>
                <a:gd name="T7" fmla="*/ 0 h 200"/>
                <a:gd name="T8" fmla="*/ 8 w 144"/>
                <a:gd name="T9" fmla="*/ 19 h 200"/>
                <a:gd name="T10" fmla="*/ 8 w 144"/>
                <a:gd name="T11" fmla="*/ 19 h 200"/>
                <a:gd name="T12" fmla="*/ 8 w 144"/>
                <a:gd name="T13" fmla="*/ 0 h 200"/>
                <a:gd name="T14" fmla="*/ 0 w 144"/>
                <a:gd name="T15" fmla="*/ 0 h 200"/>
                <a:gd name="T16" fmla="*/ 8 w 144"/>
                <a:gd name="T17" fmla="*/ 21 h 2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" h="200">
                  <a:moveTo>
                    <a:pt x="63" y="200"/>
                  </a:moveTo>
                  <a:lnTo>
                    <a:pt x="81" y="200"/>
                  </a:lnTo>
                  <a:lnTo>
                    <a:pt x="144" y="0"/>
                  </a:lnTo>
                  <a:lnTo>
                    <a:pt x="128" y="0"/>
                  </a:lnTo>
                  <a:lnTo>
                    <a:pt x="73" y="180"/>
                  </a:lnTo>
                  <a:lnTo>
                    <a:pt x="72" y="180"/>
                  </a:lnTo>
                  <a:lnTo>
                    <a:pt x="17" y="0"/>
                  </a:lnTo>
                  <a:lnTo>
                    <a:pt x="0" y="0"/>
                  </a:lnTo>
                  <a:lnTo>
                    <a:pt x="63" y="2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10" name="Freeform 10"/>
            <p:cNvSpPr>
              <a:spLocks noEditPoints="1"/>
            </p:cNvSpPr>
            <p:nvPr/>
          </p:nvSpPr>
          <p:spPr bwMode="auto">
            <a:xfrm>
              <a:off x="4259" y="3642"/>
              <a:ext cx="144" cy="234"/>
            </a:xfrm>
            <a:custGeom>
              <a:avLst/>
              <a:gdLst>
                <a:gd name="T0" fmla="*/ 11 w 153"/>
                <a:gd name="T1" fmla="*/ 8 h 249"/>
                <a:gd name="T2" fmla="*/ 11 w 153"/>
                <a:gd name="T3" fmla="*/ 0 h 249"/>
                <a:gd name="T4" fmla="*/ 8 w 153"/>
                <a:gd name="T5" fmla="*/ 0 h 249"/>
                <a:gd name="T6" fmla="*/ 8 w 153"/>
                <a:gd name="T7" fmla="*/ 8 h 249"/>
                <a:gd name="T8" fmla="*/ 11 w 153"/>
                <a:gd name="T9" fmla="*/ 8 h 249"/>
                <a:gd name="T10" fmla="*/ 8 w 153"/>
                <a:gd name="T11" fmla="*/ 8 h 249"/>
                <a:gd name="T12" fmla="*/ 8 w 153"/>
                <a:gd name="T13" fmla="*/ 0 h 249"/>
                <a:gd name="T14" fmla="*/ 8 w 153"/>
                <a:gd name="T15" fmla="*/ 0 h 249"/>
                <a:gd name="T16" fmla="*/ 8 w 153"/>
                <a:gd name="T17" fmla="*/ 8 h 249"/>
                <a:gd name="T18" fmla="*/ 8 w 153"/>
                <a:gd name="T19" fmla="*/ 8 h 249"/>
                <a:gd name="T20" fmla="*/ 0 w 153"/>
                <a:gd name="T21" fmla="*/ 24 h 249"/>
                <a:gd name="T22" fmla="*/ 8 w 153"/>
                <a:gd name="T23" fmla="*/ 24 h 249"/>
                <a:gd name="T24" fmla="*/ 8 w 153"/>
                <a:gd name="T25" fmla="*/ 20 h 249"/>
                <a:gd name="T26" fmla="*/ 13 w 153"/>
                <a:gd name="T27" fmla="*/ 20 h 249"/>
                <a:gd name="T28" fmla="*/ 15 w 153"/>
                <a:gd name="T29" fmla="*/ 24 h 249"/>
                <a:gd name="T30" fmla="*/ 17 w 153"/>
                <a:gd name="T31" fmla="*/ 24 h 249"/>
                <a:gd name="T32" fmla="*/ 8 w 153"/>
                <a:gd name="T33" fmla="*/ 8 h 249"/>
                <a:gd name="T34" fmla="*/ 8 w 153"/>
                <a:gd name="T35" fmla="*/ 8 h 249"/>
                <a:gd name="T36" fmla="*/ 0 w 153"/>
                <a:gd name="T37" fmla="*/ 24 h 249"/>
                <a:gd name="T38" fmla="*/ 8 w 153"/>
                <a:gd name="T39" fmla="*/ 8 h 249"/>
                <a:gd name="T40" fmla="*/ 12 w 153"/>
                <a:gd name="T41" fmla="*/ 18 h 249"/>
                <a:gd name="T42" fmla="*/ 8 w 153"/>
                <a:gd name="T43" fmla="*/ 18 h 249"/>
                <a:gd name="T44" fmla="*/ 8 w 153"/>
                <a:gd name="T45" fmla="*/ 8 h 24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53" h="249">
                  <a:moveTo>
                    <a:pt x="106" y="28"/>
                  </a:moveTo>
                  <a:lnTo>
                    <a:pt x="106" y="0"/>
                  </a:lnTo>
                  <a:lnTo>
                    <a:pt x="89" y="0"/>
                  </a:lnTo>
                  <a:lnTo>
                    <a:pt x="89" y="28"/>
                  </a:lnTo>
                  <a:lnTo>
                    <a:pt x="106" y="28"/>
                  </a:lnTo>
                  <a:close/>
                  <a:moveTo>
                    <a:pt x="63" y="28"/>
                  </a:moveTo>
                  <a:lnTo>
                    <a:pt x="63" y="0"/>
                  </a:lnTo>
                  <a:lnTo>
                    <a:pt x="47" y="0"/>
                  </a:lnTo>
                  <a:lnTo>
                    <a:pt x="47" y="28"/>
                  </a:lnTo>
                  <a:lnTo>
                    <a:pt x="63" y="28"/>
                  </a:lnTo>
                  <a:close/>
                  <a:moveTo>
                    <a:pt x="0" y="249"/>
                  </a:moveTo>
                  <a:lnTo>
                    <a:pt x="17" y="249"/>
                  </a:lnTo>
                  <a:lnTo>
                    <a:pt x="37" y="187"/>
                  </a:lnTo>
                  <a:lnTo>
                    <a:pt x="115" y="187"/>
                  </a:lnTo>
                  <a:lnTo>
                    <a:pt x="135" y="249"/>
                  </a:lnTo>
                  <a:lnTo>
                    <a:pt x="153" y="249"/>
                  </a:lnTo>
                  <a:lnTo>
                    <a:pt x="87" y="49"/>
                  </a:lnTo>
                  <a:lnTo>
                    <a:pt x="69" y="49"/>
                  </a:lnTo>
                  <a:lnTo>
                    <a:pt x="0" y="249"/>
                  </a:lnTo>
                  <a:close/>
                  <a:moveTo>
                    <a:pt x="76" y="68"/>
                  </a:moveTo>
                  <a:lnTo>
                    <a:pt x="109" y="171"/>
                  </a:lnTo>
                  <a:lnTo>
                    <a:pt x="43" y="171"/>
                  </a:lnTo>
                  <a:lnTo>
                    <a:pt x="76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451" y="3684"/>
              <a:ext cx="127" cy="196"/>
            </a:xfrm>
            <a:custGeom>
              <a:avLst/>
              <a:gdLst>
                <a:gd name="T0" fmla="*/ 2 w 119"/>
                <a:gd name="T1" fmla="*/ 1260 h 184"/>
                <a:gd name="T2" fmla="*/ 680 w 119"/>
                <a:gd name="T3" fmla="*/ 1927 h 184"/>
                <a:gd name="T4" fmla="*/ 1319 w 119"/>
                <a:gd name="T5" fmla="*/ 1382 h 184"/>
                <a:gd name="T6" fmla="*/ 883 w 119"/>
                <a:gd name="T7" fmla="*/ 902 h 184"/>
                <a:gd name="T8" fmla="*/ 483 w 119"/>
                <a:gd name="T9" fmla="*/ 794 h 184"/>
                <a:gd name="T10" fmla="*/ 226 w 119"/>
                <a:gd name="T11" fmla="*/ 510 h 184"/>
                <a:gd name="T12" fmla="*/ 662 w 119"/>
                <a:gd name="T13" fmla="*/ 142 h 184"/>
                <a:gd name="T14" fmla="*/ 1116 w 119"/>
                <a:gd name="T15" fmla="*/ 578 h 184"/>
                <a:gd name="T16" fmla="*/ 1271 w 119"/>
                <a:gd name="T17" fmla="*/ 578 h 184"/>
                <a:gd name="T18" fmla="*/ 637 w 119"/>
                <a:gd name="T19" fmla="*/ 0 h 184"/>
                <a:gd name="T20" fmla="*/ 7 w 119"/>
                <a:gd name="T21" fmla="*/ 510 h 184"/>
                <a:gd name="T22" fmla="*/ 448 w 119"/>
                <a:gd name="T23" fmla="*/ 960 h 184"/>
                <a:gd name="T24" fmla="*/ 812 w 119"/>
                <a:gd name="T25" fmla="*/ 1060 h 184"/>
                <a:gd name="T26" fmla="*/ 1179 w 119"/>
                <a:gd name="T27" fmla="*/ 1404 h 184"/>
                <a:gd name="T28" fmla="*/ 713 w 119"/>
                <a:gd name="T29" fmla="*/ 1758 h 184"/>
                <a:gd name="T30" fmla="*/ 163 w 119"/>
                <a:gd name="T31" fmla="*/ 1260 h 184"/>
                <a:gd name="T32" fmla="*/ 2 w 119"/>
                <a:gd name="T33" fmla="*/ 1260 h 18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9" h="184">
                  <a:moveTo>
                    <a:pt x="2" y="122"/>
                  </a:moveTo>
                  <a:cubicBezTo>
                    <a:pt x="0" y="165"/>
                    <a:pt x="26" y="184"/>
                    <a:pt x="62" y="184"/>
                  </a:cubicBezTo>
                  <a:cubicBezTo>
                    <a:pt x="115" y="184"/>
                    <a:pt x="119" y="146"/>
                    <a:pt x="119" y="133"/>
                  </a:cubicBezTo>
                  <a:cubicBezTo>
                    <a:pt x="119" y="104"/>
                    <a:pt x="101" y="94"/>
                    <a:pt x="80" y="87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31" y="73"/>
                    <a:pt x="21" y="66"/>
                    <a:pt x="21" y="49"/>
                  </a:cubicBezTo>
                  <a:cubicBezTo>
                    <a:pt x="21" y="23"/>
                    <a:pt x="39" y="14"/>
                    <a:pt x="59" y="14"/>
                  </a:cubicBezTo>
                  <a:cubicBezTo>
                    <a:pt x="80" y="14"/>
                    <a:pt x="99" y="28"/>
                    <a:pt x="100" y="55"/>
                  </a:cubicBezTo>
                  <a:cubicBezTo>
                    <a:pt x="114" y="55"/>
                    <a:pt x="114" y="55"/>
                    <a:pt x="114" y="55"/>
                  </a:cubicBezTo>
                  <a:cubicBezTo>
                    <a:pt x="114" y="18"/>
                    <a:pt x="88" y="0"/>
                    <a:pt x="58" y="0"/>
                  </a:cubicBezTo>
                  <a:cubicBezTo>
                    <a:pt x="16" y="0"/>
                    <a:pt x="7" y="32"/>
                    <a:pt x="7" y="49"/>
                  </a:cubicBezTo>
                  <a:cubicBezTo>
                    <a:pt x="7" y="77"/>
                    <a:pt x="23" y="87"/>
                    <a:pt x="40" y="92"/>
                  </a:cubicBezTo>
                  <a:cubicBezTo>
                    <a:pt x="74" y="102"/>
                    <a:pt x="74" y="102"/>
                    <a:pt x="74" y="102"/>
                  </a:cubicBezTo>
                  <a:cubicBezTo>
                    <a:pt x="88" y="106"/>
                    <a:pt x="105" y="114"/>
                    <a:pt x="105" y="134"/>
                  </a:cubicBezTo>
                  <a:cubicBezTo>
                    <a:pt x="105" y="159"/>
                    <a:pt x="81" y="170"/>
                    <a:pt x="65" y="170"/>
                  </a:cubicBezTo>
                  <a:cubicBezTo>
                    <a:pt x="38" y="170"/>
                    <a:pt x="15" y="158"/>
                    <a:pt x="16" y="122"/>
                  </a:cubicBezTo>
                  <a:lnTo>
                    <a:pt x="2" y="1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4647" y="3688"/>
              <a:ext cx="132" cy="188"/>
            </a:xfrm>
            <a:custGeom>
              <a:avLst/>
              <a:gdLst>
                <a:gd name="T0" fmla="*/ 0 w 141"/>
                <a:gd name="T1" fmla="*/ 21 h 200"/>
                <a:gd name="T2" fmla="*/ 7 w 141"/>
                <a:gd name="T3" fmla="*/ 21 h 200"/>
                <a:gd name="T4" fmla="*/ 7 w 141"/>
                <a:gd name="T5" fmla="*/ 14 h 200"/>
                <a:gd name="T6" fmla="*/ 7 w 141"/>
                <a:gd name="T7" fmla="*/ 9 h 200"/>
                <a:gd name="T8" fmla="*/ 11 w 141"/>
                <a:gd name="T9" fmla="*/ 21 h 200"/>
                <a:gd name="T10" fmla="*/ 13 w 141"/>
                <a:gd name="T11" fmla="*/ 21 h 200"/>
                <a:gd name="T12" fmla="*/ 7 w 141"/>
                <a:gd name="T13" fmla="*/ 8 h 200"/>
                <a:gd name="T14" fmla="*/ 13 w 141"/>
                <a:gd name="T15" fmla="*/ 0 h 200"/>
                <a:gd name="T16" fmla="*/ 10 w 141"/>
                <a:gd name="T17" fmla="*/ 0 h 200"/>
                <a:gd name="T18" fmla="*/ 7 w 141"/>
                <a:gd name="T19" fmla="*/ 11 h 200"/>
                <a:gd name="T20" fmla="*/ 7 w 141"/>
                <a:gd name="T21" fmla="*/ 0 h 200"/>
                <a:gd name="T22" fmla="*/ 0 w 141"/>
                <a:gd name="T23" fmla="*/ 0 h 200"/>
                <a:gd name="T24" fmla="*/ 0 w 141"/>
                <a:gd name="T25" fmla="*/ 21 h 2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1" h="200">
                  <a:moveTo>
                    <a:pt x="0" y="200"/>
                  </a:moveTo>
                  <a:lnTo>
                    <a:pt x="16" y="200"/>
                  </a:lnTo>
                  <a:lnTo>
                    <a:pt x="16" y="132"/>
                  </a:lnTo>
                  <a:lnTo>
                    <a:pt x="49" y="96"/>
                  </a:lnTo>
                  <a:lnTo>
                    <a:pt x="120" y="200"/>
                  </a:lnTo>
                  <a:lnTo>
                    <a:pt x="141" y="200"/>
                  </a:lnTo>
                  <a:lnTo>
                    <a:pt x="62" y="82"/>
                  </a:lnTo>
                  <a:lnTo>
                    <a:pt x="137" y="0"/>
                  </a:lnTo>
                  <a:lnTo>
                    <a:pt x="116" y="0"/>
                  </a:lnTo>
                  <a:lnTo>
                    <a:pt x="16" y="107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2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>
              <a:off x="4818" y="3688"/>
              <a:ext cx="141" cy="188"/>
            </a:xfrm>
            <a:custGeom>
              <a:avLst/>
              <a:gdLst>
                <a:gd name="T0" fmla="*/ 8 w 150"/>
                <a:gd name="T1" fmla="*/ 21 h 200"/>
                <a:gd name="T2" fmla="*/ 8 w 150"/>
                <a:gd name="T3" fmla="*/ 21 h 200"/>
                <a:gd name="T4" fmla="*/ 8 w 150"/>
                <a:gd name="T5" fmla="*/ 12 h 200"/>
                <a:gd name="T6" fmla="*/ 16 w 150"/>
                <a:gd name="T7" fmla="*/ 0 h 200"/>
                <a:gd name="T8" fmla="*/ 14 w 150"/>
                <a:gd name="T9" fmla="*/ 0 h 200"/>
                <a:gd name="T10" fmla="*/ 8 w 150"/>
                <a:gd name="T11" fmla="*/ 10 h 200"/>
                <a:gd name="T12" fmla="*/ 8 w 150"/>
                <a:gd name="T13" fmla="*/ 0 h 200"/>
                <a:gd name="T14" fmla="*/ 0 w 150"/>
                <a:gd name="T15" fmla="*/ 0 h 200"/>
                <a:gd name="T16" fmla="*/ 8 w 150"/>
                <a:gd name="T17" fmla="*/ 12 h 200"/>
                <a:gd name="T18" fmla="*/ 8 w 150"/>
                <a:gd name="T19" fmla="*/ 21 h 2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0" h="200">
                  <a:moveTo>
                    <a:pt x="66" y="200"/>
                  </a:moveTo>
                  <a:lnTo>
                    <a:pt x="83" y="200"/>
                  </a:lnTo>
                  <a:lnTo>
                    <a:pt x="83" y="117"/>
                  </a:lnTo>
                  <a:lnTo>
                    <a:pt x="150" y="0"/>
                  </a:lnTo>
                  <a:lnTo>
                    <a:pt x="131" y="0"/>
                  </a:lnTo>
                  <a:lnTo>
                    <a:pt x="75" y="102"/>
                  </a:lnTo>
                  <a:lnTo>
                    <a:pt x="19" y="0"/>
                  </a:lnTo>
                  <a:lnTo>
                    <a:pt x="0" y="0"/>
                  </a:lnTo>
                  <a:lnTo>
                    <a:pt x="66" y="117"/>
                  </a:lnTo>
                  <a:lnTo>
                    <a:pt x="66" y="2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5017" y="3688"/>
              <a:ext cx="105" cy="188"/>
            </a:xfrm>
            <a:custGeom>
              <a:avLst/>
              <a:gdLst>
                <a:gd name="T0" fmla="*/ 0 w 112"/>
                <a:gd name="T1" fmla="*/ 21 h 200"/>
                <a:gd name="T2" fmla="*/ 11 w 112"/>
                <a:gd name="T3" fmla="*/ 21 h 200"/>
                <a:gd name="T4" fmla="*/ 11 w 112"/>
                <a:gd name="T5" fmla="*/ 20 h 200"/>
                <a:gd name="T6" fmla="*/ 8 w 112"/>
                <a:gd name="T7" fmla="*/ 20 h 200"/>
                <a:gd name="T8" fmla="*/ 8 w 112"/>
                <a:gd name="T9" fmla="*/ 0 h 200"/>
                <a:gd name="T10" fmla="*/ 0 w 112"/>
                <a:gd name="T11" fmla="*/ 0 h 200"/>
                <a:gd name="T12" fmla="*/ 0 w 112"/>
                <a:gd name="T13" fmla="*/ 21 h 2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2" h="200">
                  <a:moveTo>
                    <a:pt x="0" y="200"/>
                  </a:moveTo>
                  <a:lnTo>
                    <a:pt x="112" y="200"/>
                  </a:lnTo>
                  <a:lnTo>
                    <a:pt x="112" y="184"/>
                  </a:lnTo>
                  <a:lnTo>
                    <a:pt x="16" y="184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2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15" name="Freeform 15"/>
            <p:cNvSpPr>
              <a:spLocks noEditPoints="1"/>
            </p:cNvSpPr>
            <p:nvPr/>
          </p:nvSpPr>
          <p:spPr bwMode="auto">
            <a:xfrm>
              <a:off x="5164" y="3642"/>
              <a:ext cx="144" cy="234"/>
            </a:xfrm>
            <a:custGeom>
              <a:avLst/>
              <a:gdLst>
                <a:gd name="T0" fmla="*/ 11 w 153"/>
                <a:gd name="T1" fmla="*/ 8 h 249"/>
                <a:gd name="T2" fmla="*/ 11 w 153"/>
                <a:gd name="T3" fmla="*/ 0 h 249"/>
                <a:gd name="T4" fmla="*/ 9 w 153"/>
                <a:gd name="T5" fmla="*/ 0 h 249"/>
                <a:gd name="T6" fmla="*/ 9 w 153"/>
                <a:gd name="T7" fmla="*/ 8 h 249"/>
                <a:gd name="T8" fmla="*/ 11 w 153"/>
                <a:gd name="T9" fmla="*/ 8 h 249"/>
                <a:gd name="T10" fmla="*/ 8 w 153"/>
                <a:gd name="T11" fmla="*/ 8 h 249"/>
                <a:gd name="T12" fmla="*/ 8 w 153"/>
                <a:gd name="T13" fmla="*/ 0 h 249"/>
                <a:gd name="T14" fmla="*/ 8 w 153"/>
                <a:gd name="T15" fmla="*/ 0 h 249"/>
                <a:gd name="T16" fmla="*/ 8 w 153"/>
                <a:gd name="T17" fmla="*/ 8 h 249"/>
                <a:gd name="T18" fmla="*/ 8 w 153"/>
                <a:gd name="T19" fmla="*/ 8 h 249"/>
                <a:gd name="T20" fmla="*/ 0 w 153"/>
                <a:gd name="T21" fmla="*/ 24 h 249"/>
                <a:gd name="T22" fmla="*/ 8 w 153"/>
                <a:gd name="T23" fmla="*/ 24 h 249"/>
                <a:gd name="T24" fmla="*/ 8 w 153"/>
                <a:gd name="T25" fmla="*/ 20 h 249"/>
                <a:gd name="T26" fmla="*/ 13 w 153"/>
                <a:gd name="T27" fmla="*/ 20 h 249"/>
                <a:gd name="T28" fmla="*/ 15 w 153"/>
                <a:gd name="T29" fmla="*/ 24 h 249"/>
                <a:gd name="T30" fmla="*/ 17 w 153"/>
                <a:gd name="T31" fmla="*/ 24 h 249"/>
                <a:gd name="T32" fmla="*/ 8 w 153"/>
                <a:gd name="T33" fmla="*/ 8 h 249"/>
                <a:gd name="T34" fmla="*/ 8 w 153"/>
                <a:gd name="T35" fmla="*/ 8 h 249"/>
                <a:gd name="T36" fmla="*/ 0 w 153"/>
                <a:gd name="T37" fmla="*/ 24 h 249"/>
                <a:gd name="T38" fmla="*/ 8 w 153"/>
                <a:gd name="T39" fmla="*/ 8 h 249"/>
                <a:gd name="T40" fmla="*/ 12 w 153"/>
                <a:gd name="T41" fmla="*/ 18 h 249"/>
                <a:gd name="T42" fmla="*/ 8 w 153"/>
                <a:gd name="T43" fmla="*/ 18 h 249"/>
                <a:gd name="T44" fmla="*/ 8 w 153"/>
                <a:gd name="T45" fmla="*/ 8 h 24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53" h="249">
                  <a:moveTo>
                    <a:pt x="106" y="28"/>
                  </a:moveTo>
                  <a:lnTo>
                    <a:pt x="106" y="0"/>
                  </a:lnTo>
                  <a:lnTo>
                    <a:pt x="90" y="0"/>
                  </a:lnTo>
                  <a:lnTo>
                    <a:pt x="90" y="28"/>
                  </a:lnTo>
                  <a:lnTo>
                    <a:pt x="106" y="28"/>
                  </a:lnTo>
                  <a:close/>
                  <a:moveTo>
                    <a:pt x="64" y="28"/>
                  </a:moveTo>
                  <a:lnTo>
                    <a:pt x="64" y="0"/>
                  </a:lnTo>
                  <a:lnTo>
                    <a:pt x="48" y="0"/>
                  </a:lnTo>
                  <a:lnTo>
                    <a:pt x="48" y="28"/>
                  </a:lnTo>
                  <a:lnTo>
                    <a:pt x="64" y="28"/>
                  </a:lnTo>
                  <a:close/>
                  <a:moveTo>
                    <a:pt x="0" y="249"/>
                  </a:moveTo>
                  <a:lnTo>
                    <a:pt x="17" y="249"/>
                  </a:lnTo>
                  <a:lnTo>
                    <a:pt x="38" y="187"/>
                  </a:lnTo>
                  <a:lnTo>
                    <a:pt x="116" y="187"/>
                  </a:lnTo>
                  <a:lnTo>
                    <a:pt x="136" y="249"/>
                  </a:lnTo>
                  <a:lnTo>
                    <a:pt x="153" y="249"/>
                  </a:lnTo>
                  <a:lnTo>
                    <a:pt x="86" y="49"/>
                  </a:lnTo>
                  <a:lnTo>
                    <a:pt x="68" y="49"/>
                  </a:lnTo>
                  <a:lnTo>
                    <a:pt x="0" y="249"/>
                  </a:lnTo>
                  <a:close/>
                  <a:moveTo>
                    <a:pt x="77" y="68"/>
                  </a:moveTo>
                  <a:lnTo>
                    <a:pt x="110" y="171"/>
                  </a:lnTo>
                  <a:lnTo>
                    <a:pt x="43" y="171"/>
                  </a:lnTo>
                  <a:lnTo>
                    <a:pt x="77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3751" y="3972"/>
              <a:ext cx="58" cy="63"/>
            </a:xfrm>
            <a:custGeom>
              <a:avLst/>
              <a:gdLst>
                <a:gd name="T0" fmla="*/ 767 w 54"/>
                <a:gd name="T1" fmla="*/ 553 h 59"/>
                <a:gd name="T2" fmla="*/ 671 w 54"/>
                <a:gd name="T3" fmla="*/ 590 h 59"/>
                <a:gd name="T4" fmla="*/ 619 w 54"/>
                <a:gd name="T5" fmla="*/ 508 h 59"/>
                <a:gd name="T6" fmla="*/ 619 w 54"/>
                <a:gd name="T7" fmla="*/ 380 h 59"/>
                <a:gd name="T8" fmla="*/ 656 w 54"/>
                <a:gd name="T9" fmla="*/ 0 h 59"/>
                <a:gd name="T10" fmla="*/ 530 w 54"/>
                <a:gd name="T11" fmla="*/ 0 h 59"/>
                <a:gd name="T12" fmla="*/ 505 w 54"/>
                <a:gd name="T13" fmla="*/ 287 h 59"/>
                <a:gd name="T14" fmla="*/ 245 w 54"/>
                <a:gd name="T15" fmla="*/ 590 h 59"/>
                <a:gd name="T16" fmla="*/ 128 w 54"/>
                <a:gd name="T17" fmla="*/ 463 h 59"/>
                <a:gd name="T18" fmla="*/ 147 w 54"/>
                <a:gd name="T19" fmla="*/ 115 h 59"/>
                <a:gd name="T20" fmla="*/ 137 w 54"/>
                <a:gd name="T21" fmla="*/ 0 h 59"/>
                <a:gd name="T22" fmla="*/ 1 w 54"/>
                <a:gd name="T23" fmla="*/ 0 h 59"/>
                <a:gd name="T24" fmla="*/ 1 w 54"/>
                <a:gd name="T25" fmla="*/ 115 h 59"/>
                <a:gd name="T26" fmla="*/ 0 w 54"/>
                <a:gd name="T27" fmla="*/ 476 h 59"/>
                <a:gd name="T28" fmla="*/ 228 w 54"/>
                <a:gd name="T29" fmla="*/ 671 h 59"/>
                <a:gd name="T30" fmla="*/ 499 w 54"/>
                <a:gd name="T31" fmla="*/ 553 h 59"/>
                <a:gd name="T32" fmla="*/ 499 w 54"/>
                <a:gd name="T33" fmla="*/ 553 h 59"/>
                <a:gd name="T34" fmla="*/ 619 w 54"/>
                <a:gd name="T35" fmla="*/ 671 h 59"/>
                <a:gd name="T36" fmla="*/ 767 w 54"/>
                <a:gd name="T37" fmla="*/ 630 h 59"/>
                <a:gd name="T38" fmla="*/ 767 w 54"/>
                <a:gd name="T39" fmla="*/ 553 h 5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54" h="59">
                  <a:moveTo>
                    <a:pt x="54" y="49"/>
                  </a:moveTo>
                  <a:cubicBezTo>
                    <a:pt x="53" y="51"/>
                    <a:pt x="50" y="52"/>
                    <a:pt x="48" y="52"/>
                  </a:cubicBezTo>
                  <a:cubicBezTo>
                    <a:pt x="45" y="52"/>
                    <a:pt x="44" y="50"/>
                    <a:pt x="44" y="45"/>
                  </a:cubicBezTo>
                  <a:cubicBezTo>
                    <a:pt x="44" y="43"/>
                    <a:pt x="44" y="39"/>
                    <a:pt x="44" y="3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4" y="45"/>
                    <a:pt x="26" y="52"/>
                    <a:pt x="18" y="52"/>
                  </a:cubicBezTo>
                  <a:cubicBezTo>
                    <a:pt x="13" y="52"/>
                    <a:pt x="9" y="48"/>
                    <a:pt x="9" y="41"/>
                  </a:cubicBezTo>
                  <a:cubicBezTo>
                    <a:pt x="9" y="31"/>
                    <a:pt x="11" y="14"/>
                    <a:pt x="11" y="10"/>
                  </a:cubicBezTo>
                  <a:cubicBezTo>
                    <a:pt x="11" y="6"/>
                    <a:pt x="10" y="3"/>
                    <a:pt x="1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3"/>
                    <a:pt x="1" y="7"/>
                    <a:pt x="1" y="10"/>
                  </a:cubicBezTo>
                  <a:cubicBezTo>
                    <a:pt x="1" y="20"/>
                    <a:pt x="0" y="37"/>
                    <a:pt x="0" y="42"/>
                  </a:cubicBezTo>
                  <a:cubicBezTo>
                    <a:pt x="0" y="52"/>
                    <a:pt x="5" y="59"/>
                    <a:pt x="17" y="59"/>
                  </a:cubicBezTo>
                  <a:cubicBezTo>
                    <a:pt x="25" y="59"/>
                    <a:pt x="31" y="55"/>
                    <a:pt x="35" y="49"/>
                  </a:cubicBezTo>
                  <a:cubicBezTo>
                    <a:pt x="35" y="49"/>
                    <a:pt x="35" y="49"/>
                    <a:pt x="35" y="49"/>
                  </a:cubicBezTo>
                  <a:cubicBezTo>
                    <a:pt x="36" y="58"/>
                    <a:pt x="41" y="59"/>
                    <a:pt x="44" y="59"/>
                  </a:cubicBezTo>
                  <a:cubicBezTo>
                    <a:pt x="48" y="59"/>
                    <a:pt x="51" y="58"/>
                    <a:pt x="54" y="56"/>
                  </a:cubicBezTo>
                  <a:lnTo>
                    <a:pt x="54" y="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3823" y="3972"/>
              <a:ext cx="58" cy="63"/>
            </a:xfrm>
            <a:custGeom>
              <a:avLst/>
              <a:gdLst>
                <a:gd name="T0" fmla="*/ 391 w 55"/>
                <a:gd name="T1" fmla="*/ 553 h 59"/>
                <a:gd name="T2" fmla="*/ 352 w 55"/>
                <a:gd name="T3" fmla="*/ 590 h 59"/>
                <a:gd name="T4" fmla="*/ 317 w 55"/>
                <a:gd name="T5" fmla="*/ 508 h 59"/>
                <a:gd name="T6" fmla="*/ 317 w 55"/>
                <a:gd name="T7" fmla="*/ 380 h 59"/>
                <a:gd name="T8" fmla="*/ 334 w 55"/>
                <a:gd name="T9" fmla="*/ 0 h 59"/>
                <a:gd name="T10" fmla="*/ 258 w 55"/>
                <a:gd name="T11" fmla="*/ 0 h 59"/>
                <a:gd name="T12" fmla="*/ 256 w 55"/>
                <a:gd name="T13" fmla="*/ 287 h 59"/>
                <a:gd name="T14" fmla="*/ 121 w 55"/>
                <a:gd name="T15" fmla="*/ 590 h 59"/>
                <a:gd name="T16" fmla="*/ 9 w 55"/>
                <a:gd name="T17" fmla="*/ 463 h 59"/>
                <a:gd name="T18" fmla="*/ 83 w 55"/>
                <a:gd name="T19" fmla="*/ 115 h 59"/>
                <a:gd name="T20" fmla="*/ 79 w 55"/>
                <a:gd name="T21" fmla="*/ 0 h 59"/>
                <a:gd name="T22" fmla="*/ 1 w 55"/>
                <a:gd name="T23" fmla="*/ 0 h 59"/>
                <a:gd name="T24" fmla="*/ 2 w 55"/>
                <a:gd name="T25" fmla="*/ 115 h 59"/>
                <a:gd name="T26" fmla="*/ 0 w 55"/>
                <a:gd name="T27" fmla="*/ 476 h 59"/>
                <a:gd name="T28" fmla="*/ 121 w 55"/>
                <a:gd name="T29" fmla="*/ 671 h 59"/>
                <a:gd name="T30" fmla="*/ 245 w 55"/>
                <a:gd name="T31" fmla="*/ 553 h 59"/>
                <a:gd name="T32" fmla="*/ 245 w 55"/>
                <a:gd name="T33" fmla="*/ 553 h 59"/>
                <a:gd name="T34" fmla="*/ 320 w 55"/>
                <a:gd name="T35" fmla="*/ 671 h 59"/>
                <a:gd name="T36" fmla="*/ 382 w 55"/>
                <a:gd name="T37" fmla="*/ 630 h 59"/>
                <a:gd name="T38" fmla="*/ 391 w 55"/>
                <a:gd name="T39" fmla="*/ 553 h 5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55" h="59">
                  <a:moveTo>
                    <a:pt x="55" y="49"/>
                  </a:moveTo>
                  <a:cubicBezTo>
                    <a:pt x="53" y="51"/>
                    <a:pt x="51" y="52"/>
                    <a:pt x="49" y="52"/>
                  </a:cubicBezTo>
                  <a:cubicBezTo>
                    <a:pt x="45" y="52"/>
                    <a:pt x="44" y="50"/>
                    <a:pt x="44" y="45"/>
                  </a:cubicBezTo>
                  <a:cubicBezTo>
                    <a:pt x="44" y="43"/>
                    <a:pt x="44" y="39"/>
                    <a:pt x="44" y="3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5" y="45"/>
                    <a:pt x="26" y="52"/>
                    <a:pt x="18" y="52"/>
                  </a:cubicBezTo>
                  <a:cubicBezTo>
                    <a:pt x="13" y="52"/>
                    <a:pt x="9" y="48"/>
                    <a:pt x="9" y="41"/>
                  </a:cubicBezTo>
                  <a:cubicBezTo>
                    <a:pt x="9" y="31"/>
                    <a:pt x="11" y="14"/>
                    <a:pt x="11" y="10"/>
                  </a:cubicBezTo>
                  <a:cubicBezTo>
                    <a:pt x="11" y="6"/>
                    <a:pt x="11" y="3"/>
                    <a:pt x="1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3"/>
                    <a:pt x="2" y="7"/>
                    <a:pt x="2" y="10"/>
                  </a:cubicBezTo>
                  <a:cubicBezTo>
                    <a:pt x="2" y="20"/>
                    <a:pt x="0" y="37"/>
                    <a:pt x="0" y="42"/>
                  </a:cubicBezTo>
                  <a:cubicBezTo>
                    <a:pt x="0" y="52"/>
                    <a:pt x="6" y="59"/>
                    <a:pt x="18" y="59"/>
                  </a:cubicBezTo>
                  <a:cubicBezTo>
                    <a:pt x="26" y="59"/>
                    <a:pt x="31" y="55"/>
                    <a:pt x="35" y="49"/>
                  </a:cubicBezTo>
                  <a:cubicBezTo>
                    <a:pt x="35" y="49"/>
                    <a:pt x="35" y="49"/>
                    <a:pt x="35" y="49"/>
                  </a:cubicBezTo>
                  <a:cubicBezTo>
                    <a:pt x="36" y="58"/>
                    <a:pt x="41" y="59"/>
                    <a:pt x="45" y="59"/>
                  </a:cubicBezTo>
                  <a:cubicBezTo>
                    <a:pt x="48" y="59"/>
                    <a:pt x="51" y="58"/>
                    <a:pt x="54" y="56"/>
                  </a:cubicBezTo>
                  <a:lnTo>
                    <a:pt x="55" y="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18" name="Freeform 18"/>
            <p:cNvSpPr>
              <a:spLocks noEditPoints="1"/>
            </p:cNvSpPr>
            <p:nvPr/>
          </p:nvSpPr>
          <p:spPr bwMode="auto">
            <a:xfrm>
              <a:off x="3890" y="3938"/>
              <a:ext cx="61" cy="97"/>
            </a:xfrm>
            <a:custGeom>
              <a:avLst/>
              <a:gdLst>
                <a:gd name="T0" fmla="*/ 124 w 57"/>
                <a:gd name="T1" fmla="*/ 708 h 91"/>
                <a:gd name="T2" fmla="*/ 366 w 57"/>
                <a:gd name="T3" fmla="*/ 424 h 91"/>
                <a:gd name="T4" fmla="*/ 485 w 57"/>
                <a:gd name="T5" fmla="*/ 451 h 91"/>
                <a:gd name="T6" fmla="*/ 481 w 57"/>
                <a:gd name="T7" fmla="*/ 618 h 91"/>
                <a:gd name="T8" fmla="*/ 261 w 57"/>
                <a:gd name="T9" fmla="*/ 882 h 91"/>
                <a:gd name="T10" fmla="*/ 124 w 57"/>
                <a:gd name="T11" fmla="*/ 708 h 91"/>
                <a:gd name="T12" fmla="*/ 631 w 57"/>
                <a:gd name="T13" fmla="*/ 0 h 91"/>
                <a:gd name="T14" fmla="*/ 515 w 57"/>
                <a:gd name="T15" fmla="*/ 0 h 91"/>
                <a:gd name="T16" fmla="*/ 512 w 57"/>
                <a:gd name="T17" fmla="*/ 349 h 91"/>
                <a:gd name="T18" fmla="*/ 345 w 57"/>
                <a:gd name="T19" fmla="*/ 327 h 91"/>
                <a:gd name="T20" fmla="*/ 0 w 57"/>
                <a:gd name="T21" fmla="*/ 708 h 91"/>
                <a:gd name="T22" fmla="*/ 244 w 57"/>
                <a:gd name="T23" fmla="*/ 972 h 91"/>
                <a:gd name="T24" fmla="*/ 481 w 57"/>
                <a:gd name="T25" fmla="*/ 858 h 91"/>
                <a:gd name="T26" fmla="*/ 594 w 57"/>
                <a:gd name="T27" fmla="*/ 972 h 91"/>
                <a:gd name="T28" fmla="*/ 704 w 57"/>
                <a:gd name="T29" fmla="*/ 940 h 91"/>
                <a:gd name="T30" fmla="*/ 704 w 57"/>
                <a:gd name="T31" fmla="*/ 867 h 91"/>
                <a:gd name="T32" fmla="*/ 636 w 57"/>
                <a:gd name="T33" fmla="*/ 906 h 91"/>
                <a:gd name="T34" fmla="*/ 590 w 57"/>
                <a:gd name="T35" fmla="*/ 805 h 91"/>
                <a:gd name="T36" fmla="*/ 594 w 57"/>
                <a:gd name="T37" fmla="*/ 547 h 91"/>
                <a:gd name="T38" fmla="*/ 631 w 57"/>
                <a:gd name="T39" fmla="*/ 0 h 9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57" h="91">
                  <a:moveTo>
                    <a:pt x="10" y="67"/>
                  </a:moveTo>
                  <a:cubicBezTo>
                    <a:pt x="10" y="57"/>
                    <a:pt x="14" y="40"/>
                    <a:pt x="30" y="40"/>
                  </a:cubicBezTo>
                  <a:cubicBezTo>
                    <a:pt x="33" y="40"/>
                    <a:pt x="37" y="40"/>
                    <a:pt x="40" y="42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8" y="70"/>
                    <a:pt x="34" y="83"/>
                    <a:pt x="21" y="83"/>
                  </a:cubicBezTo>
                  <a:cubicBezTo>
                    <a:pt x="13" y="83"/>
                    <a:pt x="10" y="75"/>
                    <a:pt x="10" y="67"/>
                  </a:cubicBezTo>
                  <a:close/>
                  <a:moveTo>
                    <a:pt x="51" y="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41" y="33"/>
                    <a:pt x="41" y="33"/>
                    <a:pt x="41" y="33"/>
                  </a:cubicBezTo>
                  <a:cubicBezTo>
                    <a:pt x="37" y="32"/>
                    <a:pt x="33" y="31"/>
                    <a:pt x="29" y="31"/>
                  </a:cubicBezTo>
                  <a:cubicBezTo>
                    <a:pt x="9" y="31"/>
                    <a:pt x="0" y="50"/>
                    <a:pt x="0" y="67"/>
                  </a:cubicBezTo>
                  <a:cubicBezTo>
                    <a:pt x="0" y="85"/>
                    <a:pt x="10" y="91"/>
                    <a:pt x="20" y="91"/>
                  </a:cubicBezTo>
                  <a:cubicBezTo>
                    <a:pt x="29" y="91"/>
                    <a:pt x="34" y="88"/>
                    <a:pt x="39" y="81"/>
                  </a:cubicBezTo>
                  <a:cubicBezTo>
                    <a:pt x="39" y="88"/>
                    <a:pt x="43" y="91"/>
                    <a:pt x="49" y="91"/>
                  </a:cubicBezTo>
                  <a:cubicBezTo>
                    <a:pt x="52" y="91"/>
                    <a:pt x="55" y="90"/>
                    <a:pt x="57" y="88"/>
                  </a:cubicBezTo>
                  <a:cubicBezTo>
                    <a:pt x="57" y="82"/>
                    <a:pt x="57" y="82"/>
                    <a:pt x="57" y="82"/>
                  </a:cubicBezTo>
                  <a:cubicBezTo>
                    <a:pt x="55" y="83"/>
                    <a:pt x="54" y="84"/>
                    <a:pt x="52" y="84"/>
                  </a:cubicBezTo>
                  <a:cubicBezTo>
                    <a:pt x="49" y="84"/>
                    <a:pt x="48" y="82"/>
                    <a:pt x="48" y="76"/>
                  </a:cubicBezTo>
                  <a:cubicBezTo>
                    <a:pt x="48" y="67"/>
                    <a:pt x="48" y="60"/>
                    <a:pt x="49" y="51"/>
                  </a:cubicBezTo>
                  <a:lnTo>
                    <a:pt x="5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19" name="Freeform 19"/>
            <p:cNvSpPr>
              <a:spLocks noEditPoints="1"/>
            </p:cNvSpPr>
            <p:nvPr/>
          </p:nvSpPr>
          <p:spPr bwMode="auto">
            <a:xfrm>
              <a:off x="3962" y="3971"/>
              <a:ext cx="47" cy="64"/>
            </a:xfrm>
            <a:custGeom>
              <a:avLst/>
              <a:gdLst>
                <a:gd name="T0" fmla="*/ 197 w 45"/>
                <a:gd name="T1" fmla="*/ 512 h 60"/>
                <a:gd name="T2" fmla="*/ 118 w 45"/>
                <a:gd name="T3" fmla="*/ 582 h 60"/>
                <a:gd name="T4" fmla="*/ 9 w 45"/>
                <a:gd name="T5" fmla="*/ 396 h 60"/>
                <a:gd name="T6" fmla="*/ 83 w 45"/>
                <a:gd name="T7" fmla="*/ 396 h 60"/>
                <a:gd name="T8" fmla="*/ 221 w 45"/>
                <a:gd name="T9" fmla="*/ 161 h 60"/>
                <a:gd name="T10" fmla="*/ 134 w 45"/>
                <a:gd name="T11" fmla="*/ 0 h 60"/>
                <a:gd name="T12" fmla="*/ 0 w 45"/>
                <a:gd name="T13" fmla="*/ 372 h 60"/>
                <a:gd name="T14" fmla="*/ 108 w 45"/>
                <a:gd name="T15" fmla="*/ 661 h 60"/>
                <a:gd name="T16" fmla="*/ 197 w 45"/>
                <a:gd name="T17" fmla="*/ 595 h 60"/>
                <a:gd name="T18" fmla="*/ 197 w 45"/>
                <a:gd name="T19" fmla="*/ 512 h 60"/>
                <a:gd name="T20" fmla="*/ 181 w 45"/>
                <a:gd name="T21" fmla="*/ 161 h 60"/>
                <a:gd name="T22" fmla="*/ 83 w 45"/>
                <a:gd name="T23" fmla="*/ 306 h 60"/>
                <a:gd name="T24" fmla="*/ 10 w 45"/>
                <a:gd name="T25" fmla="*/ 306 h 60"/>
                <a:gd name="T26" fmla="*/ 134 w 45"/>
                <a:gd name="T27" fmla="*/ 97 h 60"/>
                <a:gd name="T28" fmla="*/ 181 w 45"/>
                <a:gd name="T29" fmla="*/ 161 h 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5" h="60">
                  <a:moveTo>
                    <a:pt x="40" y="47"/>
                  </a:moveTo>
                  <a:cubicBezTo>
                    <a:pt x="35" y="50"/>
                    <a:pt x="30" y="53"/>
                    <a:pt x="25" y="53"/>
                  </a:cubicBezTo>
                  <a:cubicBezTo>
                    <a:pt x="15" y="53"/>
                    <a:pt x="9" y="45"/>
                    <a:pt x="9" y="36"/>
                  </a:cubicBezTo>
                  <a:cubicBezTo>
                    <a:pt x="11" y="36"/>
                    <a:pt x="14" y="36"/>
                    <a:pt x="17" y="36"/>
                  </a:cubicBezTo>
                  <a:cubicBezTo>
                    <a:pt x="31" y="36"/>
                    <a:pt x="45" y="29"/>
                    <a:pt x="45" y="16"/>
                  </a:cubicBezTo>
                  <a:cubicBezTo>
                    <a:pt x="45" y="7"/>
                    <a:pt x="39" y="0"/>
                    <a:pt x="28" y="0"/>
                  </a:cubicBezTo>
                  <a:cubicBezTo>
                    <a:pt x="9" y="0"/>
                    <a:pt x="0" y="18"/>
                    <a:pt x="0" y="35"/>
                  </a:cubicBezTo>
                  <a:cubicBezTo>
                    <a:pt x="0" y="53"/>
                    <a:pt x="11" y="60"/>
                    <a:pt x="23" y="60"/>
                  </a:cubicBezTo>
                  <a:cubicBezTo>
                    <a:pt x="29" y="60"/>
                    <a:pt x="35" y="59"/>
                    <a:pt x="40" y="55"/>
                  </a:cubicBezTo>
                  <a:lnTo>
                    <a:pt x="40" y="47"/>
                  </a:lnTo>
                  <a:close/>
                  <a:moveTo>
                    <a:pt x="36" y="16"/>
                  </a:moveTo>
                  <a:cubicBezTo>
                    <a:pt x="36" y="22"/>
                    <a:pt x="30" y="28"/>
                    <a:pt x="17" y="28"/>
                  </a:cubicBezTo>
                  <a:cubicBezTo>
                    <a:pt x="15" y="28"/>
                    <a:pt x="12" y="28"/>
                    <a:pt x="10" y="28"/>
                  </a:cubicBezTo>
                  <a:cubicBezTo>
                    <a:pt x="10" y="20"/>
                    <a:pt x="17" y="8"/>
                    <a:pt x="28" y="8"/>
                  </a:cubicBezTo>
                  <a:cubicBezTo>
                    <a:pt x="32" y="8"/>
                    <a:pt x="36" y="11"/>
                    <a:pt x="36" y="1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4024" y="3971"/>
              <a:ext cx="60" cy="64"/>
            </a:xfrm>
            <a:custGeom>
              <a:avLst/>
              <a:gdLst>
                <a:gd name="T0" fmla="*/ 725 w 56"/>
                <a:gd name="T1" fmla="*/ 546 h 60"/>
                <a:gd name="T2" fmla="*/ 640 w 56"/>
                <a:gd name="T3" fmla="*/ 582 h 60"/>
                <a:gd name="T4" fmla="*/ 579 w 56"/>
                <a:gd name="T5" fmla="*/ 490 h 60"/>
                <a:gd name="T6" fmla="*/ 597 w 56"/>
                <a:gd name="T7" fmla="*/ 172 h 60"/>
                <a:gd name="T8" fmla="*/ 383 w 56"/>
                <a:gd name="T9" fmla="*/ 0 h 60"/>
                <a:gd name="T10" fmla="*/ 151 w 56"/>
                <a:gd name="T11" fmla="*/ 117 h 60"/>
                <a:gd name="T12" fmla="*/ 151 w 56"/>
                <a:gd name="T13" fmla="*/ 117 h 60"/>
                <a:gd name="T14" fmla="*/ 132 w 56"/>
                <a:gd name="T15" fmla="*/ 1 h 60"/>
                <a:gd name="T16" fmla="*/ 2 w 56"/>
                <a:gd name="T17" fmla="*/ 1 h 60"/>
                <a:gd name="T18" fmla="*/ 3 w 56"/>
                <a:gd name="T19" fmla="*/ 151 h 60"/>
                <a:gd name="T20" fmla="*/ 0 w 56"/>
                <a:gd name="T21" fmla="*/ 635 h 60"/>
                <a:gd name="T22" fmla="*/ 123 w 56"/>
                <a:gd name="T23" fmla="*/ 635 h 60"/>
                <a:gd name="T24" fmla="*/ 132 w 56"/>
                <a:gd name="T25" fmla="*/ 397 h 60"/>
                <a:gd name="T26" fmla="*/ 369 w 56"/>
                <a:gd name="T27" fmla="*/ 103 h 60"/>
                <a:gd name="T28" fmla="*/ 484 w 56"/>
                <a:gd name="T29" fmla="*/ 208 h 60"/>
                <a:gd name="T30" fmla="*/ 470 w 56"/>
                <a:gd name="T31" fmla="*/ 513 h 60"/>
                <a:gd name="T32" fmla="*/ 596 w 56"/>
                <a:gd name="T33" fmla="*/ 661 h 60"/>
                <a:gd name="T34" fmla="*/ 725 w 56"/>
                <a:gd name="T35" fmla="*/ 621 h 60"/>
                <a:gd name="T36" fmla="*/ 725 w 56"/>
                <a:gd name="T37" fmla="*/ 546 h 6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56" h="60">
                  <a:moveTo>
                    <a:pt x="56" y="50"/>
                  </a:moveTo>
                  <a:cubicBezTo>
                    <a:pt x="54" y="52"/>
                    <a:pt x="52" y="53"/>
                    <a:pt x="50" y="53"/>
                  </a:cubicBezTo>
                  <a:cubicBezTo>
                    <a:pt x="47" y="53"/>
                    <a:pt x="45" y="51"/>
                    <a:pt x="45" y="46"/>
                  </a:cubicBezTo>
                  <a:cubicBezTo>
                    <a:pt x="45" y="37"/>
                    <a:pt x="47" y="25"/>
                    <a:pt x="47" y="17"/>
                  </a:cubicBezTo>
                  <a:cubicBezTo>
                    <a:pt x="47" y="9"/>
                    <a:pt x="41" y="0"/>
                    <a:pt x="30" y="0"/>
                  </a:cubicBezTo>
                  <a:cubicBezTo>
                    <a:pt x="23" y="0"/>
                    <a:pt x="15" y="6"/>
                    <a:pt x="12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1" y="7"/>
                    <a:pt x="11" y="3"/>
                    <a:pt x="10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5"/>
                    <a:pt x="3" y="8"/>
                    <a:pt x="3" y="15"/>
                  </a:cubicBezTo>
                  <a:cubicBezTo>
                    <a:pt x="3" y="23"/>
                    <a:pt x="1" y="44"/>
                    <a:pt x="0" y="59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10" y="37"/>
                    <a:pt x="10" y="37"/>
                    <a:pt x="10" y="37"/>
                  </a:cubicBezTo>
                  <a:cubicBezTo>
                    <a:pt x="12" y="16"/>
                    <a:pt x="22" y="9"/>
                    <a:pt x="29" y="9"/>
                  </a:cubicBezTo>
                  <a:cubicBezTo>
                    <a:pt x="35" y="9"/>
                    <a:pt x="37" y="14"/>
                    <a:pt x="37" y="20"/>
                  </a:cubicBezTo>
                  <a:cubicBezTo>
                    <a:pt x="37" y="23"/>
                    <a:pt x="36" y="42"/>
                    <a:pt x="36" y="48"/>
                  </a:cubicBezTo>
                  <a:cubicBezTo>
                    <a:pt x="36" y="55"/>
                    <a:pt x="39" y="60"/>
                    <a:pt x="46" y="60"/>
                  </a:cubicBezTo>
                  <a:cubicBezTo>
                    <a:pt x="49" y="60"/>
                    <a:pt x="53" y="59"/>
                    <a:pt x="56" y="57"/>
                  </a:cubicBezTo>
                  <a:lnTo>
                    <a:pt x="56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21" name="Freeform 21"/>
            <p:cNvSpPr>
              <a:spLocks noEditPoints="1"/>
            </p:cNvSpPr>
            <p:nvPr/>
          </p:nvSpPr>
          <p:spPr bwMode="auto">
            <a:xfrm>
              <a:off x="4130" y="3971"/>
              <a:ext cx="60" cy="64"/>
            </a:xfrm>
            <a:custGeom>
              <a:avLst/>
              <a:gdLst>
                <a:gd name="T0" fmla="*/ 374 w 57"/>
                <a:gd name="T1" fmla="*/ 547 h 60"/>
                <a:gd name="T2" fmla="*/ 351 w 57"/>
                <a:gd name="T3" fmla="*/ 582 h 60"/>
                <a:gd name="T4" fmla="*/ 316 w 57"/>
                <a:gd name="T5" fmla="*/ 451 h 60"/>
                <a:gd name="T6" fmla="*/ 333 w 57"/>
                <a:gd name="T7" fmla="*/ 3 h 60"/>
                <a:gd name="T8" fmla="*/ 220 w 57"/>
                <a:gd name="T9" fmla="*/ 0 h 60"/>
                <a:gd name="T10" fmla="*/ 0 w 57"/>
                <a:gd name="T11" fmla="*/ 396 h 60"/>
                <a:gd name="T12" fmla="*/ 132 w 57"/>
                <a:gd name="T13" fmla="*/ 661 h 60"/>
                <a:gd name="T14" fmla="*/ 257 w 57"/>
                <a:gd name="T15" fmla="*/ 546 h 60"/>
                <a:gd name="T16" fmla="*/ 333 w 57"/>
                <a:gd name="T17" fmla="*/ 661 h 60"/>
                <a:gd name="T18" fmla="*/ 374 w 57"/>
                <a:gd name="T19" fmla="*/ 622 h 60"/>
                <a:gd name="T20" fmla="*/ 374 w 57"/>
                <a:gd name="T21" fmla="*/ 547 h 60"/>
                <a:gd name="T22" fmla="*/ 257 w 57"/>
                <a:gd name="T23" fmla="*/ 287 h 60"/>
                <a:gd name="T24" fmla="*/ 139 w 57"/>
                <a:gd name="T25" fmla="*/ 558 h 60"/>
                <a:gd name="T26" fmla="*/ 9 w 57"/>
                <a:gd name="T27" fmla="*/ 396 h 60"/>
                <a:gd name="T28" fmla="*/ 209 w 57"/>
                <a:gd name="T29" fmla="*/ 103 h 60"/>
                <a:gd name="T30" fmla="*/ 261 w 57"/>
                <a:gd name="T31" fmla="*/ 110 h 60"/>
                <a:gd name="T32" fmla="*/ 257 w 57"/>
                <a:gd name="T33" fmla="*/ 287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7" h="60">
                  <a:moveTo>
                    <a:pt x="57" y="51"/>
                  </a:moveTo>
                  <a:cubicBezTo>
                    <a:pt x="55" y="52"/>
                    <a:pt x="54" y="53"/>
                    <a:pt x="52" y="53"/>
                  </a:cubicBezTo>
                  <a:cubicBezTo>
                    <a:pt x="49" y="53"/>
                    <a:pt x="47" y="49"/>
                    <a:pt x="47" y="42"/>
                  </a:cubicBezTo>
                  <a:cubicBezTo>
                    <a:pt x="47" y="34"/>
                    <a:pt x="49" y="16"/>
                    <a:pt x="49" y="3"/>
                  </a:cubicBezTo>
                  <a:cubicBezTo>
                    <a:pt x="44" y="1"/>
                    <a:pt x="38" y="0"/>
                    <a:pt x="33" y="0"/>
                  </a:cubicBezTo>
                  <a:cubicBezTo>
                    <a:pt x="11" y="0"/>
                    <a:pt x="0" y="16"/>
                    <a:pt x="0" y="36"/>
                  </a:cubicBezTo>
                  <a:cubicBezTo>
                    <a:pt x="0" y="50"/>
                    <a:pt x="6" y="60"/>
                    <a:pt x="21" y="60"/>
                  </a:cubicBezTo>
                  <a:cubicBezTo>
                    <a:pt x="28" y="60"/>
                    <a:pt x="34" y="56"/>
                    <a:pt x="39" y="50"/>
                  </a:cubicBezTo>
                  <a:cubicBezTo>
                    <a:pt x="39" y="56"/>
                    <a:pt x="43" y="60"/>
                    <a:pt x="49" y="60"/>
                  </a:cubicBezTo>
                  <a:cubicBezTo>
                    <a:pt x="52" y="60"/>
                    <a:pt x="55" y="59"/>
                    <a:pt x="57" y="58"/>
                  </a:cubicBezTo>
                  <a:lnTo>
                    <a:pt x="57" y="51"/>
                  </a:lnTo>
                  <a:close/>
                  <a:moveTo>
                    <a:pt x="39" y="26"/>
                  </a:moveTo>
                  <a:cubicBezTo>
                    <a:pt x="38" y="46"/>
                    <a:pt x="29" y="52"/>
                    <a:pt x="22" y="52"/>
                  </a:cubicBezTo>
                  <a:cubicBezTo>
                    <a:pt x="13" y="52"/>
                    <a:pt x="9" y="44"/>
                    <a:pt x="9" y="36"/>
                  </a:cubicBezTo>
                  <a:cubicBezTo>
                    <a:pt x="9" y="23"/>
                    <a:pt x="16" y="9"/>
                    <a:pt x="31" y="9"/>
                  </a:cubicBezTo>
                  <a:cubicBezTo>
                    <a:pt x="34" y="9"/>
                    <a:pt x="38" y="10"/>
                    <a:pt x="40" y="10"/>
                  </a:cubicBezTo>
                  <a:lnTo>
                    <a:pt x="39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22" name="Freeform 22"/>
            <p:cNvSpPr>
              <a:spLocks noEditPoints="1"/>
            </p:cNvSpPr>
            <p:nvPr/>
          </p:nvSpPr>
          <p:spPr bwMode="auto">
            <a:xfrm>
              <a:off x="4198" y="3971"/>
              <a:ext cx="61" cy="64"/>
            </a:xfrm>
            <a:custGeom>
              <a:avLst/>
              <a:gdLst>
                <a:gd name="T0" fmla="*/ 704 w 57"/>
                <a:gd name="T1" fmla="*/ 547 h 60"/>
                <a:gd name="T2" fmla="*/ 636 w 57"/>
                <a:gd name="T3" fmla="*/ 582 h 60"/>
                <a:gd name="T4" fmla="*/ 586 w 57"/>
                <a:gd name="T5" fmla="*/ 451 h 60"/>
                <a:gd name="T6" fmla="*/ 627 w 57"/>
                <a:gd name="T7" fmla="*/ 3 h 60"/>
                <a:gd name="T8" fmla="*/ 395 w 57"/>
                <a:gd name="T9" fmla="*/ 0 h 60"/>
                <a:gd name="T10" fmla="*/ 0 w 57"/>
                <a:gd name="T11" fmla="*/ 396 h 60"/>
                <a:gd name="T12" fmla="*/ 261 w 57"/>
                <a:gd name="T13" fmla="*/ 661 h 60"/>
                <a:gd name="T14" fmla="*/ 481 w 57"/>
                <a:gd name="T15" fmla="*/ 546 h 60"/>
                <a:gd name="T16" fmla="*/ 594 w 57"/>
                <a:gd name="T17" fmla="*/ 661 h 60"/>
                <a:gd name="T18" fmla="*/ 704 w 57"/>
                <a:gd name="T19" fmla="*/ 622 h 60"/>
                <a:gd name="T20" fmla="*/ 704 w 57"/>
                <a:gd name="T21" fmla="*/ 547 h 60"/>
                <a:gd name="T22" fmla="*/ 481 w 57"/>
                <a:gd name="T23" fmla="*/ 287 h 60"/>
                <a:gd name="T24" fmla="*/ 279 w 57"/>
                <a:gd name="T25" fmla="*/ 558 h 60"/>
                <a:gd name="T26" fmla="*/ 116 w 57"/>
                <a:gd name="T27" fmla="*/ 396 h 60"/>
                <a:gd name="T28" fmla="*/ 369 w 57"/>
                <a:gd name="T29" fmla="*/ 103 h 60"/>
                <a:gd name="T30" fmla="*/ 485 w 57"/>
                <a:gd name="T31" fmla="*/ 110 h 60"/>
                <a:gd name="T32" fmla="*/ 481 w 57"/>
                <a:gd name="T33" fmla="*/ 287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7" h="60">
                  <a:moveTo>
                    <a:pt x="57" y="51"/>
                  </a:moveTo>
                  <a:cubicBezTo>
                    <a:pt x="56" y="52"/>
                    <a:pt x="54" y="53"/>
                    <a:pt x="52" y="53"/>
                  </a:cubicBezTo>
                  <a:cubicBezTo>
                    <a:pt x="49" y="53"/>
                    <a:pt x="47" y="49"/>
                    <a:pt x="47" y="42"/>
                  </a:cubicBezTo>
                  <a:cubicBezTo>
                    <a:pt x="47" y="34"/>
                    <a:pt x="49" y="16"/>
                    <a:pt x="50" y="3"/>
                  </a:cubicBezTo>
                  <a:cubicBezTo>
                    <a:pt x="45" y="1"/>
                    <a:pt x="38" y="0"/>
                    <a:pt x="33" y="0"/>
                  </a:cubicBezTo>
                  <a:cubicBezTo>
                    <a:pt x="11" y="0"/>
                    <a:pt x="0" y="16"/>
                    <a:pt x="0" y="36"/>
                  </a:cubicBezTo>
                  <a:cubicBezTo>
                    <a:pt x="0" y="50"/>
                    <a:pt x="6" y="60"/>
                    <a:pt x="21" y="60"/>
                  </a:cubicBezTo>
                  <a:cubicBezTo>
                    <a:pt x="28" y="60"/>
                    <a:pt x="35" y="56"/>
                    <a:pt x="39" y="50"/>
                  </a:cubicBezTo>
                  <a:cubicBezTo>
                    <a:pt x="40" y="56"/>
                    <a:pt x="43" y="60"/>
                    <a:pt x="49" y="60"/>
                  </a:cubicBezTo>
                  <a:cubicBezTo>
                    <a:pt x="53" y="60"/>
                    <a:pt x="55" y="59"/>
                    <a:pt x="57" y="58"/>
                  </a:cubicBezTo>
                  <a:lnTo>
                    <a:pt x="57" y="51"/>
                  </a:lnTo>
                  <a:close/>
                  <a:moveTo>
                    <a:pt x="39" y="26"/>
                  </a:moveTo>
                  <a:cubicBezTo>
                    <a:pt x="38" y="46"/>
                    <a:pt x="30" y="52"/>
                    <a:pt x="22" y="52"/>
                  </a:cubicBezTo>
                  <a:cubicBezTo>
                    <a:pt x="13" y="52"/>
                    <a:pt x="9" y="44"/>
                    <a:pt x="9" y="36"/>
                  </a:cubicBezTo>
                  <a:cubicBezTo>
                    <a:pt x="9" y="23"/>
                    <a:pt x="16" y="9"/>
                    <a:pt x="31" y="9"/>
                  </a:cubicBezTo>
                  <a:cubicBezTo>
                    <a:pt x="34" y="9"/>
                    <a:pt x="38" y="10"/>
                    <a:pt x="40" y="10"/>
                  </a:cubicBezTo>
                  <a:lnTo>
                    <a:pt x="39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4270" y="3938"/>
              <a:ext cx="21" cy="97"/>
            </a:xfrm>
            <a:custGeom>
              <a:avLst/>
              <a:gdLst>
                <a:gd name="T0" fmla="*/ 766 w 19"/>
                <a:gd name="T1" fmla="*/ 867 h 91"/>
                <a:gd name="T2" fmla="*/ 513 w 19"/>
                <a:gd name="T3" fmla="*/ 906 h 91"/>
                <a:gd name="T4" fmla="*/ 311 w 19"/>
                <a:gd name="T5" fmla="*/ 805 h 91"/>
                <a:gd name="T6" fmla="*/ 464 w 19"/>
                <a:gd name="T7" fmla="*/ 0 h 91"/>
                <a:gd name="T8" fmla="*/ 4 w 19"/>
                <a:gd name="T9" fmla="*/ 0 h 91"/>
                <a:gd name="T10" fmla="*/ 0 w 19"/>
                <a:gd name="T11" fmla="*/ 850 h 91"/>
                <a:gd name="T12" fmla="*/ 380 w 19"/>
                <a:gd name="T13" fmla="*/ 972 h 91"/>
                <a:gd name="T14" fmla="*/ 766 w 19"/>
                <a:gd name="T15" fmla="*/ 945 h 91"/>
                <a:gd name="T16" fmla="*/ 766 w 19"/>
                <a:gd name="T17" fmla="*/ 867 h 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" h="91">
                  <a:moveTo>
                    <a:pt x="19" y="82"/>
                  </a:moveTo>
                  <a:cubicBezTo>
                    <a:pt x="17" y="83"/>
                    <a:pt x="15" y="84"/>
                    <a:pt x="13" y="84"/>
                  </a:cubicBezTo>
                  <a:cubicBezTo>
                    <a:pt x="10" y="84"/>
                    <a:pt x="8" y="81"/>
                    <a:pt x="8" y="76"/>
                  </a:cubicBezTo>
                  <a:cubicBezTo>
                    <a:pt x="8" y="67"/>
                    <a:pt x="11" y="3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28"/>
                    <a:pt x="0" y="68"/>
                    <a:pt x="0" y="79"/>
                  </a:cubicBezTo>
                  <a:cubicBezTo>
                    <a:pt x="0" y="87"/>
                    <a:pt x="3" y="91"/>
                    <a:pt x="10" y="91"/>
                  </a:cubicBezTo>
                  <a:cubicBezTo>
                    <a:pt x="13" y="91"/>
                    <a:pt x="16" y="91"/>
                    <a:pt x="19" y="89"/>
                  </a:cubicBezTo>
                  <a:lnTo>
                    <a:pt x="19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4303" y="3938"/>
              <a:ext cx="22" cy="97"/>
            </a:xfrm>
            <a:custGeom>
              <a:avLst/>
              <a:gdLst>
                <a:gd name="T0" fmla="*/ 679 w 20"/>
                <a:gd name="T1" fmla="*/ 867 h 91"/>
                <a:gd name="T2" fmla="*/ 495 w 20"/>
                <a:gd name="T3" fmla="*/ 906 h 91"/>
                <a:gd name="T4" fmla="*/ 307 w 20"/>
                <a:gd name="T5" fmla="*/ 805 h 91"/>
                <a:gd name="T6" fmla="*/ 450 w 20"/>
                <a:gd name="T7" fmla="*/ 0 h 91"/>
                <a:gd name="T8" fmla="*/ 4 w 20"/>
                <a:gd name="T9" fmla="*/ 0 h 91"/>
                <a:gd name="T10" fmla="*/ 0 w 20"/>
                <a:gd name="T11" fmla="*/ 850 h 91"/>
                <a:gd name="T12" fmla="*/ 372 w 20"/>
                <a:gd name="T13" fmla="*/ 972 h 91"/>
                <a:gd name="T14" fmla="*/ 679 w 20"/>
                <a:gd name="T15" fmla="*/ 945 h 91"/>
                <a:gd name="T16" fmla="*/ 679 w 20"/>
                <a:gd name="T17" fmla="*/ 867 h 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" h="91">
                  <a:moveTo>
                    <a:pt x="20" y="82"/>
                  </a:moveTo>
                  <a:cubicBezTo>
                    <a:pt x="18" y="83"/>
                    <a:pt x="16" y="84"/>
                    <a:pt x="14" y="84"/>
                  </a:cubicBezTo>
                  <a:cubicBezTo>
                    <a:pt x="10" y="84"/>
                    <a:pt x="9" y="81"/>
                    <a:pt x="9" y="76"/>
                  </a:cubicBezTo>
                  <a:cubicBezTo>
                    <a:pt x="9" y="67"/>
                    <a:pt x="11" y="30"/>
                    <a:pt x="13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3" y="28"/>
                    <a:pt x="0" y="68"/>
                    <a:pt x="0" y="79"/>
                  </a:cubicBezTo>
                  <a:cubicBezTo>
                    <a:pt x="0" y="87"/>
                    <a:pt x="4" y="91"/>
                    <a:pt x="11" y="91"/>
                  </a:cubicBezTo>
                  <a:cubicBezTo>
                    <a:pt x="14" y="91"/>
                    <a:pt x="17" y="91"/>
                    <a:pt x="20" y="89"/>
                  </a:cubicBezTo>
                  <a:lnTo>
                    <a:pt x="20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25" name="Freeform 25"/>
            <p:cNvSpPr>
              <a:spLocks noEditPoints="1"/>
            </p:cNvSpPr>
            <p:nvPr/>
          </p:nvSpPr>
          <p:spPr bwMode="auto">
            <a:xfrm>
              <a:off x="4335" y="3971"/>
              <a:ext cx="54" cy="64"/>
            </a:xfrm>
            <a:custGeom>
              <a:avLst/>
              <a:gdLst>
                <a:gd name="T0" fmla="*/ 83 w 51"/>
                <a:gd name="T1" fmla="*/ 349 h 60"/>
                <a:gd name="T2" fmla="*/ 218 w 51"/>
                <a:gd name="T3" fmla="*/ 97 h 60"/>
                <a:gd name="T4" fmla="*/ 343 w 51"/>
                <a:gd name="T5" fmla="*/ 307 h 60"/>
                <a:gd name="T6" fmla="*/ 206 w 51"/>
                <a:gd name="T7" fmla="*/ 582 h 60"/>
                <a:gd name="T8" fmla="*/ 83 w 51"/>
                <a:gd name="T9" fmla="*/ 349 h 60"/>
                <a:gd name="T10" fmla="*/ 0 w 51"/>
                <a:gd name="T11" fmla="*/ 349 h 60"/>
                <a:gd name="T12" fmla="*/ 206 w 51"/>
                <a:gd name="T13" fmla="*/ 661 h 60"/>
                <a:gd name="T14" fmla="*/ 421 w 51"/>
                <a:gd name="T15" fmla="*/ 307 h 60"/>
                <a:gd name="T16" fmla="*/ 230 w 51"/>
                <a:gd name="T17" fmla="*/ 0 h 60"/>
                <a:gd name="T18" fmla="*/ 0 w 51"/>
                <a:gd name="T19" fmla="*/ 349 h 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1" h="60">
                  <a:moveTo>
                    <a:pt x="9" y="33"/>
                  </a:moveTo>
                  <a:cubicBezTo>
                    <a:pt x="9" y="17"/>
                    <a:pt x="16" y="8"/>
                    <a:pt x="26" y="8"/>
                  </a:cubicBezTo>
                  <a:cubicBezTo>
                    <a:pt x="38" y="8"/>
                    <a:pt x="41" y="18"/>
                    <a:pt x="41" y="29"/>
                  </a:cubicBezTo>
                  <a:cubicBezTo>
                    <a:pt x="41" y="39"/>
                    <a:pt x="38" y="53"/>
                    <a:pt x="25" y="53"/>
                  </a:cubicBezTo>
                  <a:cubicBezTo>
                    <a:pt x="13" y="53"/>
                    <a:pt x="9" y="43"/>
                    <a:pt x="9" y="33"/>
                  </a:cubicBezTo>
                  <a:close/>
                  <a:moveTo>
                    <a:pt x="0" y="33"/>
                  </a:moveTo>
                  <a:cubicBezTo>
                    <a:pt x="0" y="50"/>
                    <a:pt x="8" y="60"/>
                    <a:pt x="25" y="60"/>
                  </a:cubicBezTo>
                  <a:cubicBezTo>
                    <a:pt x="43" y="60"/>
                    <a:pt x="51" y="45"/>
                    <a:pt x="51" y="29"/>
                  </a:cubicBezTo>
                  <a:cubicBezTo>
                    <a:pt x="51" y="11"/>
                    <a:pt x="42" y="0"/>
                    <a:pt x="27" y="0"/>
                  </a:cubicBezTo>
                  <a:cubicBezTo>
                    <a:pt x="9" y="0"/>
                    <a:pt x="0" y="16"/>
                    <a:pt x="0" y="3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4406" y="3971"/>
              <a:ext cx="59" cy="64"/>
            </a:xfrm>
            <a:custGeom>
              <a:avLst/>
              <a:gdLst>
                <a:gd name="T0" fmla="*/ 743 w 55"/>
                <a:gd name="T1" fmla="*/ 546 h 60"/>
                <a:gd name="T2" fmla="*/ 666 w 55"/>
                <a:gd name="T3" fmla="*/ 582 h 60"/>
                <a:gd name="T4" fmla="*/ 602 w 55"/>
                <a:gd name="T5" fmla="*/ 490 h 60"/>
                <a:gd name="T6" fmla="*/ 621 w 55"/>
                <a:gd name="T7" fmla="*/ 172 h 60"/>
                <a:gd name="T8" fmla="*/ 395 w 55"/>
                <a:gd name="T9" fmla="*/ 0 h 60"/>
                <a:gd name="T10" fmla="*/ 156 w 55"/>
                <a:gd name="T11" fmla="*/ 117 h 60"/>
                <a:gd name="T12" fmla="*/ 145 w 55"/>
                <a:gd name="T13" fmla="*/ 117 h 60"/>
                <a:gd name="T14" fmla="*/ 135 w 55"/>
                <a:gd name="T15" fmla="*/ 1 h 60"/>
                <a:gd name="T16" fmla="*/ 1 w 55"/>
                <a:gd name="T17" fmla="*/ 1 h 60"/>
                <a:gd name="T18" fmla="*/ 2 w 55"/>
                <a:gd name="T19" fmla="*/ 151 h 60"/>
                <a:gd name="T20" fmla="*/ 0 w 55"/>
                <a:gd name="T21" fmla="*/ 635 h 60"/>
                <a:gd name="T22" fmla="*/ 126 w 55"/>
                <a:gd name="T23" fmla="*/ 635 h 60"/>
                <a:gd name="T24" fmla="*/ 135 w 55"/>
                <a:gd name="T25" fmla="*/ 397 h 60"/>
                <a:gd name="T26" fmla="*/ 368 w 55"/>
                <a:gd name="T27" fmla="*/ 103 h 60"/>
                <a:gd name="T28" fmla="*/ 503 w 55"/>
                <a:gd name="T29" fmla="*/ 208 h 60"/>
                <a:gd name="T30" fmla="*/ 476 w 55"/>
                <a:gd name="T31" fmla="*/ 513 h 60"/>
                <a:gd name="T32" fmla="*/ 621 w 55"/>
                <a:gd name="T33" fmla="*/ 661 h 60"/>
                <a:gd name="T34" fmla="*/ 743 w 55"/>
                <a:gd name="T35" fmla="*/ 621 h 60"/>
                <a:gd name="T36" fmla="*/ 743 w 55"/>
                <a:gd name="T37" fmla="*/ 546 h 6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55" h="60">
                  <a:moveTo>
                    <a:pt x="55" y="50"/>
                  </a:moveTo>
                  <a:cubicBezTo>
                    <a:pt x="54" y="52"/>
                    <a:pt x="52" y="53"/>
                    <a:pt x="49" y="53"/>
                  </a:cubicBezTo>
                  <a:cubicBezTo>
                    <a:pt x="46" y="53"/>
                    <a:pt x="45" y="51"/>
                    <a:pt x="45" y="46"/>
                  </a:cubicBezTo>
                  <a:cubicBezTo>
                    <a:pt x="45" y="37"/>
                    <a:pt x="46" y="25"/>
                    <a:pt x="46" y="17"/>
                  </a:cubicBezTo>
                  <a:cubicBezTo>
                    <a:pt x="46" y="9"/>
                    <a:pt x="41" y="0"/>
                    <a:pt x="30" y="0"/>
                  </a:cubicBezTo>
                  <a:cubicBezTo>
                    <a:pt x="22" y="0"/>
                    <a:pt x="15" y="6"/>
                    <a:pt x="12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1" y="7"/>
                    <a:pt x="10" y="3"/>
                    <a:pt x="1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5"/>
                    <a:pt x="2" y="8"/>
                    <a:pt x="2" y="15"/>
                  </a:cubicBezTo>
                  <a:cubicBezTo>
                    <a:pt x="2" y="23"/>
                    <a:pt x="1" y="44"/>
                    <a:pt x="0" y="59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10" y="37"/>
                    <a:pt x="10" y="37"/>
                    <a:pt x="10" y="37"/>
                  </a:cubicBezTo>
                  <a:cubicBezTo>
                    <a:pt x="11" y="16"/>
                    <a:pt x="22" y="9"/>
                    <a:pt x="28" y="9"/>
                  </a:cubicBezTo>
                  <a:cubicBezTo>
                    <a:pt x="34" y="9"/>
                    <a:pt x="37" y="14"/>
                    <a:pt x="37" y="20"/>
                  </a:cubicBezTo>
                  <a:cubicBezTo>
                    <a:pt x="37" y="23"/>
                    <a:pt x="35" y="42"/>
                    <a:pt x="35" y="48"/>
                  </a:cubicBezTo>
                  <a:cubicBezTo>
                    <a:pt x="35" y="55"/>
                    <a:pt x="39" y="60"/>
                    <a:pt x="46" y="60"/>
                  </a:cubicBezTo>
                  <a:cubicBezTo>
                    <a:pt x="49" y="60"/>
                    <a:pt x="52" y="59"/>
                    <a:pt x="55" y="57"/>
                  </a:cubicBezTo>
                  <a:lnTo>
                    <a:pt x="55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4513" y="3938"/>
              <a:ext cx="51" cy="97"/>
            </a:xfrm>
            <a:custGeom>
              <a:avLst/>
              <a:gdLst>
                <a:gd name="T0" fmla="*/ 0 w 48"/>
                <a:gd name="T1" fmla="*/ 966 h 91"/>
                <a:gd name="T2" fmla="*/ 95 w 48"/>
                <a:gd name="T3" fmla="*/ 966 h 91"/>
                <a:gd name="T4" fmla="*/ 101 w 48"/>
                <a:gd name="T5" fmla="*/ 630 h 91"/>
                <a:gd name="T6" fmla="*/ 101 w 48"/>
                <a:gd name="T7" fmla="*/ 630 h 91"/>
                <a:gd name="T8" fmla="*/ 259 w 48"/>
                <a:gd name="T9" fmla="*/ 912 h 91"/>
                <a:gd name="T10" fmla="*/ 363 w 48"/>
                <a:gd name="T11" fmla="*/ 972 h 91"/>
                <a:gd name="T12" fmla="*/ 446 w 48"/>
                <a:gd name="T13" fmla="*/ 940 h 91"/>
                <a:gd name="T14" fmla="*/ 446 w 48"/>
                <a:gd name="T15" fmla="*/ 858 h 91"/>
                <a:gd name="T16" fmla="*/ 395 w 48"/>
                <a:gd name="T17" fmla="*/ 906 h 91"/>
                <a:gd name="T18" fmla="*/ 303 w 48"/>
                <a:gd name="T19" fmla="*/ 803 h 91"/>
                <a:gd name="T20" fmla="*/ 186 w 48"/>
                <a:gd name="T21" fmla="*/ 618 h 91"/>
                <a:gd name="T22" fmla="*/ 462 w 48"/>
                <a:gd name="T23" fmla="*/ 333 h 91"/>
                <a:gd name="T24" fmla="*/ 329 w 48"/>
                <a:gd name="T25" fmla="*/ 333 h 91"/>
                <a:gd name="T26" fmla="*/ 107 w 48"/>
                <a:gd name="T27" fmla="*/ 583 h 91"/>
                <a:gd name="T28" fmla="*/ 129 w 48"/>
                <a:gd name="T29" fmla="*/ 0 h 91"/>
                <a:gd name="T30" fmla="*/ 5 w 48"/>
                <a:gd name="T31" fmla="*/ 0 h 91"/>
                <a:gd name="T32" fmla="*/ 0 w 48"/>
                <a:gd name="T33" fmla="*/ 966 h 9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8" h="91">
                  <a:moveTo>
                    <a:pt x="0" y="90"/>
                  </a:moveTo>
                  <a:cubicBezTo>
                    <a:pt x="9" y="90"/>
                    <a:pt x="9" y="90"/>
                    <a:pt x="9" y="90"/>
                  </a:cubicBezTo>
                  <a:cubicBezTo>
                    <a:pt x="10" y="60"/>
                    <a:pt x="10" y="60"/>
                    <a:pt x="10" y="60"/>
                  </a:cubicBezTo>
                  <a:cubicBezTo>
                    <a:pt x="10" y="60"/>
                    <a:pt x="10" y="60"/>
                    <a:pt x="10" y="60"/>
                  </a:cubicBezTo>
                  <a:cubicBezTo>
                    <a:pt x="27" y="85"/>
                    <a:pt x="27" y="85"/>
                    <a:pt x="27" y="85"/>
                  </a:cubicBezTo>
                  <a:cubicBezTo>
                    <a:pt x="31" y="90"/>
                    <a:pt x="34" y="91"/>
                    <a:pt x="38" y="91"/>
                  </a:cubicBezTo>
                  <a:cubicBezTo>
                    <a:pt x="41" y="91"/>
                    <a:pt x="44" y="90"/>
                    <a:pt x="47" y="88"/>
                  </a:cubicBezTo>
                  <a:cubicBezTo>
                    <a:pt x="47" y="81"/>
                    <a:pt x="47" y="81"/>
                    <a:pt x="47" y="81"/>
                  </a:cubicBezTo>
                  <a:cubicBezTo>
                    <a:pt x="46" y="82"/>
                    <a:pt x="43" y="84"/>
                    <a:pt x="41" y="84"/>
                  </a:cubicBezTo>
                  <a:cubicBezTo>
                    <a:pt x="37" y="84"/>
                    <a:pt x="34" y="79"/>
                    <a:pt x="32" y="75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11" y="54"/>
                    <a:pt x="11" y="54"/>
                    <a:pt x="11" y="54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5" y="0"/>
                    <a:pt x="5" y="0"/>
                    <a:pt x="5" y="0"/>
                  </a:cubicBezTo>
                  <a:lnTo>
                    <a:pt x="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28" name="Freeform 28"/>
            <p:cNvSpPr>
              <a:spLocks noEditPoints="1"/>
            </p:cNvSpPr>
            <p:nvPr/>
          </p:nvSpPr>
          <p:spPr bwMode="auto">
            <a:xfrm>
              <a:off x="4575" y="3971"/>
              <a:ext cx="60" cy="64"/>
            </a:xfrm>
            <a:custGeom>
              <a:avLst/>
              <a:gdLst>
                <a:gd name="T0" fmla="*/ 374 w 57"/>
                <a:gd name="T1" fmla="*/ 547 h 60"/>
                <a:gd name="T2" fmla="*/ 351 w 57"/>
                <a:gd name="T3" fmla="*/ 582 h 60"/>
                <a:gd name="T4" fmla="*/ 320 w 57"/>
                <a:gd name="T5" fmla="*/ 451 h 60"/>
                <a:gd name="T6" fmla="*/ 336 w 57"/>
                <a:gd name="T7" fmla="*/ 3 h 60"/>
                <a:gd name="T8" fmla="*/ 220 w 57"/>
                <a:gd name="T9" fmla="*/ 0 h 60"/>
                <a:gd name="T10" fmla="*/ 0 w 57"/>
                <a:gd name="T11" fmla="*/ 396 h 60"/>
                <a:gd name="T12" fmla="*/ 132 w 57"/>
                <a:gd name="T13" fmla="*/ 661 h 60"/>
                <a:gd name="T14" fmla="*/ 257 w 57"/>
                <a:gd name="T15" fmla="*/ 546 h 60"/>
                <a:gd name="T16" fmla="*/ 333 w 57"/>
                <a:gd name="T17" fmla="*/ 661 h 60"/>
                <a:gd name="T18" fmla="*/ 374 w 57"/>
                <a:gd name="T19" fmla="*/ 622 h 60"/>
                <a:gd name="T20" fmla="*/ 374 w 57"/>
                <a:gd name="T21" fmla="*/ 547 h 60"/>
                <a:gd name="T22" fmla="*/ 261 w 57"/>
                <a:gd name="T23" fmla="*/ 287 h 60"/>
                <a:gd name="T24" fmla="*/ 139 w 57"/>
                <a:gd name="T25" fmla="*/ 558 h 60"/>
                <a:gd name="T26" fmla="*/ 9 w 57"/>
                <a:gd name="T27" fmla="*/ 396 h 60"/>
                <a:gd name="T28" fmla="*/ 209 w 57"/>
                <a:gd name="T29" fmla="*/ 103 h 60"/>
                <a:gd name="T30" fmla="*/ 271 w 57"/>
                <a:gd name="T31" fmla="*/ 110 h 60"/>
                <a:gd name="T32" fmla="*/ 261 w 57"/>
                <a:gd name="T33" fmla="*/ 287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7" h="60">
                  <a:moveTo>
                    <a:pt x="57" y="51"/>
                  </a:moveTo>
                  <a:cubicBezTo>
                    <a:pt x="56" y="52"/>
                    <a:pt x="54" y="53"/>
                    <a:pt x="52" y="53"/>
                  </a:cubicBezTo>
                  <a:cubicBezTo>
                    <a:pt x="49" y="53"/>
                    <a:pt x="48" y="49"/>
                    <a:pt x="48" y="42"/>
                  </a:cubicBezTo>
                  <a:cubicBezTo>
                    <a:pt x="48" y="34"/>
                    <a:pt x="49" y="16"/>
                    <a:pt x="50" y="3"/>
                  </a:cubicBezTo>
                  <a:cubicBezTo>
                    <a:pt x="45" y="1"/>
                    <a:pt x="38" y="0"/>
                    <a:pt x="33" y="0"/>
                  </a:cubicBezTo>
                  <a:cubicBezTo>
                    <a:pt x="11" y="0"/>
                    <a:pt x="0" y="16"/>
                    <a:pt x="0" y="36"/>
                  </a:cubicBezTo>
                  <a:cubicBezTo>
                    <a:pt x="0" y="50"/>
                    <a:pt x="6" y="60"/>
                    <a:pt x="21" y="60"/>
                  </a:cubicBezTo>
                  <a:cubicBezTo>
                    <a:pt x="28" y="60"/>
                    <a:pt x="35" y="56"/>
                    <a:pt x="39" y="50"/>
                  </a:cubicBezTo>
                  <a:cubicBezTo>
                    <a:pt x="40" y="56"/>
                    <a:pt x="43" y="60"/>
                    <a:pt x="49" y="60"/>
                  </a:cubicBezTo>
                  <a:cubicBezTo>
                    <a:pt x="53" y="60"/>
                    <a:pt x="55" y="59"/>
                    <a:pt x="57" y="58"/>
                  </a:cubicBezTo>
                  <a:lnTo>
                    <a:pt x="57" y="51"/>
                  </a:lnTo>
                  <a:close/>
                  <a:moveTo>
                    <a:pt x="40" y="26"/>
                  </a:moveTo>
                  <a:cubicBezTo>
                    <a:pt x="39" y="46"/>
                    <a:pt x="30" y="52"/>
                    <a:pt x="22" y="52"/>
                  </a:cubicBezTo>
                  <a:cubicBezTo>
                    <a:pt x="13" y="52"/>
                    <a:pt x="9" y="44"/>
                    <a:pt x="9" y="36"/>
                  </a:cubicBezTo>
                  <a:cubicBezTo>
                    <a:pt x="9" y="23"/>
                    <a:pt x="16" y="9"/>
                    <a:pt x="31" y="9"/>
                  </a:cubicBezTo>
                  <a:cubicBezTo>
                    <a:pt x="34" y="9"/>
                    <a:pt x="38" y="10"/>
                    <a:pt x="41" y="10"/>
                  </a:cubicBezTo>
                  <a:lnTo>
                    <a:pt x="40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29" name="Freeform 29"/>
            <p:cNvSpPr>
              <a:spLocks/>
            </p:cNvSpPr>
            <p:nvPr/>
          </p:nvSpPr>
          <p:spPr bwMode="auto">
            <a:xfrm>
              <a:off x="4648" y="3972"/>
              <a:ext cx="58" cy="63"/>
            </a:xfrm>
            <a:custGeom>
              <a:avLst/>
              <a:gdLst>
                <a:gd name="T0" fmla="*/ 767 w 54"/>
                <a:gd name="T1" fmla="*/ 553 h 59"/>
                <a:gd name="T2" fmla="*/ 671 w 54"/>
                <a:gd name="T3" fmla="*/ 590 h 59"/>
                <a:gd name="T4" fmla="*/ 619 w 54"/>
                <a:gd name="T5" fmla="*/ 508 h 59"/>
                <a:gd name="T6" fmla="*/ 619 w 54"/>
                <a:gd name="T7" fmla="*/ 380 h 59"/>
                <a:gd name="T8" fmla="*/ 656 w 54"/>
                <a:gd name="T9" fmla="*/ 0 h 59"/>
                <a:gd name="T10" fmla="*/ 530 w 54"/>
                <a:gd name="T11" fmla="*/ 0 h 59"/>
                <a:gd name="T12" fmla="*/ 505 w 54"/>
                <a:gd name="T13" fmla="*/ 287 h 59"/>
                <a:gd name="T14" fmla="*/ 245 w 54"/>
                <a:gd name="T15" fmla="*/ 590 h 59"/>
                <a:gd name="T16" fmla="*/ 128 w 54"/>
                <a:gd name="T17" fmla="*/ 463 h 59"/>
                <a:gd name="T18" fmla="*/ 147 w 54"/>
                <a:gd name="T19" fmla="*/ 115 h 59"/>
                <a:gd name="T20" fmla="*/ 137 w 54"/>
                <a:gd name="T21" fmla="*/ 0 h 59"/>
                <a:gd name="T22" fmla="*/ 1 w 54"/>
                <a:gd name="T23" fmla="*/ 0 h 59"/>
                <a:gd name="T24" fmla="*/ 2 w 54"/>
                <a:gd name="T25" fmla="*/ 115 h 59"/>
                <a:gd name="T26" fmla="*/ 0 w 54"/>
                <a:gd name="T27" fmla="*/ 476 h 59"/>
                <a:gd name="T28" fmla="*/ 228 w 54"/>
                <a:gd name="T29" fmla="*/ 671 h 59"/>
                <a:gd name="T30" fmla="*/ 499 w 54"/>
                <a:gd name="T31" fmla="*/ 553 h 59"/>
                <a:gd name="T32" fmla="*/ 499 w 54"/>
                <a:gd name="T33" fmla="*/ 553 h 59"/>
                <a:gd name="T34" fmla="*/ 619 w 54"/>
                <a:gd name="T35" fmla="*/ 671 h 59"/>
                <a:gd name="T36" fmla="*/ 767 w 54"/>
                <a:gd name="T37" fmla="*/ 630 h 59"/>
                <a:gd name="T38" fmla="*/ 767 w 54"/>
                <a:gd name="T39" fmla="*/ 553 h 5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54" h="59">
                  <a:moveTo>
                    <a:pt x="54" y="49"/>
                  </a:moveTo>
                  <a:cubicBezTo>
                    <a:pt x="53" y="51"/>
                    <a:pt x="51" y="52"/>
                    <a:pt x="48" y="52"/>
                  </a:cubicBezTo>
                  <a:cubicBezTo>
                    <a:pt x="45" y="52"/>
                    <a:pt x="44" y="50"/>
                    <a:pt x="44" y="45"/>
                  </a:cubicBezTo>
                  <a:cubicBezTo>
                    <a:pt x="44" y="43"/>
                    <a:pt x="44" y="39"/>
                    <a:pt x="44" y="3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5" y="45"/>
                    <a:pt x="26" y="52"/>
                    <a:pt x="18" y="52"/>
                  </a:cubicBezTo>
                  <a:cubicBezTo>
                    <a:pt x="13" y="52"/>
                    <a:pt x="9" y="48"/>
                    <a:pt x="9" y="41"/>
                  </a:cubicBezTo>
                  <a:cubicBezTo>
                    <a:pt x="9" y="31"/>
                    <a:pt x="11" y="14"/>
                    <a:pt x="11" y="10"/>
                  </a:cubicBezTo>
                  <a:cubicBezTo>
                    <a:pt x="11" y="6"/>
                    <a:pt x="10" y="3"/>
                    <a:pt x="1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3"/>
                    <a:pt x="2" y="7"/>
                    <a:pt x="2" y="10"/>
                  </a:cubicBezTo>
                  <a:cubicBezTo>
                    <a:pt x="2" y="20"/>
                    <a:pt x="0" y="37"/>
                    <a:pt x="0" y="42"/>
                  </a:cubicBezTo>
                  <a:cubicBezTo>
                    <a:pt x="0" y="52"/>
                    <a:pt x="5" y="59"/>
                    <a:pt x="17" y="59"/>
                  </a:cubicBezTo>
                  <a:cubicBezTo>
                    <a:pt x="25" y="59"/>
                    <a:pt x="31" y="55"/>
                    <a:pt x="35" y="49"/>
                  </a:cubicBezTo>
                  <a:cubicBezTo>
                    <a:pt x="35" y="49"/>
                    <a:pt x="35" y="49"/>
                    <a:pt x="35" y="49"/>
                  </a:cubicBezTo>
                  <a:cubicBezTo>
                    <a:pt x="36" y="58"/>
                    <a:pt x="41" y="59"/>
                    <a:pt x="44" y="59"/>
                  </a:cubicBezTo>
                  <a:cubicBezTo>
                    <a:pt x="48" y="59"/>
                    <a:pt x="51" y="58"/>
                    <a:pt x="54" y="56"/>
                  </a:cubicBezTo>
                  <a:lnTo>
                    <a:pt x="54" y="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" name="Freeform 30"/>
            <p:cNvSpPr>
              <a:spLocks noEditPoints="1"/>
            </p:cNvSpPr>
            <p:nvPr/>
          </p:nvSpPr>
          <p:spPr bwMode="auto">
            <a:xfrm>
              <a:off x="4716" y="3971"/>
              <a:ext cx="55" cy="95"/>
            </a:xfrm>
            <a:custGeom>
              <a:avLst/>
              <a:gdLst>
                <a:gd name="T0" fmla="*/ 104 w 52"/>
                <a:gd name="T1" fmla="*/ 333 h 89"/>
                <a:gd name="T2" fmla="*/ 243 w 52"/>
                <a:gd name="T3" fmla="*/ 104 h 89"/>
                <a:gd name="T4" fmla="*/ 342 w 52"/>
                <a:gd name="T5" fmla="*/ 274 h 89"/>
                <a:gd name="T6" fmla="*/ 182 w 52"/>
                <a:gd name="T7" fmla="*/ 592 h 89"/>
                <a:gd name="T8" fmla="*/ 98 w 52"/>
                <a:gd name="T9" fmla="*/ 520 h 89"/>
                <a:gd name="T10" fmla="*/ 104 w 52"/>
                <a:gd name="T11" fmla="*/ 333 h 89"/>
                <a:gd name="T12" fmla="*/ 0 w 52"/>
                <a:gd name="T13" fmla="*/ 987 h 89"/>
                <a:gd name="T14" fmla="*/ 83 w 52"/>
                <a:gd name="T15" fmla="*/ 987 h 89"/>
                <a:gd name="T16" fmla="*/ 93 w 52"/>
                <a:gd name="T17" fmla="*/ 626 h 89"/>
                <a:gd name="T18" fmla="*/ 204 w 52"/>
                <a:gd name="T19" fmla="*/ 668 h 89"/>
                <a:gd name="T20" fmla="*/ 414 w 52"/>
                <a:gd name="T21" fmla="*/ 289 h 89"/>
                <a:gd name="T22" fmla="*/ 255 w 52"/>
                <a:gd name="T23" fmla="*/ 0 h 89"/>
                <a:gd name="T24" fmla="*/ 104 w 52"/>
                <a:gd name="T25" fmla="*/ 111 h 89"/>
                <a:gd name="T26" fmla="*/ 98 w 52"/>
                <a:gd name="T27" fmla="*/ 1 h 89"/>
                <a:gd name="T28" fmla="*/ 2 w 52"/>
                <a:gd name="T29" fmla="*/ 1 h 89"/>
                <a:gd name="T30" fmla="*/ 4 w 52"/>
                <a:gd name="T31" fmla="*/ 134 h 89"/>
                <a:gd name="T32" fmla="*/ 3 w 52"/>
                <a:gd name="T33" fmla="*/ 405 h 89"/>
                <a:gd name="T34" fmla="*/ 0 w 52"/>
                <a:gd name="T35" fmla="*/ 987 h 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89">
                  <a:moveTo>
                    <a:pt x="13" y="31"/>
                  </a:moveTo>
                  <a:cubicBezTo>
                    <a:pt x="14" y="20"/>
                    <a:pt x="19" y="9"/>
                    <a:pt x="31" y="9"/>
                  </a:cubicBezTo>
                  <a:cubicBezTo>
                    <a:pt x="40" y="9"/>
                    <a:pt x="43" y="16"/>
                    <a:pt x="43" y="25"/>
                  </a:cubicBezTo>
                  <a:cubicBezTo>
                    <a:pt x="43" y="42"/>
                    <a:pt x="34" y="53"/>
                    <a:pt x="23" y="53"/>
                  </a:cubicBezTo>
                  <a:cubicBezTo>
                    <a:pt x="18" y="53"/>
                    <a:pt x="14" y="50"/>
                    <a:pt x="12" y="47"/>
                  </a:cubicBezTo>
                  <a:lnTo>
                    <a:pt x="13" y="31"/>
                  </a:lnTo>
                  <a:close/>
                  <a:moveTo>
                    <a:pt x="0" y="89"/>
                  </a:moveTo>
                  <a:cubicBezTo>
                    <a:pt x="9" y="89"/>
                    <a:pt x="9" y="89"/>
                    <a:pt x="9" y="89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5" y="58"/>
                    <a:pt x="19" y="60"/>
                    <a:pt x="25" y="60"/>
                  </a:cubicBezTo>
                  <a:cubicBezTo>
                    <a:pt x="42" y="60"/>
                    <a:pt x="52" y="44"/>
                    <a:pt x="52" y="26"/>
                  </a:cubicBezTo>
                  <a:cubicBezTo>
                    <a:pt x="52" y="11"/>
                    <a:pt x="47" y="0"/>
                    <a:pt x="32" y="0"/>
                  </a:cubicBezTo>
                  <a:cubicBezTo>
                    <a:pt x="24" y="0"/>
                    <a:pt x="19" y="3"/>
                    <a:pt x="13" y="10"/>
                  </a:cubicBezTo>
                  <a:cubicBezTo>
                    <a:pt x="13" y="7"/>
                    <a:pt x="12" y="3"/>
                    <a:pt x="1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5"/>
                    <a:pt x="4" y="9"/>
                    <a:pt x="4" y="13"/>
                  </a:cubicBezTo>
                  <a:cubicBezTo>
                    <a:pt x="4" y="18"/>
                    <a:pt x="4" y="29"/>
                    <a:pt x="3" y="37"/>
                  </a:cubicBezTo>
                  <a:lnTo>
                    <a:pt x="0" y="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4788" y="3972"/>
              <a:ext cx="58" cy="63"/>
            </a:xfrm>
            <a:custGeom>
              <a:avLst/>
              <a:gdLst>
                <a:gd name="T0" fmla="*/ 391 w 55"/>
                <a:gd name="T1" fmla="*/ 553 h 59"/>
                <a:gd name="T2" fmla="*/ 352 w 55"/>
                <a:gd name="T3" fmla="*/ 590 h 59"/>
                <a:gd name="T4" fmla="*/ 317 w 55"/>
                <a:gd name="T5" fmla="*/ 508 h 59"/>
                <a:gd name="T6" fmla="*/ 320 w 55"/>
                <a:gd name="T7" fmla="*/ 380 h 59"/>
                <a:gd name="T8" fmla="*/ 337 w 55"/>
                <a:gd name="T9" fmla="*/ 0 h 59"/>
                <a:gd name="T10" fmla="*/ 270 w 55"/>
                <a:gd name="T11" fmla="*/ 0 h 59"/>
                <a:gd name="T12" fmla="*/ 256 w 55"/>
                <a:gd name="T13" fmla="*/ 287 h 59"/>
                <a:gd name="T14" fmla="*/ 121 w 55"/>
                <a:gd name="T15" fmla="*/ 590 h 59"/>
                <a:gd name="T16" fmla="*/ 79 w 55"/>
                <a:gd name="T17" fmla="*/ 463 h 59"/>
                <a:gd name="T18" fmla="*/ 83 w 55"/>
                <a:gd name="T19" fmla="*/ 115 h 59"/>
                <a:gd name="T20" fmla="*/ 83 w 55"/>
                <a:gd name="T21" fmla="*/ 0 h 59"/>
                <a:gd name="T22" fmla="*/ 1 w 55"/>
                <a:gd name="T23" fmla="*/ 0 h 59"/>
                <a:gd name="T24" fmla="*/ 2 w 55"/>
                <a:gd name="T25" fmla="*/ 115 h 59"/>
                <a:gd name="T26" fmla="*/ 0 w 55"/>
                <a:gd name="T27" fmla="*/ 476 h 59"/>
                <a:gd name="T28" fmla="*/ 121 w 55"/>
                <a:gd name="T29" fmla="*/ 671 h 59"/>
                <a:gd name="T30" fmla="*/ 245 w 55"/>
                <a:gd name="T31" fmla="*/ 553 h 59"/>
                <a:gd name="T32" fmla="*/ 256 w 55"/>
                <a:gd name="T33" fmla="*/ 553 h 59"/>
                <a:gd name="T34" fmla="*/ 320 w 55"/>
                <a:gd name="T35" fmla="*/ 671 h 59"/>
                <a:gd name="T36" fmla="*/ 391 w 55"/>
                <a:gd name="T37" fmla="*/ 630 h 59"/>
                <a:gd name="T38" fmla="*/ 391 w 55"/>
                <a:gd name="T39" fmla="*/ 553 h 5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55" h="59">
                  <a:moveTo>
                    <a:pt x="55" y="49"/>
                  </a:moveTo>
                  <a:cubicBezTo>
                    <a:pt x="53" y="51"/>
                    <a:pt x="51" y="52"/>
                    <a:pt x="49" y="52"/>
                  </a:cubicBezTo>
                  <a:cubicBezTo>
                    <a:pt x="46" y="52"/>
                    <a:pt x="44" y="50"/>
                    <a:pt x="44" y="45"/>
                  </a:cubicBezTo>
                  <a:cubicBezTo>
                    <a:pt x="44" y="43"/>
                    <a:pt x="44" y="39"/>
                    <a:pt x="45" y="34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5" y="45"/>
                    <a:pt x="26" y="52"/>
                    <a:pt x="18" y="52"/>
                  </a:cubicBezTo>
                  <a:cubicBezTo>
                    <a:pt x="13" y="52"/>
                    <a:pt x="10" y="48"/>
                    <a:pt x="10" y="41"/>
                  </a:cubicBezTo>
                  <a:cubicBezTo>
                    <a:pt x="10" y="31"/>
                    <a:pt x="11" y="14"/>
                    <a:pt x="11" y="10"/>
                  </a:cubicBezTo>
                  <a:cubicBezTo>
                    <a:pt x="11" y="6"/>
                    <a:pt x="11" y="3"/>
                    <a:pt x="1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3"/>
                    <a:pt x="2" y="7"/>
                    <a:pt x="2" y="10"/>
                  </a:cubicBezTo>
                  <a:cubicBezTo>
                    <a:pt x="2" y="20"/>
                    <a:pt x="0" y="37"/>
                    <a:pt x="0" y="42"/>
                  </a:cubicBezTo>
                  <a:cubicBezTo>
                    <a:pt x="0" y="52"/>
                    <a:pt x="6" y="59"/>
                    <a:pt x="18" y="59"/>
                  </a:cubicBezTo>
                  <a:cubicBezTo>
                    <a:pt x="26" y="59"/>
                    <a:pt x="31" y="55"/>
                    <a:pt x="35" y="49"/>
                  </a:cubicBezTo>
                  <a:cubicBezTo>
                    <a:pt x="36" y="49"/>
                    <a:pt x="36" y="49"/>
                    <a:pt x="36" y="49"/>
                  </a:cubicBezTo>
                  <a:cubicBezTo>
                    <a:pt x="36" y="58"/>
                    <a:pt x="42" y="59"/>
                    <a:pt x="45" y="59"/>
                  </a:cubicBezTo>
                  <a:cubicBezTo>
                    <a:pt x="48" y="59"/>
                    <a:pt x="52" y="58"/>
                    <a:pt x="55" y="56"/>
                  </a:cubicBezTo>
                  <a:lnTo>
                    <a:pt x="55" y="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4860" y="3971"/>
              <a:ext cx="58" cy="64"/>
            </a:xfrm>
            <a:custGeom>
              <a:avLst/>
              <a:gdLst>
                <a:gd name="T0" fmla="*/ 391 w 55"/>
                <a:gd name="T1" fmla="*/ 546 h 60"/>
                <a:gd name="T2" fmla="*/ 352 w 55"/>
                <a:gd name="T3" fmla="*/ 582 h 60"/>
                <a:gd name="T4" fmla="*/ 317 w 55"/>
                <a:gd name="T5" fmla="*/ 490 h 60"/>
                <a:gd name="T6" fmla="*/ 334 w 55"/>
                <a:gd name="T7" fmla="*/ 172 h 60"/>
                <a:gd name="T8" fmla="*/ 209 w 55"/>
                <a:gd name="T9" fmla="*/ 0 h 60"/>
                <a:gd name="T10" fmla="*/ 83 w 55"/>
                <a:gd name="T11" fmla="*/ 117 h 60"/>
                <a:gd name="T12" fmla="*/ 83 w 55"/>
                <a:gd name="T13" fmla="*/ 117 h 60"/>
                <a:gd name="T14" fmla="*/ 79 w 55"/>
                <a:gd name="T15" fmla="*/ 1 h 60"/>
                <a:gd name="T16" fmla="*/ 1 w 55"/>
                <a:gd name="T17" fmla="*/ 1 h 60"/>
                <a:gd name="T18" fmla="*/ 2 w 55"/>
                <a:gd name="T19" fmla="*/ 151 h 60"/>
                <a:gd name="T20" fmla="*/ 0 w 55"/>
                <a:gd name="T21" fmla="*/ 635 h 60"/>
                <a:gd name="T22" fmla="*/ 9 w 55"/>
                <a:gd name="T23" fmla="*/ 635 h 60"/>
                <a:gd name="T24" fmla="*/ 79 w 55"/>
                <a:gd name="T25" fmla="*/ 397 h 60"/>
                <a:gd name="T26" fmla="*/ 207 w 55"/>
                <a:gd name="T27" fmla="*/ 103 h 60"/>
                <a:gd name="T28" fmla="*/ 258 w 55"/>
                <a:gd name="T29" fmla="*/ 208 h 60"/>
                <a:gd name="T30" fmla="*/ 245 w 55"/>
                <a:gd name="T31" fmla="*/ 513 h 60"/>
                <a:gd name="T32" fmla="*/ 334 w 55"/>
                <a:gd name="T33" fmla="*/ 661 h 60"/>
                <a:gd name="T34" fmla="*/ 391 w 55"/>
                <a:gd name="T35" fmla="*/ 621 h 60"/>
                <a:gd name="T36" fmla="*/ 391 w 55"/>
                <a:gd name="T37" fmla="*/ 546 h 6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55" h="60">
                  <a:moveTo>
                    <a:pt x="55" y="50"/>
                  </a:moveTo>
                  <a:cubicBezTo>
                    <a:pt x="54" y="52"/>
                    <a:pt x="52" y="53"/>
                    <a:pt x="49" y="53"/>
                  </a:cubicBezTo>
                  <a:cubicBezTo>
                    <a:pt x="46" y="53"/>
                    <a:pt x="44" y="51"/>
                    <a:pt x="44" y="46"/>
                  </a:cubicBezTo>
                  <a:cubicBezTo>
                    <a:pt x="44" y="37"/>
                    <a:pt x="46" y="25"/>
                    <a:pt x="46" y="17"/>
                  </a:cubicBezTo>
                  <a:cubicBezTo>
                    <a:pt x="46" y="9"/>
                    <a:pt x="41" y="0"/>
                    <a:pt x="29" y="0"/>
                  </a:cubicBezTo>
                  <a:cubicBezTo>
                    <a:pt x="22" y="0"/>
                    <a:pt x="14" y="6"/>
                    <a:pt x="11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1" y="7"/>
                    <a:pt x="10" y="3"/>
                    <a:pt x="1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5"/>
                    <a:pt x="2" y="8"/>
                    <a:pt x="2" y="15"/>
                  </a:cubicBezTo>
                  <a:cubicBezTo>
                    <a:pt x="2" y="23"/>
                    <a:pt x="0" y="44"/>
                    <a:pt x="0" y="59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10" y="37"/>
                    <a:pt x="10" y="37"/>
                    <a:pt x="10" y="37"/>
                  </a:cubicBezTo>
                  <a:cubicBezTo>
                    <a:pt x="11" y="16"/>
                    <a:pt x="21" y="9"/>
                    <a:pt x="28" y="9"/>
                  </a:cubicBezTo>
                  <a:cubicBezTo>
                    <a:pt x="34" y="9"/>
                    <a:pt x="37" y="14"/>
                    <a:pt x="37" y="20"/>
                  </a:cubicBezTo>
                  <a:cubicBezTo>
                    <a:pt x="37" y="23"/>
                    <a:pt x="35" y="42"/>
                    <a:pt x="35" y="48"/>
                  </a:cubicBezTo>
                  <a:cubicBezTo>
                    <a:pt x="35" y="55"/>
                    <a:pt x="39" y="60"/>
                    <a:pt x="46" y="60"/>
                  </a:cubicBezTo>
                  <a:cubicBezTo>
                    <a:pt x="48" y="60"/>
                    <a:pt x="52" y="59"/>
                    <a:pt x="55" y="57"/>
                  </a:cubicBezTo>
                  <a:lnTo>
                    <a:pt x="55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4930" y="3938"/>
              <a:ext cx="52" cy="97"/>
            </a:xfrm>
            <a:custGeom>
              <a:avLst/>
              <a:gdLst>
                <a:gd name="T0" fmla="*/ 0 w 48"/>
                <a:gd name="T1" fmla="*/ 966 h 91"/>
                <a:gd name="T2" fmla="*/ 179 w 48"/>
                <a:gd name="T3" fmla="*/ 966 h 91"/>
                <a:gd name="T4" fmla="*/ 194 w 48"/>
                <a:gd name="T5" fmla="*/ 630 h 91"/>
                <a:gd name="T6" fmla="*/ 210 w 48"/>
                <a:gd name="T7" fmla="*/ 630 h 91"/>
                <a:gd name="T8" fmla="*/ 517 w 48"/>
                <a:gd name="T9" fmla="*/ 912 h 91"/>
                <a:gd name="T10" fmla="*/ 749 w 48"/>
                <a:gd name="T11" fmla="*/ 972 h 91"/>
                <a:gd name="T12" fmla="*/ 906 w 48"/>
                <a:gd name="T13" fmla="*/ 940 h 91"/>
                <a:gd name="T14" fmla="*/ 906 w 48"/>
                <a:gd name="T15" fmla="*/ 858 h 91"/>
                <a:gd name="T16" fmla="*/ 811 w 48"/>
                <a:gd name="T17" fmla="*/ 906 h 91"/>
                <a:gd name="T18" fmla="*/ 638 w 48"/>
                <a:gd name="T19" fmla="*/ 803 h 91"/>
                <a:gd name="T20" fmla="*/ 398 w 48"/>
                <a:gd name="T21" fmla="*/ 618 h 91"/>
                <a:gd name="T22" fmla="*/ 952 w 48"/>
                <a:gd name="T23" fmla="*/ 333 h 91"/>
                <a:gd name="T24" fmla="*/ 691 w 48"/>
                <a:gd name="T25" fmla="*/ 333 h 91"/>
                <a:gd name="T26" fmla="*/ 210 w 48"/>
                <a:gd name="T27" fmla="*/ 583 h 91"/>
                <a:gd name="T28" fmla="*/ 267 w 48"/>
                <a:gd name="T29" fmla="*/ 0 h 91"/>
                <a:gd name="T30" fmla="*/ 5 w 48"/>
                <a:gd name="T31" fmla="*/ 0 h 91"/>
                <a:gd name="T32" fmla="*/ 0 w 48"/>
                <a:gd name="T33" fmla="*/ 966 h 9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8" h="91">
                  <a:moveTo>
                    <a:pt x="0" y="90"/>
                  </a:moveTo>
                  <a:cubicBezTo>
                    <a:pt x="9" y="90"/>
                    <a:pt x="9" y="90"/>
                    <a:pt x="9" y="90"/>
                  </a:cubicBezTo>
                  <a:cubicBezTo>
                    <a:pt x="10" y="60"/>
                    <a:pt x="10" y="60"/>
                    <a:pt x="10" y="60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27" y="85"/>
                    <a:pt x="27" y="85"/>
                    <a:pt x="27" y="85"/>
                  </a:cubicBezTo>
                  <a:cubicBezTo>
                    <a:pt x="31" y="90"/>
                    <a:pt x="34" y="91"/>
                    <a:pt x="38" y="91"/>
                  </a:cubicBezTo>
                  <a:cubicBezTo>
                    <a:pt x="41" y="91"/>
                    <a:pt x="44" y="90"/>
                    <a:pt x="47" y="88"/>
                  </a:cubicBezTo>
                  <a:cubicBezTo>
                    <a:pt x="47" y="81"/>
                    <a:pt x="47" y="81"/>
                    <a:pt x="47" y="81"/>
                  </a:cubicBezTo>
                  <a:cubicBezTo>
                    <a:pt x="46" y="82"/>
                    <a:pt x="43" y="84"/>
                    <a:pt x="41" y="84"/>
                  </a:cubicBezTo>
                  <a:cubicBezTo>
                    <a:pt x="37" y="84"/>
                    <a:pt x="34" y="79"/>
                    <a:pt x="32" y="75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11" y="54"/>
                    <a:pt x="11" y="54"/>
                    <a:pt x="11" y="54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5" y="0"/>
                    <a:pt x="5" y="0"/>
                    <a:pt x="5" y="0"/>
                  </a:cubicBezTo>
                  <a:lnTo>
                    <a:pt x="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4" name="Freeform 34"/>
            <p:cNvSpPr>
              <a:spLocks noEditPoints="1"/>
            </p:cNvSpPr>
            <p:nvPr/>
          </p:nvSpPr>
          <p:spPr bwMode="auto">
            <a:xfrm>
              <a:off x="4995" y="3948"/>
              <a:ext cx="21" cy="87"/>
            </a:xfrm>
            <a:custGeom>
              <a:avLst/>
              <a:gdLst>
                <a:gd name="T0" fmla="*/ 117 w 20"/>
                <a:gd name="T1" fmla="*/ 644 h 82"/>
                <a:gd name="T2" fmla="*/ 87 w 20"/>
                <a:gd name="T3" fmla="*/ 669 h 82"/>
                <a:gd name="T4" fmla="*/ 9 w 20"/>
                <a:gd name="T5" fmla="*/ 624 h 82"/>
                <a:gd name="T6" fmla="*/ 79 w 20"/>
                <a:gd name="T7" fmla="*/ 205 h 82"/>
                <a:gd name="T8" fmla="*/ 2 w 20"/>
                <a:gd name="T9" fmla="*/ 205 h 82"/>
                <a:gd name="T10" fmla="*/ 0 w 20"/>
                <a:gd name="T11" fmla="*/ 624 h 82"/>
                <a:gd name="T12" fmla="*/ 71 w 20"/>
                <a:gd name="T13" fmla="*/ 745 h 82"/>
                <a:gd name="T14" fmla="*/ 117 w 20"/>
                <a:gd name="T15" fmla="*/ 710 h 82"/>
                <a:gd name="T16" fmla="*/ 117 w 20"/>
                <a:gd name="T17" fmla="*/ 644 h 82"/>
                <a:gd name="T18" fmla="*/ 2 w 20"/>
                <a:gd name="T19" fmla="*/ 6 h 82"/>
                <a:gd name="T20" fmla="*/ 8 w 20"/>
                <a:gd name="T21" fmla="*/ 107 h 82"/>
                <a:gd name="T22" fmla="*/ 87 w 20"/>
                <a:gd name="T23" fmla="*/ 6 h 82"/>
                <a:gd name="T24" fmla="*/ 8 w 20"/>
                <a:gd name="T25" fmla="*/ 0 h 82"/>
                <a:gd name="T26" fmla="*/ 2 w 20"/>
                <a:gd name="T27" fmla="*/ 6 h 8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" h="82">
                  <a:moveTo>
                    <a:pt x="20" y="72"/>
                  </a:moveTo>
                  <a:cubicBezTo>
                    <a:pt x="18" y="73"/>
                    <a:pt x="16" y="75"/>
                    <a:pt x="14" y="75"/>
                  </a:cubicBezTo>
                  <a:cubicBezTo>
                    <a:pt x="11" y="75"/>
                    <a:pt x="9" y="72"/>
                    <a:pt x="9" y="69"/>
                  </a:cubicBezTo>
                  <a:cubicBezTo>
                    <a:pt x="9" y="64"/>
                    <a:pt x="11" y="42"/>
                    <a:pt x="12" y="23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2" y="41"/>
                    <a:pt x="0" y="65"/>
                    <a:pt x="0" y="69"/>
                  </a:cubicBezTo>
                  <a:cubicBezTo>
                    <a:pt x="0" y="77"/>
                    <a:pt x="3" y="82"/>
                    <a:pt x="10" y="82"/>
                  </a:cubicBezTo>
                  <a:cubicBezTo>
                    <a:pt x="14" y="82"/>
                    <a:pt x="17" y="81"/>
                    <a:pt x="20" y="80"/>
                  </a:cubicBezTo>
                  <a:lnTo>
                    <a:pt x="20" y="72"/>
                  </a:lnTo>
                  <a:close/>
                  <a:moveTo>
                    <a:pt x="2" y="6"/>
                  </a:moveTo>
                  <a:cubicBezTo>
                    <a:pt x="2" y="9"/>
                    <a:pt x="5" y="12"/>
                    <a:pt x="8" y="12"/>
                  </a:cubicBezTo>
                  <a:cubicBezTo>
                    <a:pt x="12" y="12"/>
                    <a:pt x="14" y="9"/>
                    <a:pt x="14" y="6"/>
                  </a:cubicBezTo>
                  <a:cubicBezTo>
                    <a:pt x="14" y="2"/>
                    <a:pt x="12" y="0"/>
                    <a:pt x="8" y="0"/>
                  </a:cubicBezTo>
                  <a:cubicBezTo>
                    <a:pt x="5" y="0"/>
                    <a:pt x="2" y="2"/>
                    <a:pt x="2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5" name="Freeform 35"/>
            <p:cNvSpPr>
              <a:spLocks/>
            </p:cNvSpPr>
            <p:nvPr/>
          </p:nvSpPr>
          <p:spPr bwMode="auto">
            <a:xfrm>
              <a:off x="5082" y="3971"/>
              <a:ext cx="217" cy="60"/>
            </a:xfrm>
            <a:custGeom>
              <a:avLst/>
              <a:gdLst>
                <a:gd name="T0" fmla="*/ 0 w 204"/>
                <a:gd name="T1" fmla="*/ 439 h 56"/>
                <a:gd name="T2" fmla="*/ 467 w 204"/>
                <a:gd name="T3" fmla="*/ 151 h 56"/>
                <a:gd name="T4" fmla="*/ 1730 w 204"/>
                <a:gd name="T5" fmla="*/ 519 h 56"/>
                <a:gd name="T6" fmla="*/ 2013 w 204"/>
                <a:gd name="T7" fmla="*/ 344 h 5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4" h="56">
                  <a:moveTo>
                    <a:pt x="0" y="34"/>
                  </a:moveTo>
                  <a:cubicBezTo>
                    <a:pt x="17" y="22"/>
                    <a:pt x="28" y="17"/>
                    <a:pt x="48" y="12"/>
                  </a:cubicBezTo>
                  <a:cubicBezTo>
                    <a:pt x="98" y="0"/>
                    <a:pt x="127" y="56"/>
                    <a:pt x="176" y="40"/>
                  </a:cubicBezTo>
                  <a:cubicBezTo>
                    <a:pt x="187" y="36"/>
                    <a:pt x="193" y="34"/>
                    <a:pt x="204" y="27"/>
                  </a:cubicBezTo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>
                <a:solidFill>
                  <a:srgbClr val="000000"/>
                </a:solidFill>
              </a:endParaRPr>
            </a:p>
          </p:txBody>
        </p:sp>
      </p:grpSp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565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i-FI" noProof="0" smtClean="0"/>
              <a:t>Muokkaa alaotsikon perustyyliä napsautt.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98107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fi-FI" noProof="0" smtClean="0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4009089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3942-5774-4541-85DB-ACEF5D203CC2}" type="datetime1">
              <a:rPr lang="fi-FI" smtClean="0">
                <a:solidFill>
                  <a:srgbClr val="FFFFFF"/>
                </a:solidFill>
              </a:rPr>
              <a:t>15.12.2017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Tuija Pajunen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93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0" y="6429375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11B6F95D-DE79-4399-A4CE-F8F5AAA3A2CE}" type="datetime1">
              <a:rPr lang="fi-FI" smtClean="0">
                <a:ea typeface="ＭＳ Ｐゴシック" charset="0"/>
              </a:rPr>
              <a:t>15.12.2017</a:t>
            </a:fld>
            <a:endParaRPr lang="fi-FI">
              <a:ea typeface="ＭＳ Ｐゴシック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5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A1CCC5DA-184C-0541-B408-6671D40D68D0}" type="slidenum">
              <a:rPr lang="fi-FI">
                <a:ea typeface="ＭＳ Ｐゴシック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2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600200"/>
            <a:ext cx="7993063" cy="406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274638"/>
            <a:ext cx="799306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6227763"/>
            <a:ext cx="8693150" cy="249237"/>
          </a:xfrm>
          <a:prstGeom prst="rect">
            <a:avLst/>
          </a:prstGeom>
          <a:solidFill>
            <a:srgbClr val="0067A5"/>
          </a:solidFill>
          <a:ln w="7938">
            <a:solidFill>
              <a:srgbClr val="0067A5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fi-FI" altLang="fi-FI" smtClean="0">
              <a:solidFill>
                <a:srgbClr val="000000"/>
              </a:solidFill>
            </a:endParaRPr>
          </a:p>
        </p:txBody>
      </p:sp>
      <p:sp>
        <p:nvSpPr>
          <p:cNvPr id="1029" name="Freeform 5"/>
          <p:cNvSpPr>
            <a:spLocks/>
          </p:cNvSpPr>
          <p:nvPr/>
        </p:nvSpPr>
        <p:spPr bwMode="auto">
          <a:xfrm>
            <a:off x="5954713" y="5854700"/>
            <a:ext cx="144462" cy="304800"/>
          </a:xfrm>
          <a:custGeom>
            <a:avLst/>
            <a:gdLst>
              <a:gd name="T0" fmla="*/ 2147483647 w 86"/>
              <a:gd name="T1" fmla="*/ 2147483647 h 181"/>
              <a:gd name="T2" fmla="*/ 2147483647 w 86"/>
              <a:gd name="T3" fmla="*/ 2147483647 h 181"/>
              <a:gd name="T4" fmla="*/ 2147483647 w 86"/>
              <a:gd name="T5" fmla="*/ 2147483647 h 181"/>
              <a:gd name="T6" fmla="*/ 0 w 86"/>
              <a:gd name="T7" fmla="*/ 2147483647 h 181"/>
              <a:gd name="T8" fmla="*/ 2147483647 w 86"/>
              <a:gd name="T9" fmla="*/ 2147483647 h 181"/>
              <a:gd name="T10" fmla="*/ 2147483647 w 86"/>
              <a:gd name="T11" fmla="*/ 2147483647 h 181"/>
              <a:gd name="T12" fmla="*/ 2147483647 w 86"/>
              <a:gd name="T13" fmla="*/ 0 h 181"/>
              <a:gd name="T14" fmla="*/ 2147483647 w 86"/>
              <a:gd name="T15" fmla="*/ 0 h 181"/>
              <a:gd name="T16" fmla="*/ 2147483647 w 86"/>
              <a:gd name="T17" fmla="*/ 2147483647 h 18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86" h="181">
                <a:moveTo>
                  <a:pt x="71" y="121"/>
                </a:moveTo>
                <a:cubicBezTo>
                  <a:pt x="71" y="153"/>
                  <a:pt x="65" y="167"/>
                  <a:pt x="43" y="167"/>
                </a:cubicBezTo>
                <a:cubicBezTo>
                  <a:pt x="13" y="167"/>
                  <a:pt x="15" y="136"/>
                  <a:pt x="14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51"/>
                  <a:pt x="7" y="181"/>
                  <a:pt x="42" y="181"/>
                </a:cubicBezTo>
                <a:cubicBezTo>
                  <a:pt x="74" y="181"/>
                  <a:pt x="86" y="164"/>
                  <a:pt x="86" y="128"/>
                </a:cubicBezTo>
                <a:cubicBezTo>
                  <a:pt x="86" y="0"/>
                  <a:pt x="86" y="0"/>
                  <a:pt x="86" y="0"/>
                </a:cubicBezTo>
                <a:cubicBezTo>
                  <a:pt x="71" y="0"/>
                  <a:pt x="71" y="0"/>
                  <a:pt x="71" y="0"/>
                </a:cubicBezTo>
                <a:lnTo>
                  <a:pt x="71" y="1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0" name="Freeform 6"/>
          <p:cNvSpPr>
            <a:spLocks/>
          </p:cNvSpPr>
          <p:nvPr/>
        </p:nvSpPr>
        <p:spPr bwMode="auto">
          <a:xfrm>
            <a:off x="6191250" y="5854700"/>
            <a:ext cx="223838" cy="298450"/>
          </a:xfrm>
          <a:custGeom>
            <a:avLst/>
            <a:gdLst>
              <a:gd name="T0" fmla="*/ 2147483647 w 151"/>
              <a:gd name="T1" fmla="*/ 2147483647 h 200"/>
              <a:gd name="T2" fmla="*/ 2147483647 w 151"/>
              <a:gd name="T3" fmla="*/ 2147483647 h 200"/>
              <a:gd name="T4" fmla="*/ 2147483647 w 151"/>
              <a:gd name="T5" fmla="*/ 2147483647 h 200"/>
              <a:gd name="T6" fmla="*/ 2147483647 w 151"/>
              <a:gd name="T7" fmla="*/ 0 h 200"/>
              <a:gd name="T8" fmla="*/ 2147483647 w 151"/>
              <a:gd name="T9" fmla="*/ 0 h 200"/>
              <a:gd name="T10" fmla="*/ 2147483647 w 151"/>
              <a:gd name="T11" fmla="*/ 2147483647 h 200"/>
              <a:gd name="T12" fmla="*/ 2147483647 w 151"/>
              <a:gd name="T13" fmla="*/ 0 h 200"/>
              <a:gd name="T14" fmla="*/ 0 w 151"/>
              <a:gd name="T15" fmla="*/ 0 h 200"/>
              <a:gd name="T16" fmla="*/ 2147483647 w 151"/>
              <a:gd name="T17" fmla="*/ 2147483647 h 200"/>
              <a:gd name="T18" fmla="*/ 2147483647 w 151"/>
              <a:gd name="T19" fmla="*/ 2147483647 h 2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51" h="200">
                <a:moveTo>
                  <a:pt x="67" y="200"/>
                </a:moveTo>
                <a:lnTo>
                  <a:pt x="83" y="200"/>
                </a:lnTo>
                <a:lnTo>
                  <a:pt x="83" y="117"/>
                </a:lnTo>
                <a:lnTo>
                  <a:pt x="151" y="0"/>
                </a:lnTo>
                <a:lnTo>
                  <a:pt x="132" y="0"/>
                </a:lnTo>
                <a:lnTo>
                  <a:pt x="75" y="102"/>
                </a:lnTo>
                <a:lnTo>
                  <a:pt x="20" y="0"/>
                </a:lnTo>
                <a:lnTo>
                  <a:pt x="0" y="0"/>
                </a:lnTo>
                <a:lnTo>
                  <a:pt x="67" y="117"/>
                </a:lnTo>
                <a:lnTo>
                  <a:pt x="67" y="2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1" name="Freeform 7"/>
          <p:cNvSpPr>
            <a:spLocks/>
          </p:cNvSpPr>
          <p:nvPr/>
        </p:nvSpPr>
        <p:spPr bwMode="auto">
          <a:xfrm>
            <a:off x="6480175" y="5854700"/>
            <a:ext cx="214313" cy="298450"/>
          </a:xfrm>
          <a:custGeom>
            <a:avLst/>
            <a:gdLst>
              <a:gd name="T0" fmla="*/ 2147483647 w 144"/>
              <a:gd name="T1" fmla="*/ 2147483647 h 200"/>
              <a:gd name="T2" fmla="*/ 2147483647 w 144"/>
              <a:gd name="T3" fmla="*/ 2147483647 h 200"/>
              <a:gd name="T4" fmla="*/ 2147483647 w 144"/>
              <a:gd name="T5" fmla="*/ 0 h 200"/>
              <a:gd name="T6" fmla="*/ 2147483647 w 144"/>
              <a:gd name="T7" fmla="*/ 0 h 200"/>
              <a:gd name="T8" fmla="*/ 2147483647 w 144"/>
              <a:gd name="T9" fmla="*/ 2147483647 h 200"/>
              <a:gd name="T10" fmla="*/ 2147483647 w 144"/>
              <a:gd name="T11" fmla="*/ 2147483647 h 200"/>
              <a:gd name="T12" fmla="*/ 2147483647 w 144"/>
              <a:gd name="T13" fmla="*/ 0 h 200"/>
              <a:gd name="T14" fmla="*/ 0 w 144"/>
              <a:gd name="T15" fmla="*/ 0 h 200"/>
              <a:gd name="T16" fmla="*/ 2147483647 w 144"/>
              <a:gd name="T17" fmla="*/ 2147483647 h 2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44" h="200">
                <a:moveTo>
                  <a:pt x="63" y="200"/>
                </a:moveTo>
                <a:lnTo>
                  <a:pt x="81" y="200"/>
                </a:lnTo>
                <a:lnTo>
                  <a:pt x="144" y="0"/>
                </a:lnTo>
                <a:lnTo>
                  <a:pt x="128" y="0"/>
                </a:lnTo>
                <a:lnTo>
                  <a:pt x="73" y="180"/>
                </a:lnTo>
                <a:lnTo>
                  <a:pt x="72" y="180"/>
                </a:lnTo>
                <a:lnTo>
                  <a:pt x="17" y="0"/>
                </a:lnTo>
                <a:lnTo>
                  <a:pt x="0" y="0"/>
                </a:lnTo>
                <a:lnTo>
                  <a:pt x="63" y="2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2" name="Freeform 8"/>
          <p:cNvSpPr>
            <a:spLocks noEditPoints="1"/>
          </p:cNvSpPr>
          <p:nvPr/>
        </p:nvSpPr>
        <p:spPr bwMode="auto">
          <a:xfrm>
            <a:off x="6761163" y="5781675"/>
            <a:ext cx="228600" cy="371475"/>
          </a:xfrm>
          <a:custGeom>
            <a:avLst/>
            <a:gdLst>
              <a:gd name="T0" fmla="*/ 2147483647 w 153"/>
              <a:gd name="T1" fmla="*/ 2147483647 h 249"/>
              <a:gd name="T2" fmla="*/ 2147483647 w 153"/>
              <a:gd name="T3" fmla="*/ 0 h 249"/>
              <a:gd name="T4" fmla="*/ 2147483647 w 153"/>
              <a:gd name="T5" fmla="*/ 0 h 249"/>
              <a:gd name="T6" fmla="*/ 2147483647 w 153"/>
              <a:gd name="T7" fmla="*/ 2147483647 h 249"/>
              <a:gd name="T8" fmla="*/ 2147483647 w 153"/>
              <a:gd name="T9" fmla="*/ 2147483647 h 249"/>
              <a:gd name="T10" fmla="*/ 2147483647 w 153"/>
              <a:gd name="T11" fmla="*/ 2147483647 h 249"/>
              <a:gd name="T12" fmla="*/ 2147483647 w 153"/>
              <a:gd name="T13" fmla="*/ 0 h 249"/>
              <a:gd name="T14" fmla="*/ 2147483647 w 153"/>
              <a:gd name="T15" fmla="*/ 0 h 249"/>
              <a:gd name="T16" fmla="*/ 2147483647 w 153"/>
              <a:gd name="T17" fmla="*/ 2147483647 h 249"/>
              <a:gd name="T18" fmla="*/ 2147483647 w 153"/>
              <a:gd name="T19" fmla="*/ 2147483647 h 249"/>
              <a:gd name="T20" fmla="*/ 0 w 153"/>
              <a:gd name="T21" fmla="*/ 2147483647 h 249"/>
              <a:gd name="T22" fmla="*/ 2147483647 w 153"/>
              <a:gd name="T23" fmla="*/ 2147483647 h 249"/>
              <a:gd name="T24" fmla="*/ 2147483647 w 153"/>
              <a:gd name="T25" fmla="*/ 2147483647 h 249"/>
              <a:gd name="T26" fmla="*/ 2147483647 w 153"/>
              <a:gd name="T27" fmla="*/ 2147483647 h 249"/>
              <a:gd name="T28" fmla="*/ 2147483647 w 153"/>
              <a:gd name="T29" fmla="*/ 2147483647 h 249"/>
              <a:gd name="T30" fmla="*/ 2147483647 w 153"/>
              <a:gd name="T31" fmla="*/ 2147483647 h 249"/>
              <a:gd name="T32" fmla="*/ 2147483647 w 153"/>
              <a:gd name="T33" fmla="*/ 2147483647 h 249"/>
              <a:gd name="T34" fmla="*/ 2147483647 w 153"/>
              <a:gd name="T35" fmla="*/ 2147483647 h 249"/>
              <a:gd name="T36" fmla="*/ 0 w 153"/>
              <a:gd name="T37" fmla="*/ 2147483647 h 249"/>
              <a:gd name="T38" fmla="*/ 2147483647 w 153"/>
              <a:gd name="T39" fmla="*/ 2147483647 h 249"/>
              <a:gd name="T40" fmla="*/ 2147483647 w 153"/>
              <a:gd name="T41" fmla="*/ 2147483647 h 249"/>
              <a:gd name="T42" fmla="*/ 2147483647 w 153"/>
              <a:gd name="T43" fmla="*/ 2147483647 h 249"/>
              <a:gd name="T44" fmla="*/ 2147483647 w 153"/>
              <a:gd name="T45" fmla="*/ 2147483647 h 24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153" h="249">
                <a:moveTo>
                  <a:pt x="106" y="28"/>
                </a:moveTo>
                <a:lnTo>
                  <a:pt x="106" y="0"/>
                </a:lnTo>
                <a:lnTo>
                  <a:pt x="89" y="0"/>
                </a:lnTo>
                <a:lnTo>
                  <a:pt x="89" y="28"/>
                </a:lnTo>
                <a:lnTo>
                  <a:pt x="106" y="28"/>
                </a:lnTo>
                <a:close/>
                <a:moveTo>
                  <a:pt x="63" y="28"/>
                </a:moveTo>
                <a:lnTo>
                  <a:pt x="63" y="0"/>
                </a:lnTo>
                <a:lnTo>
                  <a:pt x="47" y="0"/>
                </a:lnTo>
                <a:lnTo>
                  <a:pt x="47" y="28"/>
                </a:lnTo>
                <a:lnTo>
                  <a:pt x="63" y="28"/>
                </a:lnTo>
                <a:close/>
                <a:moveTo>
                  <a:pt x="0" y="249"/>
                </a:moveTo>
                <a:lnTo>
                  <a:pt x="17" y="249"/>
                </a:lnTo>
                <a:lnTo>
                  <a:pt x="37" y="187"/>
                </a:lnTo>
                <a:lnTo>
                  <a:pt x="115" y="187"/>
                </a:lnTo>
                <a:lnTo>
                  <a:pt x="135" y="249"/>
                </a:lnTo>
                <a:lnTo>
                  <a:pt x="153" y="249"/>
                </a:lnTo>
                <a:lnTo>
                  <a:pt x="87" y="49"/>
                </a:lnTo>
                <a:lnTo>
                  <a:pt x="69" y="49"/>
                </a:lnTo>
                <a:lnTo>
                  <a:pt x="0" y="249"/>
                </a:lnTo>
                <a:close/>
                <a:moveTo>
                  <a:pt x="76" y="68"/>
                </a:moveTo>
                <a:lnTo>
                  <a:pt x="109" y="171"/>
                </a:lnTo>
                <a:lnTo>
                  <a:pt x="43" y="171"/>
                </a:lnTo>
                <a:lnTo>
                  <a:pt x="76" y="6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>
            <a:off x="7065963" y="5848350"/>
            <a:ext cx="201612" cy="311150"/>
          </a:xfrm>
          <a:custGeom>
            <a:avLst/>
            <a:gdLst>
              <a:gd name="T0" fmla="*/ 2147483647 w 119"/>
              <a:gd name="T1" fmla="*/ 2147483647 h 184"/>
              <a:gd name="T2" fmla="*/ 2147483647 w 119"/>
              <a:gd name="T3" fmla="*/ 2147483647 h 184"/>
              <a:gd name="T4" fmla="*/ 2147483647 w 119"/>
              <a:gd name="T5" fmla="*/ 2147483647 h 184"/>
              <a:gd name="T6" fmla="*/ 2147483647 w 119"/>
              <a:gd name="T7" fmla="*/ 2147483647 h 184"/>
              <a:gd name="T8" fmla="*/ 2147483647 w 119"/>
              <a:gd name="T9" fmla="*/ 2147483647 h 184"/>
              <a:gd name="T10" fmla="*/ 2147483647 w 119"/>
              <a:gd name="T11" fmla="*/ 2147483647 h 184"/>
              <a:gd name="T12" fmla="*/ 2147483647 w 119"/>
              <a:gd name="T13" fmla="*/ 2147483647 h 184"/>
              <a:gd name="T14" fmla="*/ 2147483647 w 119"/>
              <a:gd name="T15" fmla="*/ 2147483647 h 184"/>
              <a:gd name="T16" fmla="*/ 2147483647 w 119"/>
              <a:gd name="T17" fmla="*/ 2147483647 h 184"/>
              <a:gd name="T18" fmla="*/ 2147483647 w 119"/>
              <a:gd name="T19" fmla="*/ 0 h 184"/>
              <a:gd name="T20" fmla="*/ 2147483647 w 119"/>
              <a:gd name="T21" fmla="*/ 2147483647 h 184"/>
              <a:gd name="T22" fmla="*/ 2147483647 w 119"/>
              <a:gd name="T23" fmla="*/ 2147483647 h 184"/>
              <a:gd name="T24" fmla="*/ 2147483647 w 119"/>
              <a:gd name="T25" fmla="*/ 2147483647 h 184"/>
              <a:gd name="T26" fmla="*/ 2147483647 w 119"/>
              <a:gd name="T27" fmla="*/ 2147483647 h 184"/>
              <a:gd name="T28" fmla="*/ 2147483647 w 119"/>
              <a:gd name="T29" fmla="*/ 2147483647 h 184"/>
              <a:gd name="T30" fmla="*/ 2147483647 w 119"/>
              <a:gd name="T31" fmla="*/ 2147483647 h 184"/>
              <a:gd name="T32" fmla="*/ 2147483647 w 119"/>
              <a:gd name="T33" fmla="*/ 2147483647 h 18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19" h="184">
                <a:moveTo>
                  <a:pt x="2" y="122"/>
                </a:moveTo>
                <a:cubicBezTo>
                  <a:pt x="0" y="165"/>
                  <a:pt x="26" y="184"/>
                  <a:pt x="62" y="184"/>
                </a:cubicBezTo>
                <a:cubicBezTo>
                  <a:pt x="115" y="184"/>
                  <a:pt x="119" y="146"/>
                  <a:pt x="119" y="133"/>
                </a:cubicBezTo>
                <a:cubicBezTo>
                  <a:pt x="119" y="104"/>
                  <a:pt x="101" y="94"/>
                  <a:pt x="80" y="87"/>
                </a:cubicBezTo>
                <a:cubicBezTo>
                  <a:pt x="44" y="76"/>
                  <a:pt x="44" y="76"/>
                  <a:pt x="44" y="76"/>
                </a:cubicBezTo>
                <a:cubicBezTo>
                  <a:pt x="31" y="73"/>
                  <a:pt x="21" y="66"/>
                  <a:pt x="21" y="49"/>
                </a:cubicBezTo>
                <a:cubicBezTo>
                  <a:pt x="21" y="23"/>
                  <a:pt x="39" y="14"/>
                  <a:pt x="59" y="14"/>
                </a:cubicBezTo>
                <a:cubicBezTo>
                  <a:pt x="80" y="14"/>
                  <a:pt x="99" y="28"/>
                  <a:pt x="100" y="55"/>
                </a:cubicBezTo>
                <a:cubicBezTo>
                  <a:pt x="114" y="55"/>
                  <a:pt x="114" y="55"/>
                  <a:pt x="114" y="55"/>
                </a:cubicBezTo>
                <a:cubicBezTo>
                  <a:pt x="114" y="18"/>
                  <a:pt x="88" y="0"/>
                  <a:pt x="58" y="0"/>
                </a:cubicBezTo>
                <a:cubicBezTo>
                  <a:pt x="16" y="0"/>
                  <a:pt x="7" y="32"/>
                  <a:pt x="7" y="49"/>
                </a:cubicBezTo>
                <a:cubicBezTo>
                  <a:pt x="7" y="77"/>
                  <a:pt x="23" y="87"/>
                  <a:pt x="40" y="92"/>
                </a:cubicBezTo>
                <a:cubicBezTo>
                  <a:pt x="74" y="102"/>
                  <a:pt x="74" y="102"/>
                  <a:pt x="74" y="102"/>
                </a:cubicBezTo>
                <a:cubicBezTo>
                  <a:pt x="88" y="106"/>
                  <a:pt x="105" y="114"/>
                  <a:pt x="105" y="134"/>
                </a:cubicBezTo>
                <a:cubicBezTo>
                  <a:pt x="105" y="159"/>
                  <a:pt x="81" y="170"/>
                  <a:pt x="65" y="170"/>
                </a:cubicBezTo>
                <a:cubicBezTo>
                  <a:pt x="38" y="170"/>
                  <a:pt x="15" y="158"/>
                  <a:pt x="16" y="122"/>
                </a:cubicBezTo>
                <a:lnTo>
                  <a:pt x="2" y="1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4" name="Freeform 10"/>
          <p:cNvSpPr>
            <a:spLocks/>
          </p:cNvSpPr>
          <p:nvPr/>
        </p:nvSpPr>
        <p:spPr bwMode="auto">
          <a:xfrm>
            <a:off x="7377113" y="5854700"/>
            <a:ext cx="209550" cy="298450"/>
          </a:xfrm>
          <a:custGeom>
            <a:avLst/>
            <a:gdLst>
              <a:gd name="T0" fmla="*/ 0 w 141"/>
              <a:gd name="T1" fmla="*/ 2147483647 h 200"/>
              <a:gd name="T2" fmla="*/ 2147483647 w 141"/>
              <a:gd name="T3" fmla="*/ 2147483647 h 200"/>
              <a:gd name="T4" fmla="*/ 2147483647 w 141"/>
              <a:gd name="T5" fmla="*/ 2147483647 h 200"/>
              <a:gd name="T6" fmla="*/ 2147483647 w 141"/>
              <a:gd name="T7" fmla="*/ 2147483647 h 200"/>
              <a:gd name="T8" fmla="*/ 2147483647 w 141"/>
              <a:gd name="T9" fmla="*/ 2147483647 h 200"/>
              <a:gd name="T10" fmla="*/ 2147483647 w 141"/>
              <a:gd name="T11" fmla="*/ 2147483647 h 200"/>
              <a:gd name="T12" fmla="*/ 2147483647 w 141"/>
              <a:gd name="T13" fmla="*/ 2147483647 h 200"/>
              <a:gd name="T14" fmla="*/ 2147483647 w 141"/>
              <a:gd name="T15" fmla="*/ 0 h 200"/>
              <a:gd name="T16" fmla="*/ 2147483647 w 141"/>
              <a:gd name="T17" fmla="*/ 0 h 200"/>
              <a:gd name="T18" fmla="*/ 2147483647 w 141"/>
              <a:gd name="T19" fmla="*/ 2147483647 h 200"/>
              <a:gd name="T20" fmla="*/ 2147483647 w 141"/>
              <a:gd name="T21" fmla="*/ 0 h 200"/>
              <a:gd name="T22" fmla="*/ 0 w 141"/>
              <a:gd name="T23" fmla="*/ 0 h 200"/>
              <a:gd name="T24" fmla="*/ 0 w 141"/>
              <a:gd name="T25" fmla="*/ 2147483647 h 2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41" h="200">
                <a:moveTo>
                  <a:pt x="0" y="200"/>
                </a:moveTo>
                <a:lnTo>
                  <a:pt x="16" y="200"/>
                </a:lnTo>
                <a:lnTo>
                  <a:pt x="16" y="132"/>
                </a:lnTo>
                <a:lnTo>
                  <a:pt x="49" y="96"/>
                </a:lnTo>
                <a:lnTo>
                  <a:pt x="120" y="200"/>
                </a:lnTo>
                <a:lnTo>
                  <a:pt x="141" y="200"/>
                </a:lnTo>
                <a:lnTo>
                  <a:pt x="62" y="82"/>
                </a:lnTo>
                <a:lnTo>
                  <a:pt x="137" y="0"/>
                </a:lnTo>
                <a:lnTo>
                  <a:pt x="116" y="0"/>
                </a:lnTo>
                <a:lnTo>
                  <a:pt x="16" y="107"/>
                </a:lnTo>
                <a:lnTo>
                  <a:pt x="16" y="0"/>
                </a:lnTo>
                <a:lnTo>
                  <a:pt x="0" y="0"/>
                </a:lnTo>
                <a:lnTo>
                  <a:pt x="0" y="2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>
            <a:off x="7648575" y="5854700"/>
            <a:ext cx="223838" cy="298450"/>
          </a:xfrm>
          <a:custGeom>
            <a:avLst/>
            <a:gdLst>
              <a:gd name="T0" fmla="*/ 2147483647 w 150"/>
              <a:gd name="T1" fmla="*/ 2147483647 h 200"/>
              <a:gd name="T2" fmla="*/ 2147483647 w 150"/>
              <a:gd name="T3" fmla="*/ 2147483647 h 200"/>
              <a:gd name="T4" fmla="*/ 2147483647 w 150"/>
              <a:gd name="T5" fmla="*/ 2147483647 h 200"/>
              <a:gd name="T6" fmla="*/ 2147483647 w 150"/>
              <a:gd name="T7" fmla="*/ 0 h 200"/>
              <a:gd name="T8" fmla="*/ 2147483647 w 150"/>
              <a:gd name="T9" fmla="*/ 0 h 200"/>
              <a:gd name="T10" fmla="*/ 2147483647 w 150"/>
              <a:gd name="T11" fmla="*/ 2147483647 h 200"/>
              <a:gd name="T12" fmla="*/ 2147483647 w 150"/>
              <a:gd name="T13" fmla="*/ 0 h 200"/>
              <a:gd name="T14" fmla="*/ 0 w 150"/>
              <a:gd name="T15" fmla="*/ 0 h 200"/>
              <a:gd name="T16" fmla="*/ 2147483647 w 150"/>
              <a:gd name="T17" fmla="*/ 2147483647 h 200"/>
              <a:gd name="T18" fmla="*/ 2147483647 w 150"/>
              <a:gd name="T19" fmla="*/ 2147483647 h 2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50" h="200">
                <a:moveTo>
                  <a:pt x="66" y="200"/>
                </a:moveTo>
                <a:lnTo>
                  <a:pt x="83" y="200"/>
                </a:lnTo>
                <a:lnTo>
                  <a:pt x="83" y="117"/>
                </a:lnTo>
                <a:lnTo>
                  <a:pt x="150" y="0"/>
                </a:lnTo>
                <a:lnTo>
                  <a:pt x="131" y="0"/>
                </a:lnTo>
                <a:lnTo>
                  <a:pt x="75" y="102"/>
                </a:lnTo>
                <a:lnTo>
                  <a:pt x="19" y="0"/>
                </a:lnTo>
                <a:lnTo>
                  <a:pt x="0" y="0"/>
                </a:lnTo>
                <a:lnTo>
                  <a:pt x="66" y="117"/>
                </a:lnTo>
                <a:lnTo>
                  <a:pt x="66" y="2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7964488" y="5854700"/>
            <a:ext cx="166687" cy="298450"/>
          </a:xfrm>
          <a:custGeom>
            <a:avLst/>
            <a:gdLst>
              <a:gd name="T0" fmla="*/ 0 w 112"/>
              <a:gd name="T1" fmla="*/ 2147483647 h 200"/>
              <a:gd name="T2" fmla="*/ 2147483647 w 112"/>
              <a:gd name="T3" fmla="*/ 2147483647 h 200"/>
              <a:gd name="T4" fmla="*/ 2147483647 w 112"/>
              <a:gd name="T5" fmla="*/ 2147483647 h 200"/>
              <a:gd name="T6" fmla="*/ 2147483647 w 112"/>
              <a:gd name="T7" fmla="*/ 2147483647 h 200"/>
              <a:gd name="T8" fmla="*/ 2147483647 w 112"/>
              <a:gd name="T9" fmla="*/ 0 h 200"/>
              <a:gd name="T10" fmla="*/ 0 w 112"/>
              <a:gd name="T11" fmla="*/ 0 h 200"/>
              <a:gd name="T12" fmla="*/ 0 w 112"/>
              <a:gd name="T13" fmla="*/ 2147483647 h 2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2" h="200">
                <a:moveTo>
                  <a:pt x="0" y="200"/>
                </a:moveTo>
                <a:lnTo>
                  <a:pt x="112" y="200"/>
                </a:lnTo>
                <a:lnTo>
                  <a:pt x="112" y="184"/>
                </a:lnTo>
                <a:lnTo>
                  <a:pt x="16" y="184"/>
                </a:lnTo>
                <a:lnTo>
                  <a:pt x="16" y="0"/>
                </a:lnTo>
                <a:lnTo>
                  <a:pt x="0" y="0"/>
                </a:lnTo>
                <a:lnTo>
                  <a:pt x="0" y="2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7" name="Freeform 13"/>
          <p:cNvSpPr>
            <a:spLocks noEditPoints="1"/>
          </p:cNvSpPr>
          <p:nvPr/>
        </p:nvSpPr>
        <p:spPr bwMode="auto">
          <a:xfrm>
            <a:off x="8197850" y="5781675"/>
            <a:ext cx="228600" cy="371475"/>
          </a:xfrm>
          <a:custGeom>
            <a:avLst/>
            <a:gdLst>
              <a:gd name="T0" fmla="*/ 2147483647 w 153"/>
              <a:gd name="T1" fmla="*/ 2147483647 h 249"/>
              <a:gd name="T2" fmla="*/ 2147483647 w 153"/>
              <a:gd name="T3" fmla="*/ 0 h 249"/>
              <a:gd name="T4" fmla="*/ 2147483647 w 153"/>
              <a:gd name="T5" fmla="*/ 0 h 249"/>
              <a:gd name="T6" fmla="*/ 2147483647 w 153"/>
              <a:gd name="T7" fmla="*/ 2147483647 h 249"/>
              <a:gd name="T8" fmla="*/ 2147483647 w 153"/>
              <a:gd name="T9" fmla="*/ 2147483647 h 249"/>
              <a:gd name="T10" fmla="*/ 2147483647 w 153"/>
              <a:gd name="T11" fmla="*/ 2147483647 h 249"/>
              <a:gd name="T12" fmla="*/ 2147483647 w 153"/>
              <a:gd name="T13" fmla="*/ 0 h 249"/>
              <a:gd name="T14" fmla="*/ 2147483647 w 153"/>
              <a:gd name="T15" fmla="*/ 0 h 249"/>
              <a:gd name="T16" fmla="*/ 2147483647 w 153"/>
              <a:gd name="T17" fmla="*/ 2147483647 h 249"/>
              <a:gd name="T18" fmla="*/ 2147483647 w 153"/>
              <a:gd name="T19" fmla="*/ 2147483647 h 249"/>
              <a:gd name="T20" fmla="*/ 0 w 153"/>
              <a:gd name="T21" fmla="*/ 2147483647 h 249"/>
              <a:gd name="T22" fmla="*/ 2147483647 w 153"/>
              <a:gd name="T23" fmla="*/ 2147483647 h 249"/>
              <a:gd name="T24" fmla="*/ 2147483647 w 153"/>
              <a:gd name="T25" fmla="*/ 2147483647 h 249"/>
              <a:gd name="T26" fmla="*/ 2147483647 w 153"/>
              <a:gd name="T27" fmla="*/ 2147483647 h 249"/>
              <a:gd name="T28" fmla="*/ 2147483647 w 153"/>
              <a:gd name="T29" fmla="*/ 2147483647 h 249"/>
              <a:gd name="T30" fmla="*/ 2147483647 w 153"/>
              <a:gd name="T31" fmla="*/ 2147483647 h 249"/>
              <a:gd name="T32" fmla="*/ 2147483647 w 153"/>
              <a:gd name="T33" fmla="*/ 2147483647 h 249"/>
              <a:gd name="T34" fmla="*/ 2147483647 w 153"/>
              <a:gd name="T35" fmla="*/ 2147483647 h 249"/>
              <a:gd name="T36" fmla="*/ 0 w 153"/>
              <a:gd name="T37" fmla="*/ 2147483647 h 249"/>
              <a:gd name="T38" fmla="*/ 2147483647 w 153"/>
              <a:gd name="T39" fmla="*/ 2147483647 h 249"/>
              <a:gd name="T40" fmla="*/ 2147483647 w 153"/>
              <a:gd name="T41" fmla="*/ 2147483647 h 249"/>
              <a:gd name="T42" fmla="*/ 2147483647 w 153"/>
              <a:gd name="T43" fmla="*/ 2147483647 h 249"/>
              <a:gd name="T44" fmla="*/ 2147483647 w 153"/>
              <a:gd name="T45" fmla="*/ 2147483647 h 24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153" h="249">
                <a:moveTo>
                  <a:pt x="106" y="28"/>
                </a:moveTo>
                <a:lnTo>
                  <a:pt x="106" y="0"/>
                </a:lnTo>
                <a:lnTo>
                  <a:pt x="90" y="0"/>
                </a:lnTo>
                <a:lnTo>
                  <a:pt x="90" y="28"/>
                </a:lnTo>
                <a:lnTo>
                  <a:pt x="106" y="28"/>
                </a:lnTo>
                <a:close/>
                <a:moveTo>
                  <a:pt x="64" y="28"/>
                </a:moveTo>
                <a:lnTo>
                  <a:pt x="64" y="0"/>
                </a:lnTo>
                <a:lnTo>
                  <a:pt x="48" y="0"/>
                </a:lnTo>
                <a:lnTo>
                  <a:pt x="48" y="28"/>
                </a:lnTo>
                <a:lnTo>
                  <a:pt x="64" y="28"/>
                </a:lnTo>
                <a:close/>
                <a:moveTo>
                  <a:pt x="0" y="249"/>
                </a:moveTo>
                <a:lnTo>
                  <a:pt x="17" y="249"/>
                </a:lnTo>
                <a:lnTo>
                  <a:pt x="38" y="187"/>
                </a:lnTo>
                <a:lnTo>
                  <a:pt x="116" y="187"/>
                </a:lnTo>
                <a:lnTo>
                  <a:pt x="136" y="249"/>
                </a:lnTo>
                <a:lnTo>
                  <a:pt x="153" y="249"/>
                </a:lnTo>
                <a:lnTo>
                  <a:pt x="86" y="49"/>
                </a:lnTo>
                <a:lnTo>
                  <a:pt x="68" y="49"/>
                </a:lnTo>
                <a:lnTo>
                  <a:pt x="0" y="249"/>
                </a:lnTo>
                <a:close/>
                <a:moveTo>
                  <a:pt x="77" y="68"/>
                </a:moveTo>
                <a:lnTo>
                  <a:pt x="110" y="171"/>
                </a:lnTo>
                <a:lnTo>
                  <a:pt x="43" y="171"/>
                </a:lnTo>
                <a:lnTo>
                  <a:pt x="77" y="6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8" name="Freeform 14"/>
          <p:cNvSpPr>
            <a:spLocks/>
          </p:cNvSpPr>
          <p:nvPr/>
        </p:nvSpPr>
        <p:spPr bwMode="auto">
          <a:xfrm>
            <a:off x="5954713" y="6305550"/>
            <a:ext cx="92075" cy="100013"/>
          </a:xfrm>
          <a:custGeom>
            <a:avLst/>
            <a:gdLst>
              <a:gd name="T0" fmla="*/ 2147483647 w 54"/>
              <a:gd name="T1" fmla="*/ 2147483647 h 59"/>
              <a:gd name="T2" fmla="*/ 2147483647 w 54"/>
              <a:gd name="T3" fmla="*/ 2147483647 h 59"/>
              <a:gd name="T4" fmla="*/ 2147483647 w 54"/>
              <a:gd name="T5" fmla="*/ 2147483647 h 59"/>
              <a:gd name="T6" fmla="*/ 2147483647 w 54"/>
              <a:gd name="T7" fmla="*/ 2147483647 h 59"/>
              <a:gd name="T8" fmla="*/ 2147483647 w 54"/>
              <a:gd name="T9" fmla="*/ 0 h 59"/>
              <a:gd name="T10" fmla="*/ 2147483647 w 54"/>
              <a:gd name="T11" fmla="*/ 0 h 59"/>
              <a:gd name="T12" fmla="*/ 2147483647 w 54"/>
              <a:gd name="T13" fmla="*/ 2147483647 h 59"/>
              <a:gd name="T14" fmla="*/ 2147483647 w 54"/>
              <a:gd name="T15" fmla="*/ 2147483647 h 59"/>
              <a:gd name="T16" fmla="*/ 2147483647 w 54"/>
              <a:gd name="T17" fmla="*/ 2147483647 h 59"/>
              <a:gd name="T18" fmla="*/ 2147483647 w 54"/>
              <a:gd name="T19" fmla="*/ 2147483647 h 59"/>
              <a:gd name="T20" fmla="*/ 2147483647 w 54"/>
              <a:gd name="T21" fmla="*/ 0 h 59"/>
              <a:gd name="T22" fmla="*/ 2147483647 w 54"/>
              <a:gd name="T23" fmla="*/ 0 h 59"/>
              <a:gd name="T24" fmla="*/ 2147483647 w 54"/>
              <a:gd name="T25" fmla="*/ 2147483647 h 59"/>
              <a:gd name="T26" fmla="*/ 0 w 54"/>
              <a:gd name="T27" fmla="*/ 2147483647 h 59"/>
              <a:gd name="T28" fmla="*/ 2147483647 w 54"/>
              <a:gd name="T29" fmla="*/ 2147483647 h 59"/>
              <a:gd name="T30" fmla="*/ 2147483647 w 54"/>
              <a:gd name="T31" fmla="*/ 2147483647 h 59"/>
              <a:gd name="T32" fmla="*/ 2147483647 w 54"/>
              <a:gd name="T33" fmla="*/ 2147483647 h 59"/>
              <a:gd name="T34" fmla="*/ 2147483647 w 54"/>
              <a:gd name="T35" fmla="*/ 2147483647 h 59"/>
              <a:gd name="T36" fmla="*/ 2147483647 w 54"/>
              <a:gd name="T37" fmla="*/ 2147483647 h 59"/>
              <a:gd name="T38" fmla="*/ 2147483647 w 54"/>
              <a:gd name="T39" fmla="*/ 2147483647 h 5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4" h="59">
                <a:moveTo>
                  <a:pt x="54" y="49"/>
                </a:moveTo>
                <a:cubicBezTo>
                  <a:pt x="53" y="51"/>
                  <a:pt x="50" y="52"/>
                  <a:pt x="48" y="52"/>
                </a:cubicBezTo>
                <a:cubicBezTo>
                  <a:pt x="45" y="52"/>
                  <a:pt x="44" y="50"/>
                  <a:pt x="44" y="45"/>
                </a:cubicBezTo>
                <a:cubicBezTo>
                  <a:pt x="44" y="43"/>
                  <a:pt x="44" y="39"/>
                  <a:pt x="44" y="34"/>
                </a:cubicBezTo>
                <a:cubicBezTo>
                  <a:pt x="46" y="0"/>
                  <a:pt x="46" y="0"/>
                  <a:pt x="46" y="0"/>
                </a:cubicBezTo>
                <a:cubicBezTo>
                  <a:pt x="37" y="0"/>
                  <a:pt x="37" y="0"/>
                  <a:pt x="37" y="0"/>
                </a:cubicBezTo>
                <a:cubicBezTo>
                  <a:pt x="36" y="25"/>
                  <a:pt x="36" y="25"/>
                  <a:pt x="36" y="25"/>
                </a:cubicBezTo>
                <a:cubicBezTo>
                  <a:pt x="34" y="45"/>
                  <a:pt x="26" y="52"/>
                  <a:pt x="18" y="52"/>
                </a:cubicBezTo>
                <a:cubicBezTo>
                  <a:pt x="13" y="52"/>
                  <a:pt x="9" y="48"/>
                  <a:pt x="9" y="41"/>
                </a:cubicBezTo>
                <a:cubicBezTo>
                  <a:pt x="9" y="31"/>
                  <a:pt x="11" y="14"/>
                  <a:pt x="11" y="10"/>
                </a:cubicBezTo>
                <a:cubicBezTo>
                  <a:pt x="11" y="6"/>
                  <a:pt x="10" y="3"/>
                  <a:pt x="10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3"/>
                  <a:pt x="1" y="7"/>
                  <a:pt x="1" y="10"/>
                </a:cubicBezTo>
                <a:cubicBezTo>
                  <a:pt x="1" y="20"/>
                  <a:pt x="0" y="37"/>
                  <a:pt x="0" y="42"/>
                </a:cubicBezTo>
                <a:cubicBezTo>
                  <a:pt x="0" y="52"/>
                  <a:pt x="5" y="59"/>
                  <a:pt x="17" y="59"/>
                </a:cubicBezTo>
                <a:cubicBezTo>
                  <a:pt x="25" y="59"/>
                  <a:pt x="31" y="55"/>
                  <a:pt x="35" y="49"/>
                </a:cubicBezTo>
                <a:cubicBezTo>
                  <a:pt x="35" y="49"/>
                  <a:pt x="35" y="49"/>
                  <a:pt x="35" y="49"/>
                </a:cubicBezTo>
                <a:cubicBezTo>
                  <a:pt x="36" y="58"/>
                  <a:pt x="41" y="59"/>
                  <a:pt x="44" y="59"/>
                </a:cubicBezTo>
                <a:cubicBezTo>
                  <a:pt x="48" y="59"/>
                  <a:pt x="51" y="58"/>
                  <a:pt x="54" y="56"/>
                </a:cubicBezTo>
                <a:lnTo>
                  <a:pt x="54" y="4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9" name="Freeform 15"/>
          <p:cNvSpPr>
            <a:spLocks/>
          </p:cNvSpPr>
          <p:nvPr/>
        </p:nvSpPr>
        <p:spPr bwMode="auto">
          <a:xfrm>
            <a:off x="6069013" y="6305550"/>
            <a:ext cx="92075" cy="100013"/>
          </a:xfrm>
          <a:custGeom>
            <a:avLst/>
            <a:gdLst>
              <a:gd name="T0" fmla="*/ 2147483647 w 55"/>
              <a:gd name="T1" fmla="*/ 2147483647 h 59"/>
              <a:gd name="T2" fmla="*/ 2147483647 w 55"/>
              <a:gd name="T3" fmla="*/ 2147483647 h 59"/>
              <a:gd name="T4" fmla="*/ 2147483647 w 55"/>
              <a:gd name="T5" fmla="*/ 2147483647 h 59"/>
              <a:gd name="T6" fmla="*/ 2147483647 w 55"/>
              <a:gd name="T7" fmla="*/ 2147483647 h 59"/>
              <a:gd name="T8" fmla="*/ 2147483647 w 55"/>
              <a:gd name="T9" fmla="*/ 0 h 59"/>
              <a:gd name="T10" fmla="*/ 2147483647 w 55"/>
              <a:gd name="T11" fmla="*/ 0 h 59"/>
              <a:gd name="T12" fmla="*/ 2147483647 w 55"/>
              <a:gd name="T13" fmla="*/ 2147483647 h 59"/>
              <a:gd name="T14" fmla="*/ 2147483647 w 55"/>
              <a:gd name="T15" fmla="*/ 2147483647 h 59"/>
              <a:gd name="T16" fmla="*/ 2147483647 w 55"/>
              <a:gd name="T17" fmla="*/ 2147483647 h 59"/>
              <a:gd name="T18" fmla="*/ 2147483647 w 55"/>
              <a:gd name="T19" fmla="*/ 2147483647 h 59"/>
              <a:gd name="T20" fmla="*/ 2147483647 w 55"/>
              <a:gd name="T21" fmla="*/ 0 h 59"/>
              <a:gd name="T22" fmla="*/ 2147483647 w 55"/>
              <a:gd name="T23" fmla="*/ 0 h 59"/>
              <a:gd name="T24" fmla="*/ 2147483647 w 55"/>
              <a:gd name="T25" fmla="*/ 2147483647 h 59"/>
              <a:gd name="T26" fmla="*/ 0 w 55"/>
              <a:gd name="T27" fmla="*/ 2147483647 h 59"/>
              <a:gd name="T28" fmla="*/ 2147483647 w 55"/>
              <a:gd name="T29" fmla="*/ 2147483647 h 59"/>
              <a:gd name="T30" fmla="*/ 2147483647 w 55"/>
              <a:gd name="T31" fmla="*/ 2147483647 h 59"/>
              <a:gd name="T32" fmla="*/ 2147483647 w 55"/>
              <a:gd name="T33" fmla="*/ 2147483647 h 59"/>
              <a:gd name="T34" fmla="*/ 2147483647 w 55"/>
              <a:gd name="T35" fmla="*/ 2147483647 h 59"/>
              <a:gd name="T36" fmla="*/ 2147483647 w 55"/>
              <a:gd name="T37" fmla="*/ 2147483647 h 59"/>
              <a:gd name="T38" fmla="*/ 2147483647 w 55"/>
              <a:gd name="T39" fmla="*/ 2147483647 h 5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5" h="59">
                <a:moveTo>
                  <a:pt x="55" y="49"/>
                </a:moveTo>
                <a:cubicBezTo>
                  <a:pt x="53" y="51"/>
                  <a:pt x="51" y="52"/>
                  <a:pt x="49" y="52"/>
                </a:cubicBezTo>
                <a:cubicBezTo>
                  <a:pt x="45" y="52"/>
                  <a:pt x="44" y="50"/>
                  <a:pt x="44" y="45"/>
                </a:cubicBezTo>
                <a:cubicBezTo>
                  <a:pt x="44" y="43"/>
                  <a:pt x="44" y="39"/>
                  <a:pt x="44" y="34"/>
                </a:cubicBezTo>
                <a:cubicBezTo>
                  <a:pt x="46" y="0"/>
                  <a:pt x="46" y="0"/>
                  <a:pt x="46" y="0"/>
                </a:cubicBezTo>
                <a:cubicBezTo>
                  <a:pt x="37" y="0"/>
                  <a:pt x="37" y="0"/>
                  <a:pt x="37" y="0"/>
                </a:cubicBezTo>
                <a:cubicBezTo>
                  <a:pt x="36" y="25"/>
                  <a:pt x="36" y="25"/>
                  <a:pt x="36" y="25"/>
                </a:cubicBezTo>
                <a:cubicBezTo>
                  <a:pt x="35" y="45"/>
                  <a:pt x="26" y="52"/>
                  <a:pt x="18" y="52"/>
                </a:cubicBezTo>
                <a:cubicBezTo>
                  <a:pt x="13" y="52"/>
                  <a:pt x="9" y="48"/>
                  <a:pt x="9" y="41"/>
                </a:cubicBezTo>
                <a:cubicBezTo>
                  <a:pt x="9" y="31"/>
                  <a:pt x="11" y="14"/>
                  <a:pt x="11" y="10"/>
                </a:cubicBezTo>
                <a:cubicBezTo>
                  <a:pt x="11" y="6"/>
                  <a:pt x="11" y="3"/>
                  <a:pt x="10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3"/>
                  <a:pt x="2" y="7"/>
                  <a:pt x="2" y="10"/>
                </a:cubicBezTo>
                <a:cubicBezTo>
                  <a:pt x="2" y="20"/>
                  <a:pt x="0" y="37"/>
                  <a:pt x="0" y="42"/>
                </a:cubicBezTo>
                <a:cubicBezTo>
                  <a:pt x="0" y="52"/>
                  <a:pt x="6" y="59"/>
                  <a:pt x="18" y="59"/>
                </a:cubicBezTo>
                <a:cubicBezTo>
                  <a:pt x="26" y="59"/>
                  <a:pt x="31" y="55"/>
                  <a:pt x="35" y="49"/>
                </a:cubicBezTo>
                <a:cubicBezTo>
                  <a:pt x="35" y="49"/>
                  <a:pt x="35" y="49"/>
                  <a:pt x="35" y="49"/>
                </a:cubicBezTo>
                <a:cubicBezTo>
                  <a:pt x="36" y="58"/>
                  <a:pt x="41" y="59"/>
                  <a:pt x="45" y="59"/>
                </a:cubicBezTo>
                <a:cubicBezTo>
                  <a:pt x="48" y="59"/>
                  <a:pt x="51" y="58"/>
                  <a:pt x="54" y="56"/>
                </a:cubicBezTo>
                <a:lnTo>
                  <a:pt x="55" y="4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40" name="Freeform 16"/>
          <p:cNvSpPr>
            <a:spLocks noEditPoints="1"/>
          </p:cNvSpPr>
          <p:nvPr/>
        </p:nvSpPr>
        <p:spPr bwMode="auto">
          <a:xfrm>
            <a:off x="6175375" y="6251575"/>
            <a:ext cx="96838" cy="153988"/>
          </a:xfrm>
          <a:custGeom>
            <a:avLst/>
            <a:gdLst>
              <a:gd name="T0" fmla="*/ 2147483647 w 57"/>
              <a:gd name="T1" fmla="*/ 2147483647 h 91"/>
              <a:gd name="T2" fmla="*/ 2147483647 w 57"/>
              <a:gd name="T3" fmla="*/ 2147483647 h 91"/>
              <a:gd name="T4" fmla="*/ 2147483647 w 57"/>
              <a:gd name="T5" fmla="*/ 2147483647 h 91"/>
              <a:gd name="T6" fmla="*/ 2147483647 w 57"/>
              <a:gd name="T7" fmla="*/ 2147483647 h 91"/>
              <a:gd name="T8" fmla="*/ 2147483647 w 57"/>
              <a:gd name="T9" fmla="*/ 2147483647 h 91"/>
              <a:gd name="T10" fmla="*/ 2147483647 w 57"/>
              <a:gd name="T11" fmla="*/ 2147483647 h 91"/>
              <a:gd name="T12" fmla="*/ 2147483647 w 57"/>
              <a:gd name="T13" fmla="*/ 0 h 91"/>
              <a:gd name="T14" fmla="*/ 2147483647 w 57"/>
              <a:gd name="T15" fmla="*/ 0 h 91"/>
              <a:gd name="T16" fmla="*/ 2147483647 w 57"/>
              <a:gd name="T17" fmla="*/ 2147483647 h 91"/>
              <a:gd name="T18" fmla="*/ 2147483647 w 57"/>
              <a:gd name="T19" fmla="*/ 2147483647 h 91"/>
              <a:gd name="T20" fmla="*/ 0 w 57"/>
              <a:gd name="T21" fmla="*/ 2147483647 h 91"/>
              <a:gd name="T22" fmla="*/ 2147483647 w 57"/>
              <a:gd name="T23" fmla="*/ 2147483647 h 91"/>
              <a:gd name="T24" fmla="*/ 2147483647 w 57"/>
              <a:gd name="T25" fmla="*/ 2147483647 h 91"/>
              <a:gd name="T26" fmla="*/ 2147483647 w 57"/>
              <a:gd name="T27" fmla="*/ 2147483647 h 91"/>
              <a:gd name="T28" fmla="*/ 2147483647 w 57"/>
              <a:gd name="T29" fmla="*/ 2147483647 h 91"/>
              <a:gd name="T30" fmla="*/ 2147483647 w 57"/>
              <a:gd name="T31" fmla="*/ 2147483647 h 91"/>
              <a:gd name="T32" fmla="*/ 2147483647 w 57"/>
              <a:gd name="T33" fmla="*/ 2147483647 h 91"/>
              <a:gd name="T34" fmla="*/ 2147483647 w 57"/>
              <a:gd name="T35" fmla="*/ 2147483647 h 91"/>
              <a:gd name="T36" fmla="*/ 2147483647 w 57"/>
              <a:gd name="T37" fmla="*/ 2147483647 h 91"/>
              <a:gd name="T38" fmla="*/ 2147483647 w 57"/>
              <a:gd name="T39" fmla="*/ 0 h 9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7" h="91">
                <a:moveTo>
                  <a:pt x="10" y="67"/>
                </a:moveTo>
                <a:cubicBezTo>
                  <a:pt x="10" y="57"/>
                  <a:pt x="14" y="40"/>
                  <a:pt x="30" y="40"/>
                </a:cubicBezTo>
                <a:cubicBezTo>
                  <a:pt x="33" y="40"/>
                  <a:pt x="37" y="40"/>
                  <a:pt x="40" y="42"/>
                </a:cubicBezTo>
                <a:cubicBezTo>
                  <a:pt x="39" y="57"/>
                  <a:pt x="39" y="57"/>
                  <a:pt x="39" y="57"/>
                </a:cubicBezTo>
                <a:cubicBezTo>
                  <a:pt x="38" y="70"/>
                  <a:pt x="34" y="83"/>
                  <a:pt x="21" y="83"/>
                </a:cubicBezTo>
                <a:cubicBezTo>
                  <a:pt x="13" y="83"/>
                  <a:pt x="10" y="75"/>
                  <a:pt x="10" y="67"/>
                </a:cubicBezTo>
                <a:close/>
                <a:moveTo>
                  <a:pt x="51" y="0"/>
                </a:moveTo>
                <a:cubicBezTo>
                  <a:pt x="42" y="0"/>
                  <a:pt x="42" y="0"/>
                  <a:pt x="42" y="0"/>
                </a:cubicBezTo>
                <a:cubicBezTo>
                  <a:pt x="41" y="33"/>
                  <a:pt x="41" y="33"/>
                  <a:pt x="41" y="33"/>
                </a:cubicBezTo>
                <a:cubicBezTo>
                  <a:pt x="37" y="32"/>
                  <a:pt x="33" y="31"/>
                  <a:pt x="29" y="31"/>
                </a:cubicBezTo>
                <a:cubicBezTo>
                  <a:pt x="9" y="31"/>
                  <a:pt x="0" y="50"/>
                  <a:pt x="0" y="67"/>
                </a:cubicBezTo>
                <a:cubicBezTo>
                  <a:pt x="0" y="85"/>
                  <a:pt x="10" y="91"/>
                  <a:pt x="20" y="91"/>
                </a:cubicBezTo>
                <a:cubicBezTo>
                  <a:pt x="29" y="91"/>
                  <a:pt x="34" y="88"/>
                  <a:pt x="39" y="81"/>
                </a:cubicBezTo>
                <a:cubicBezTo>
                  <a:pt x="39" y="88"/>
                  <a:pt x="43" y="91"/>
                  <a:pt x="49" y="91"/>
                </a:cubicBezTo>
                <a:cubicBezTo>
                  <a:pt x="52" y="91"/>
                  <a:pt x="55" y="90"/>
                  <a:pt x="57" y="88"/>
                </a:cubicBezTo>
                <a:cubicBezTo>
                  <a:pt x="57" y="82"/>
                  <a:pt x="57" y="82"/>
                  <a:pt x="57" y="82"/>
                </a:cubicBezTo>
                <a:cubicBezTo>
                  <a:pt x="55" y="83"/>
                  <a:pt x="54" y="84"/>
                  <a:pt x="52" y="84"/>
                </a:cubicBezTo>
                <a:cubicBezTo>
                  <a:pt x="49" y="84"/>
                  <a:pt x="48" y="82"/>
                  <a:pt x="48" y="76"/>
                </a:cubicBezTo>
                <a:cubicBezTo>
                  <a:pt x="48" y="67"/>
                  <a:pt x="48" y="60"/>
                  <a:pt x="49" y="51"/>
                </a:cubicBezTo>
                <a:lnTo>
                  <a:pt x="5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41" name="Freeform 17"/>
          <p:cNvSpPr>
            <a:spLocks noEditPoints="1"/>
          </p:cNvSpPr>
          <p:nvPr/>
        </p:nvSpPr>
        <p:spPr bwMode="auto">
          <a:xfrm>
            <a:off x="6289675" y="6303963"/>
            <a:ext cx="74613" cy="101600"/>
          </a:xfrm>
          <a:custGeom>
            <a:avLst/>
            <a:gdLst>
              <a:gd name="T0" fmla="*/ 2147483647 w 45"/>
              <a:gd name="T1" fmla="*/ 2147483647 h 60"/>
              <a:gd name="T2" fmla="*/ 2147483647 w 45"/>
              <a:gd name="T3" fmla="*/ 2147483647 h 60"/>
              <a:gd name="T4" fmla="*/ 2147483647 w 45"/>
              <a:gd name="T5" fmla="*/ 2147483647 h 60"/>
              <a:gd name="T6" fmla="*/ 2147483647 w 45"/>
              <a:gd name="T7" fmla="*/ 2147483647 h 60"/>
              <a:gd name="T8" fmla="*/ 2147483647 w 45"/>
              <a:gd name="T9" fmla="*/ 2147483647 h 60"/>
              <a:gd name="T10" fmla="*/ 2147483647 w 45"/>
              <a:gd name="T11" fmla="*/ 0 h 60"/>
              <a:gd name="T12" fmla="*/ 0 w 45"/>
              <a:gd name="T13" fmla="*/ 2147483647 h 60"/>
              <a:gd name="T14" fmla="*/ 2147483647 w 45"/>
              <a:gd name="T15" fmla="*/ 2147483647 h 60"/>
              <a:gd name="T16" fmla="*/ 2147483647 w 45"/>
              <a:gd name="T17" fmla="*/ 2147483647 h 60"/>
              <a:gd name="T18" fmla="*/ 2147483647 w 45"/>
              <a:gd name="T19" fmla="*/ 2147483647 h 60"/>
              <a:gd name="T20" fmla="*/ 2147483647 w 45"/>
              <a:gd name="T21" fmla="*/ 2147483647 h 60"/>
              <a:gd name="T22" fmla="*/ 2147483647 w 45"/>
              <a:gd name="T23" fmla="*/ 2147483647 h 60"/>
              <a:gd name="T24" fmla="*/ 2147483647 w 45"/>
              <a:gd name="T25" fmla="*/ 2147483647 h 60"/>
              <a:gd name="T26" fmla="*/ 2147483647 w 45"/>
              <a:gd name="T27" fmla="*/ 2147483647 h 60"/>
              <a:gd name="T28" fmla="*/ 2147483647 w 45"/>
              <a:gd name="T29" fmla="*/ 2147483647 h 6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5" h="60">
                <a:moveTo>
                  <a:pt x="40" y="47"/>
                </a:moveTo>
                <a:cubicBezTo>
                  <a:pt x="35" y="50"/>
                  <a:pt x="30" y="53"/>
                  <a:pt x="25" y="53"/>
                </a:cubicBezTo>
                <a:cubicBezTo>
                  <a:pt x="15" y="53"/>
                  <a:pt x="9" y="45"/>
                  <a:pt x="9" y="36"/>
                </a:cubicBezTo>
                <a:cubicBezTo>
                  <a:pt x="11" y="36"/>
                  <a:pt x="14" y="36"/>
                  <a:pt x="17" y="36"/>
                </a:cubicBezTo>
                <a:cubicBezTo>
                  <a:pt x="31" y="36"/>
                  <a:pt x="45" y="29"/>
                  <a:pt x="45" y="16"/>
                </a:cubicBezTo>
                <a:cubicBezTo>
                  <a:pt x="45" y="7"/>
                  <a:pt x="39" y="0"/>
                  <a:pt x="28" y="0"/>
                </a:cubicBezTo>
                <a:cubicBezTo>
                  <a:pt x="9" y="0"/>
                  <a:pt x="0" y="18"/>
                  <a:pt x="0" y="35"/>
                </a:cubicBezTo>
                <a:cubicBezTo>
                  <a:pt x="0" y="53"/>
                  <a:pt x="11" y="60"/>
                  <a:pt x="23" y="60"/>
                </a:cubicBezTo>
                <a:cubicBezTo>
                  <a:pt x="29" y="60"/>
                  <a:pt x="35" y="59"/>
                  <a:pt x="40" y="55"/>
                </a:cubicBezTo>
                <a:lnTo>
                  <a:pt x="40" y="47"/>
                </a:lnTo>
                <a:close/>
                <a:moveTo>
                  <a:pt x="36" y="16"/>
                </a:moveTo>
                <a:cubicBezTo>
                  <a:pt x="36" y="22"/>
                  <a:pt x="30" y="28"/>
                  <a:pt x="17" y="28"/>
                </a:cubicBezTo>
                <a:cubicBezTo>
                  <a:pt x="15" y="28"/>
                  <a:pt x="12" y="28"/>
                  <a:pt x="10" y="28"/>
                </a:cubicBezTo>
                <a:cubicBezTo>
                  <a:pt x="10" y="20"/>
                  <a:pt x="17" y="8"/>
                  <a:pt x="28" y="8"/>
                </a:cubicBezTo>
                <a:cubicBezTo>
                  <a:pt x="32" y="8"/>
                  <a:pt x="36" y="11"/>
                  <a:pt x="36" y="1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42" name="Freeform 18"/>
          <p:cNvSpPr>
            <a:spLocks/>
          </p:cNvSpPr>
          <p:nvPr/>
        </p:nvSpPr>
        <p:spPr bwMode="auto">
          <a:xfrm>
            <a:off x="6388100" y="6303963"/>
            <a:ext cx="95250" cy="101600"/>
          </a:xfrm>
          <a:custGeom>
            <a:avLst/>
            <a:gdLst>
              <a:gd name="T0" fmla="*/ 2147483647 w 56"/>
              <a:gd name="T1" fmla="*/ 2147483647 h 60"/>
              <a:gd name="T2" fmla="*/ 2147483647 w 56"/>
              <a:gd name="T3" fmla="*/ 2147483647 h 60"/>
              <a:gd name="T4" fmla="*/ 2147483647 w 56"/>
              <a:gd name="T5" fmla="*/ 2147483647 h 60"/>
              <a:gd name="T6" fmla="*/ 2147483647 w 56"/>
              <a:gd name="T7" fmla="*/ 2147483647 h 60"/>
              <a:gd name="T8" fmla="*/ 2147483647 w 56"/>
              <a:gd name="T9" fmla="*/ 0 h 60"/>
              <a:gd name="T10" fmla="*/ 2147483647 w 56"/>
              <a:gd name="T11" fmla="*/ 2147483647 h 60"/>
              <a:gd name="T12" fmla="*/ 2147483647 w 56"/>
              <a:gd name="T13" fmla="*/ 2147483647 h 60"/>
              <a:gd name="T14" fmla="*/ 2147483647 w 56"/>
              <a:gd name="T15" fmla="*/ 2147483647 h 60"/>
              <a:gd name="T16" fmla="*/ 2147483647 w 56"/>
              <a:gd name="T17" fmla="*/ 2147483647 h 60"/>
              <a:gd name="T18" fmla="*/ 2147483647 w 56"/>
              <a:gd name="T19" fmla="*/ 2147483647 h 60"/>
              <a:gd name="T20" fmla="*/ 0 w 56"/>
              <a:gd name="T21" fmla="*/ 2147483647 h 60"/>
              <a:gd name="T22" fmla="*/ 2147483647 w 56"/>
              <a:gd name="T23" fmla="*/ 2147483647 h 60"/>
              <a:gd name="T24" fmla="*/ 2147483647 w 56"/>
              <a:gd name="T25" fmla="*/ 2147483647 h 60"/>
              <a:gd name="T26" fmla="*/ 2147483647 w 56"/>
              <a:gd name="T27" fmla="*/ 2147483647 h 60"/>
              <a:gd name="T28" fmla="*/ 2147483647 w 56"/>
              <a:gd name="T29" fmla="*/ 2147483647 h 60"/>
              <a:gd name="T30" fmla="*/ 2147483647 w 56"/>
              <a:gd name="T31" fmla="*/ 2147483647 h 60"/>
              <a:gd name="T32" fmla="*/ 2147483647 w 56"/>
              <a:gd name="T33" fmla="*/ 2147483647 h 60"/>
              <a:gd name="T34" fmla="*/ 2147483647 w 56"/>
              <a:gd name="T35" fmla="*/ 2147483647 h 60"/>
              <a:gd name="T36" fmla="*/ 2147483647 w 56"/>
              <a:gd name="T37" fmla="*/ 2147483647 h 6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56" h="60">
                <a:moveTo>
                  <a:pt x="56" y="50"/>
                </a:moveTo>
                <a:cubicBezTo>
                  <a:pt x="54" y="52"/>
                  <a:pt x="52" y="53"/>
                  <a:pt x="50" y="53"/>
                </a:cubicBezTo>
                <a:cubicBezTo>
                  <a:pt x="47" y="53"/>
                  <a:pt x="45" y="51"/>
                  <a:pt x="45" y="46"/>
                </a:cubicBezTo>
                <a:cubicBezTo>
                  <a:pt x="45" y="37"/>
                  <a:pt x="47" y="25"/>
                  <a:pt x="47" y="17"/>
                </a:cubicBezTo>
                <a:cubicBezTo>
                  <a:pt x="47" y="9"/>
                  <a:pt x="41" y="0"/>
                  <a:pt x="30" y="0"/>
                </a:cubicBezTo>
                <a:cubicBezTo>
                  <a:pt x="23" y="0"/>
                  <a:pt x="15" y="6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1" y="7"/>
                  <a:pt x="11" y="3"/>
                  <a:pt x="10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5"/>
                  <a:pt x="3" y="8"/>
                  <a:pt x="3" y="15"/>
                </a:cubicBezTo>
                <a:cubicBezTo>
                  <a:pt x="3" y="23"/>
                  <a:pt x="1" y="44"/>
                  <a:pt x="0" y="59"/>
                </a:cubicBezTo>
                <a:cubicBezTo>
                  <a:pt x="9" y="59"/>
                  <a:pt x="9" y="59"/>
                  <a:pt x="9" y="59"/>
                </a:cubicBezTo>
                <a:cubicBezTo>
                  <a:pt x="10" y="37"/>
                  <a:pt x="10" y="37"/>
                  <a:pt x="10" y="37"/>
                </a:cubicBezTo>
                <a:cubicBezTo>
                  <a:pt x="12" y="16"/>
                  <a:pt x="22" y="9"/>
                  <a:pt x="29" y="9"/>
                </a:cubicBezTo>
                <a:cubicBezTo>
                  <a:pt x="35" y="9"/>
                  <a:pt x="37" y="14"/>
                  <a:pt x="37" y="20"/>
                </a:cubicBezTo>
                <a:cubicBezTo>
                  <a:pt x="37" y="23"/>
                  <a:pt x="36" y="42"/>
                  <a:pt x="36" y="48"/>
                </a:cubicBezTo>
                <a:cubicBezTo>
                  <a:pt x="36" y="55"/>
                  <a:pt x="39" y="60"/>
                  <a:pt x="46" y="60"/>
                </a:cubicBezTo>
                <a:cubicBezTo>
                  <a:pt x="49" y="60"/>
                  <a:pt x="53" y="59"/>
                  <a:pt x="56" y="57"/>
                </a:cubicBezTo>
                <a:lnTo>
                  <a:pt x="56" y="5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43" name="Freeform 19"/>
          <p:cNvSpPr>
            <a:spLocks noEditPoints="1"/>
          </p:cNvSpPr>
          <p:nvPr/>
        </p:nvSpPr>
        <p:spPr bwMode="auto">
          <a:xfrm>
            <a:off x="6556375" y="6303963"/>
            <a:ext cx="95250" cy="101600"/>
          </a:xfrm>
          <a:custGeom>
            <a:avLst/>
            <a:gdLst>
              <a:gd name="T0" fmla="*/ 2147483647 w 57"/>
              <a:gd name="T1" fmla="*/ 2147483647 h 60"/>
              <a:gd name="T2" fmla="*/ 2147483647 w 57"/>
              <a:gd name="T3" fmla="*/ 2147483647 h 60"/>
              <a:gd name="T4" fmla="*/ 2147483647 w 57"/>
              <a:gd name="T5" fmla="*/ 2147483647 h 60"/>
              <a:gd name="T6" fmla="*/ 2147483647 w 57"/>
              <a:gd name="T7" fmla="*/ 2147483647 h 60"/>
              <a:gd name="T8" fmla="*/ 2147483647 w 57"/>
              <a:gd name="T9" fmla="*/ 0 h 60"/>
              <a:gd name="T10" fmla="*/ 0 w 57"/>
              <a:gd name="T11" fmla="*/ 2147483647 h 60"/>
              <a:gd name="T12" fmla="*/ 2147483647 w 57"/>
              <a:gd name="T13" fmla="*/ 2147483647 h 60"/>
              <a:gd name="T14" fmla="*/ 2147483647 w 57"/>
              <a:gd name="T15" fmla="*/ 2147483647 h 60"/>
              <a:gd name="T16" fmla="*/ 2147483647 w 57"/>
              <a:gd name="T17" fmla="*/ 2147483647 h 60"/>
              <a:gd name="T18" fmla="*/ 2147483647 w 57"/>
              <a:gd name="T19" fmla="*/ 2147483647 h 60"/>
              <a:gd name="T20" fmla="*/ 2147483647 w 57"/>
              <a:gd name="T21" fmla="*/ 2147483647 h 60"/>
              <a:gd name="T22" fmla="*/ 2147483647 w 57"/>
              <a:gd name="T23" fmla="*/ 2147483647 h 60"/>
              <a:gd name="T24" fmla="*/ 2147483647 w 57"/>
              <a:gd name="T25" fmla="*/ 2147483647 h 60"/>
              <a:gd name="T26" fmla="*/ 2147483647 w 57"/>
              <a:gd name="T27" fmla="*/ 2147483647 h 60"/>
              <a:gd name="T28" fmla="*/ 2147483647 w 57"/>
              <a:gd name="T29" fmla="*/ 2147483647 h 60"/>
              <a:gd name="T30" fmla="*/ 2147483647 w 57"/>
              <a:gd name="T31" fmla="*/ 2147483647 h 60"/>
              <a:gd name="T32" fmla="*/ 2147483647 w 57"/>
              <a:gd name="T33" fmla="*/ 2147483647 h 6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7" h="60">
                <a:moveTo>
                  <a:pt x="57" y="51"/>
                </a:moveTo>
                <a:cubicBezTo>
                  <a:pt x="55" y="52"/>
                  <a:pt x="54" y="53"/>
                  <a:pt x="52" y="53"/>
                </a:cubicBezTo>
                <a:cubicBezTo>
                  <a:pt x="49" y="53"/>
                  <a:pt x="47" y="49"/>
                  <a:pt x="47" y="42"/>
                </a:cubicBezTo>
                <a:cubicBezTo>
                  <a:pt x="47" y="34"/>
                  <a:pt x="49" y="16"/>
                  <a:pt x="49" y="3"/>
                </a:cubicBezTo>
                <a:cubicBezTo>
                  <a:pt x="44" y="1"/>
                  <a:pt x="38" y="0"/>
                  <a:pt x="33" y="0"/>
                </a:cubicBezTo>
                <a:cubicBezTo>
                  <a:pt x="11" y="0"/>
                  <a:pt x="0" y="16"/>
                  <a:pt x="0" y="36"/>
                </a:cubicBezTo>
                <a:cubicBezTo>
                  <a:pt x="0" y="50"/>
                  <a:pt x="6" y="60"/>
                  <a:pt x="21" y="60"/>
                </a:cubicBezTo>
                <a:cubicBezTo>
                  <a:pt x="28" y="60"/>
                  <a:pt x="34" y="56"/>
                  <a:pt x="39" y="50"/>
                </a:cubicBezTo>
                <a:cubicBezTo>
                  <a:pt x="39" y="56"/>
                  <a:pt x="43" y="60"/>
                  <a:pt x="49" y="60"/>
                </a:cubicBezTo>
                <a:cubicBezTo>
                  <a:pt x="52" y="60"/>
                  <a:pt x="55" y="59"/>
                  <a:pt x="57" y="58"/>
                </a:cubicBezTo>
                <a:lnTo>
                  <a:pt x="57" y="51"/>
                </a:lnTo>
                <a:close/>
                <a:moveTo>
                  <a:pt x="39" y="26"/>
                </a:moveTo>
                <a:cubicBezTo>
                  <a:pt x="38" y="46"/>
                  <a:pt x="29" y="52"/>
                  <a:pt x="22" y="52"/>
                </a:cubicBezTo>
                <a:cubicBezTo>
                  <a:pt x="13" y="52"/>
                  <a:pt x="9" y="44"/>
                  <a:pt x="9" y="36"/>
                </a:cubicBezTo>
                <a:cubicBezTo>
                  <a:pt x="9" y="23"/>
                  <a:pt x="16" y="9"/>
                  <a:pt x="31" y="9"/>
                </a:cubicBezTo>
                <a:cubicBezTo>
                  <a:pt x="34" y="9"/>
                  <a:pt x="38" y="10"/>
                  <a:pt x="40" y="10"/>
                </a:cubicBezTo>
                <a:lnTo>
                  <a:pt x="39" y="2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44" name="Freeform 20"/>
          <p:cNvSpPr>
            <a:spLocks noEditPoints="1"/>
          </p:cNvSpPr>
          <p:nvPr/>
        </p:nvSpPr>
        <p:spPr bwMode="auto">
          <a:xfrm>
            <a:off x="6664325" y="6303963"/>
            <a:ext cx="96838" cy="101600"/>
          </a:xfrm>
          <a:custGeom>
            <a:avLst/>
            <a:gdLst>
              <a:gd name="T0" fmla="*/ 2147483647 w 57"/>
              <a:gd name="T1" fmla="*/ 2147483647 h 60"/>
              <a:gd name="T2" fmla="*/ 2147483647 w 57"/>
              <a:gd name="T3" fmla="*/ 2147483647 h 60"/>
              <a:gd name="T4" fmla="*/ 2147483647 w 57"/>
              <a:gd name="T5" fmla="*/ 2147483647 h 60"/>
              <a:gd name="T6" fmla="*/ 2147483647 w 57"/>
              <a:gd name="T7" fmla="*/ 2147483647 h 60"/>
              <a:gd name="T8" fmla="*/ 2147483647 w 57"/>
              <a:gd name="T9" fmla="*/ 0 h 60"/>
              <a:gd name="T10" fmla="*/ 0 w 57"/>
              <a:gd name="T11" fmla="*/ 2147483647 h 60"/>
              <a:gd name="T12" fmla="*/ 2147483647 w 57"/>
              <a:gd name="T13" fmla="*/ 2147483647 h 60"/>
              <a:gd name="T14" fmla="*/ 2147483647 w 57"/>
              <a:gd name="T15" fmla="*/ 2147483647 h 60"/>
              <a:gd name="T16" fmla="*/ 2147483647 w 57"/>
              <a:gd name="T17" fmla="*/ 2147483647 h 60"/>
              <a:gd name="T18" fmla="*/ 2147483647 w 57"/>
              <a:gd name="T19" fmla="*/ 2147483647 h 60"/>
              <a:gd name="T20" fmla="*/ 2147483647 w 57"/>
              <a:gd name="T21" fmla="*/ 2147483647 h 60"/>
              <a:gd name="T22" fmla="*/ 2147483647 w 57"/>
              <a:gd name="T23" fmla="*/ 2147483647 h 60"/>
              <a:gd name="T24" fmla="*/ 2147483647 w 57"/>
              <a:gd name="T25" fmla="*/ 2147483647 h 60"/>
              <a:gd name="T26" fmla="*/ 2147483647 w 57"/>
              <a:gd name="T27" fmla="*/ 2147483647 h 60"/>
              <a:gd name="T28" fmla="*/ 2147483647 w 57"/>
              <a:gd name="T29" fmla="*/ 2147483647 h 60"/>
              <a:gd name="T30" fmla="*/ 2147483647 w 57"/>
              <a:gd name="T31" fmla="*/ 2147483647 h 60"/>
              <a:gd name="T32" fmla="*/ 2147483647 w 57"/>
              <a:gd name="T33" fmla="*/ 2147483647 h 6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7" h="60">
                <a:moveTo>
                  <a:pt x="57" y="51"/>
                </a:moveTo>
                <a:cubicBezTo>
                  <a:pt x="56" y="52"/>
                  <a:pt x="54" y="53"/>
                  <a:pt x="52" y="53"/>
                </a:cubicBezTo>
                <a:cubicBezTo>
                  <a:pt x="49" y="53"/>
                  <a:pt x="47" y="49"/>
                  <a:pt x="47" y="42"/>
                </a:cubicBezTo>
                <a:cubicBezTo>
                  <a:pt x="47" y="34"/>
                  <a:pt x="49" y="16"/>
                  <a:pt x="50" y="3"/>
                </a:cubicBezTo>
                <a:cubicBezTo>
                  <a:pt x="45" y="1"/>
                  <a:pt x="38" y="0"/>
                  <a:pt x="33" y="0"/>
                </a:cubicBezTo>
                <a:cubicBezTo>
                  <a:pt x="11" y="0"/>
                  <a:pt x="0" y="16"/>
                  <a:pt x="0" y="36"/>
                </a:cubicBezTo>
                <a:cubicBezTo>
                  <a:pt x="0" y="50"/>
                  <a:pt x="6" y="60"/>
                  <a:pt x="21" y="60"/>
                </a:cubicBezTo>
                <a:cubicBezTo>
                  <a:pt x="28" y="60"/>
                  <a:pt x="35" y="56"/>
                  <a:pt x="39" y="50"/>
                </a:cubicBezTo>
                <a:cubicBezTo>
                  <a:pt x="40" y="56"/>
                  <a:pt x="43" y="60"/>
                  <a:pt x="49" y="60"/>
                </a:cubicBezTo>
                <a:cubicBezTo>
                  <a:pt x="53" y="60"/>
                  <a:pt x="55" y="59"/>
                  <a:pt x="57" y="58"/>
                </a:cubicBezTo>
                <a:lnTo>
                  <a:pt x="57" y="51"/>
                </a:lnTo>
                <a:close/>
                <a:moveTo>
                  <a:pt x="39" y="26"/>
                </a:moveTo>
                <a:cubicBezTo>
                  <a:pt x="38" y="46"/>
                  <a:pt x="30" y="52"/>
                  <a:pt x="22" y="52"/>
                </a:cubicBezTo>
                <a:cubicBezTo>
                  <a:pt x="13" y="52"/>
                  <a:pt x="9" y="44"/>
                  <a:pt x="9" y="36"/>
                </a:cubicBezTo>
                <a:cubicBezTo>
                  <a:pt x="9" y="23"/>
                  <a:pt x="16" y="9"/>
                  <a:pt x="31" y="9"/>
                </a:cubicBezTo>
                <a:cubicBezTo>
                  <a:pt x="34" y="9"/>
                  <a:pt x="38" y="10"/>
                  <a:pt x="40" y="10"/>
                </a:cubicBezTo>
                <a:lnTo>
                  <a:pt x="39" y="2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45" name="Freeform 21"/>
          <p:cNvSpPr>
            <a:spLocks/>
          </p:cNvSpPr>
          <p:nvPr/>
        </p:nvSpPr>
        <p:spPr bwMode="auto">
          <a:xfrm>
            <a:off x="6778625" y="6251575"/>
            <a:ext cx="33338" cy="153988"/>
          </a:xfrm>
          <a:custGeom>
            <a:avLst/>
            <a:gdLst>
              <a:gd name="T0" fmla="*/ 2147483647 w 19"/>
              <a:gd name="T1" fmla="*/ 2147483647 h 91"/>
              <a:gd name="T2" fmla="*/ 2147483647 w 19"/>
              <a:gd name="T3" fmla="*/ 2147483647 h 91"/>
              <a:gd name="T4" fmla="*/ 2147483647 w 19"/>
              <a:gd name="T5" fmla="*/ 2147483647 h 91"/>
              <a:gd name="T6" fmla="*/ 2147483647 w 19"/>
              <a:gd name="T7" fmla="*/ 0 h 91"/>
              <a:gd name="T8" fmla="*/ 2147483647 w 19"/>
              <a:gd name="T9" fmla="*/ 0 h 91"/>
              <a:gd name="T10" fmla="*/ 0 w 19"/>
              <a:gd name="T11" fmla="*/ 2147483647 h 91"/>
              <a:gd name="T12" fmla="*/ 2147483647 w 19"/>
              <a:gd name="T13" fmla="*/ 2147483647 h 91"/>
              <a:gd name="T14" fmla="*/ 2147483647 w 19"/>
              <a:gd name="T15" fmla="*/ 2147483647 h 91"/>
              <a:gd name="T16" fmla="*/ 2147483647 w 19"/>
              <a:gd name="T17" fmla="*/ 2147483647 h 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" h="91">
                <a:moveTo>
                  <a:pt x="19" y="82"/>
                </a:moveTo>
                <a:cubicBezTo>
                  <a:pt x="17" y="83"/>
                  <a:pt x="15" y="84"/>
                  <a:pt x="13" y="84"/>
                </a:cubicBezTo>
                <a:cubicBezTo>
                  <a:pt x="10" y="84"/>
                  <a:pt x="8" y="81"/>
                  <a:pt x="8" y="76"/>
                </a:cubicBezTo>
                <a:cubicBezTo>
                  <a:pt x="8" y="67"/>
                  <a:pt x="11" y="30"/>
                  <a:pt x="12" y="0"/>
                </a:cubicBezTo>
                <a:cubicBezTo>
                  <a:pt x="4" y="0"/>
                  <a:pt x="4" y="0"/>
                  <a:pt x="4" y="0"/>
                </a:cubicBezTo>
                <a:cubicBezTo>
                  <a:pt x="2" y="28"/>
                  <a:pt x="0" y="68"/>
                  <a:pt x="0" y="79"/>
                </a:cubicBezTo>
                <a:cubicBezTo>
                  <a:pt x="0" y="87"/>
                  <a:pt x="3" y="91"/>
                  <a:pt x="10" y="91"/>
                </a:cubicBezTo>
                <a:cubicBezTo>
                  <a:pt x="13" y="91"/>
                  <a:pt x="16" y="91"/>
                  <a:pt x="19" y="89"/>
                </a:cubicBezTo>
                <a:lnTo>
                  <a:pt x="19" y="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46" name="Freeform 22"/>
          <p:cNvSpPr>
            <a:spLocks/>
          </p:cNvSpPr>
          <p:nvPr/>
        </p:nvSpPr>
        <p:spPr bwMode="auto">
          <a:xfrm>
            <a:off x="6831013" y="6251575"/>
            <a:ext cx="34925" cy="153988"/>
          </a:xfrm>
          <a:custGeom>
            <a:avLst/>
            <a:gdLst>
              <a:gd name="T0" fmla="*/ 2147483647 w 20"/>
              <a:gd name="T1" fmla="*/ 2147483647 h 91"/>
              <a:gd name="T2" fmla="*/ 2147483647 w 20"/>
              <a:gd name="T3" fmla="*/ 2147483647 h 91"/>
              <a:gd name="T4" fmla="*/ 2147483647 w 20"/>
              <a:gd name="T5" fmla="*/ 2147483647 h 91"/>
              <a:gd name="T6" fmla="*/ 2147483647 w 20"/>
              <a:gd name="T7" fmla="*/ 0 h 91"/>
              <a:gd name="T8" fmla="*/ 2147483647 w 20"/>
              <a:gd name="T9" fmla="*/ 0 h 91"/>
              <a:gd name="T10" fmla="*/ 0 w 20"/>
              <a:gd name="T11" fmla="*/ 2147483647 h 91"/>
              <a:gd name="T12" fmla="*/ 2147483647 w 20"/>
              <a:gd name="T13" fmla="*/ 2147483647 h 91"/>
              <a:gd name="T14" fmla="*/ 2147483647 w 20"/>
              <a:gd name="T15" fmla="*/ 2147483647 h 91"/>
              <a:gd name="T16" fmla="*/ 2147483647 w 20"/>
              <a:gd name="T17" fmla="*/ 2147483647 h 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0" h="91">
                <a:moveTo>
                  <a:pt x="20" y="82"/>
                </a:moveTo>
                <a:cubicBezTo>
                  <a:pt x="18" y="83"/>
                  <a:pt x="16" y="84"/>
                  <a:pt x="14" y="84"/>
                </a:cubicBezTo>
                <a:cubicBezTo>
                  <a:pt x="10" y="84"/>
                  <a:pt x="9" y="81"/>
                  <a:pt x="9" y="76"/>
                </a:cubicBezTo>
                <a:cubicBezTo>
                  <a:pt x="9" y="67"/>
                  <a:pt x="11" y="30"/>
                  <a:pt x="13" y="0"/>
                </a:cubicBezTo>
                <a:cubicBezTo>
                  <a:pt x="4" y="0"/>
                  <a:pt x="4" y="0"/>
                  <a:pt x="4" y="0"/>
                </a:cubicBezTo>
                <a:cubicBezTo>
                  <a:pt x="3" y="28"/>
                  <a:pt x="0" y="68"/>
                  <a:pt x="0" y="79"/>
                </a:cubicBezTo>
                <a:cubicBezTo>
                  <a:pt x="0" y="87"/>
                  <a:pt x="4" y="91"/>
                  <a:pt x="11" y="91"/>
                </a:cubicBezTo>
                <a:cubicBezTo>
                  <a:pt x="14" y="91"/>
                  <a:pt x="17" y="91"/>
                  <a:pt x="20" y="89"/>
                </a:cubicBezTo>
                <a:lnTo>
                  <a:pt x="20" y="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47" name="Freeform 23"/>
          <p:cNvSpPr>
            <a:spLocks noEditPoints="1"/>
          </p:cNvSpPr>
          <p:nvPr/>
        </p:nvSpPr>
        <p:spPr bwMode="auto">
          <a:xfrm>
            <a:off x="6881813" y="6303963"/>
            <a:ext cx="85725" cy="101600"/>
          </a:xfrm>
          <a:custGeom>
            <a:avLst/>
            <a:gdLst>
              <a:gd name="T0" fmla="*/ 2147483647 w 51"/>
              <a:gd name="T1" fmla="*/ 2147483647 h 60"/>
              <a:gd name="T2" fmla="*/ 2147483647 w 51"/>
              <a:gd name="T3" fmla="*/ 2147483647 h 60"/>
              <a:gd name="T4" fmla="*/ 2147483647 w 51"/>
              <a:gd name="T5" fmla="*/ 2147483647 h 60"/>
              <a:gd name="T6" fmla="*/ 2147483647 w 51"/>
              <a:gd name="T7" fmla="*/ 2147483647 h 60"/>
              <a:gd name="T8" fmla="*/ 2147483647 w 51"/>
              <a:gd name="T9" fmla="*/ 2147483647 h 60"/>
              <a:gd name="T10" fmla="*/ 0 w 51"/>
              <a:gd name="T11" fmla="*/ 2147483647 h 60"/>
              <a:gd name="T12" fmla="*/ 2147483647 w 51"/>
              <a:gd name="T13" fmla="*/ 2147483647 h 60"/>
              <a:gd name="T14" fmla="*/ 2147483647 w 51"/>
              <a:gd name="T15" fmla="*/ 2147483647 h 60"/>
              <a:gd name="T16" fmla="*/ 2147483647 w 51"/>
              <a:gd name="T17" fmla="*/ 0 h 60"/>
              <a:gd name="T18" fmla="*/ 0 w 51"/>
              <a:gd name="T19" fmla="*/ 2147483647 h 6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1" h="60">
                <a:moveTo>
                  <a:pt x="9" y="33"/>
                </a:moveTo>
                <a:cubicBezTo>
                  <a:pt x="9" y="17"/>
                  <a:pt x="16" y="8"/>
                  <a:pt x="26" y="8"/>
                </a:cubicBezTo>
                <a:cubicBezTo>
                  <a:pt x="38" y="8"/>
                  <a:pt x="41" y="18"/>
                  <a:pt x="41" y="29"/>
                </a:cubicBezTo>
                <a:cubicBezTo>
                  <a:pt x="41" y="39"/>
                  <a:pt x="38" y="53"/>
                  <a:pt x="25" y="53"/>
                </a:cubicBezTo>
                <a:cubicBezTo>
                  <a:pt x="13" y="53"/>
                  <a:pt x="9" y="43"/>
                  <a:pt x="9" y="33"/>
                </a:cubicBezTo>
                <a:close/>
                <a:moveTo>
                  <a:pt x="0" y="33"/>
                </a:moveTo>
                <a:cubicBezTo>
                  <a:pt x="0" y="50"/>
                  <a:pt x="8" y="60"/>
                  <a:pt x="25" y="60"/>
                </a:cubicBezTo>
                <a:cubicBezTo>
                  <a:pt x="43" y="60"/>
                  <a:pt x="51" y="45"/>
                  <a:pt x="51" y="29"/>
                </a:cubicBezTo>
                <a:cubicBezTo>
                  <a:pt x="51" y="11"/>
                  <a:pt x="42" y="0"/>
                  <a:pt x="27" y="0"/>
                </a:cubicBezTo>
                <a:cubicBezTo>
                  <a:pt x="9" y="0"/>
                  <a:pt x="0" y="16"/>
                  <a:pt x="0" y="3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48" name="Freeform 24"/>
          <p:cNvSpPr>
            <a:spLocks/>
          </p:cNvSpPr>
          <p:nvPr/>
        </p:nvSpPr>
        <p:spPr bwMode="auto">
          <a:xfrm>
            <a:off x="6994525" y="6303963"/>
            <a:ext cx="93663" cy="101600"/>
          </a:xfrm>
          <a:custGeom>
            <a:avLst/>
            <a:gdLst>
              <a:gd name="T0" fmla="*/ 2147483647 w 55"/>
              <a:gd name="T1" fmla="*/ 2147483647 h 60"/>
              <a:gd name="T2" fmla="*/ 2147483647 w 55"/>
              <a:gd name="T3" fmla="*/ 2147483647 h 60"/>
              <a:gd name="T4" fmla="*/ 2147483647 w 55"/>
              <a:gd name="T5" fmla="*/ 2147483647 h 60"/>
              <a:gd name="T6" fmla="*/ 2147483647 w 55"/>
              <a:gd name="T7" fmla="*/ 2147483647 h 60"/>
              <a:gd name="T8" fmla="*/ 2147483647 w 55"/>
              <a:gd name="T9" fmla="*/ 0 h 60"/>
              <a:gd name="T10" fmla="*/ 2147483647 w 55"/>
              <a:gd name="T11" fmla="*/ 2147483647 h 60"/>
              <a:gd name="T12" fmla="*/ 2147483647 w 55"/>
              <a:gd name="T13" fmla="*/ 2147483647 h 60"/>
              <a:gd name="T14" fmla="*/ 2147483647 w 55"/>
              <a:gd name="T15" fmla="*/ 2147483647 h 60"/>
              <a:gd name="T16" fmla="*/ 2147483647 w 55"/>
              <a:gd name="T17" fmla="*/ 2147483647 h 60"/>
              <a:gd name="T18" fmla="*/ 2147483647 w 55"/>
              <a:gd name="T19" fmla="*/ 2147483647 h 60"/>
              <a:gd name="T20" fmla="*/ 0 w 55"/>
              <a:gd name="T21" fmla="*/ 2147483647 h 60"/>
              <a:gd name="T22" fmla="*/ 2147483647 w 55"/>
              <a:gd name="T23" fmla="*/ 2147483647 h 60"/>
              <a:gd name="T24" fmla="*/ 2147483647 w 55"/>
              <a:gd name="T25" fmla="*/ 2147483647 h 60"/>
              <a:gd name="T26" fmla="*/ 2147483647 w 55"/>
              <a:gd name="T27" fmla="*/ 2147483647 h 60"/>
              <a:gd name="T28" fmla="*/ 2147483647 w 55"/>
              <a:gd name="T29" fmla="*/ 2147483647 h 60"/>
              <a:gd name="T30" fmla="*/ 2147483647 w 55"/>
              <a:gd name="T31" fmla="*/ 2147483647 h 60"/>
              <a:gd name="T32" fmla="*/ 2147483647 w 55"/>
              <a:gd name="T33" fmla="*/ 2147483647 h 60"/>
              <a:gd name="T34" fmla="*/ 2147483647 w 55"/>
              <a:gd name="T35" fmla="*/ 2147483647 h 60"/>
              <a:gd name="T36" fmla="*/ 2147483647 w 55"/>
              <a:gd name="T37" fmla="*/ 2147483647 h 6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55" h="60">
                <a:moveTo>
                  <a:pt x="55" y="50"/>
                </a:moveTo>
                <a:cubicBezTo>
                  <a:pt x="54" y="52"/>
                  <a:pt x="52" y="53"/>
                  <a:pt x="49" y="53"/>
                </a:cubicBezTo>
                <a:cubicBezTo>
                  <a:pt x="46" y="53"/>
                  <a:pt x="45" y="51"/>
                  <a:pt x="45" y="46"/>
                </a:cubicBezTo>
                <a:cubicBezTo>
                  <a:pt x="45" y="37"/>
                  <a:pt x="46" y="25"/>
                  <a:pt x="46" y="17"/>
                </a:cubicBezTo>
                <a:cubicBezTo>
                  <a:pt x="46" y="9"/>
                  <a:pt x="41" y="0"/>
                  <a:pt x="30" y="0"/>
                </a:cubicBezTo>
                <a:cubicBezTo>
                  <a:pt x="22" y="0"/>
                  <a:pt x="15" y="6"/>
                  <a:pt x="12" y="11"/>
                </a:cubicBezTo>
                <a:cubicBezTo>
                  <a:pt x="11" y="11"/>
                  <a:pt x="11" y="11"/>
                  <a:pt x="11" y="11"/>
                </a:cubicBezTo>
                <a:cubicBezTo>
                  <a:pt x="11" y="7"/>
                  <a:pt x="10" y="3"/>
                  <a:pt x="10" y="1"/>
                </a:cubicBezTo>
                <a:cubicBezTo>
                  <a:pt x="1" y="1"/>
                  <a:pt x="1" y="1"/>
                  <a:pt x="1" y="1"/>
                </a:cubicBezTo>
                <a:cubicBezTo>
                  <a:pt x="2" y="5"/>
                  <a:pt x="2" y="8"/>
                  <a:pt x="2" y="15"/>
                </a:cubicBezTo>
                <a:cubicBezTo>
                  <a:pt x="2" y="23"/>
                  <a:pt x="1" y="44"/>
                  <a:pt x="0" y="59"/>
                </a:cubicBezTo>
                <a:cubicBezTo>
                  <a:pt x="9" y="59"/>
                  <a:pt x="9" y="59"/>
                  <a:pt x="9" y="59"/>
                </a:cubicBezTo>
                <a:cubicBezTo>
                  <a:pt x="10" y="37"/>
                  <a:pt x="10" y="37"/>
                  <a:pt x="10" y="37"/>
                </a:cubicBezTo>
                <a:cubicBezTo>
                  <a:pt x="11" y="16"/>
                  <a:pt x="22" y="9"/>
                  <a:pt x="28" y="9"/>
                </a:cubicBezTo>
                <a:cubicBezTo>
                  <a:pt x="34" y="9"/>
                  <a:pt x="37" y="14"/>
                  <a:pt x="37" y="20"/>
                </a:cubicBezTo>
                <a:cubicBezTo>
                  <a:pt x="37" y="23"/>
                  <a:pt x="35" y="42"/>
                  <a:pt x="35" y="48"/>
                </a:cubicBezTo>
                <a:cubicBezTo>
                  <a:pt x="35" y="55"/>
                  <a:pt x="39" y="60"/>
                  <a:pt x="46" y="60"/>
                </a:cubicBezTo>
                <a:cubicBezTo>
                  <a:pt x="49" y="60"/>
                  <a:pt x="52" y="59"/>
                  <a:pt x="55" y="57"/>
                </a:cubicBezTo>
                <a:lnTo>
                  <a:pt x="55" y="5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49" name="Freeform 25"/>
          <p:cNvSpPr>
            <a:spLocks/>
          </p:cNvSpPr>
          <p:nvPr/>
        </p:nvSpPr>
        <p:spPr bwMode="auto">
          <a:xfrm>
            <a:off x="7164388" y="6251575"/>
            <a:ext cx="80962" cy="153988"/>
          </a:xfrm>
          <a:custGeom>
            <a:avLst/>
            <a:gdLst>
              <a:gd name="T0" fmla="*/ 0 w 48"/>
              <a:gd name="T1" fmla="*/ 2147483647 h 91"/>
              <a:gd name="T2" fmla="*/ 2147483647 w 48"/>
              <a:gd name="T3" fmla="*/ 2147483647 h 91"/>
              <a:gd name="T4" fmla="*/ 2147483647 w 48"/>
              <a:gd name="T5" fmla="*/ 2147483647 h 91"/>
              <a:gd name="T6" fmla="*/ 2147483647 w 48"/>
              <a:gd name="T7" fmla="*/ 2147483647 h 91"/>
              <a:gd name="T8" fmla="*/ 2147483647 w 48"/>
              <a:gd name="T9" fmla="*/ 2147483647 h 91"/>
              <a:gd name="T10" fmla="*/ 2147483647 w 48"/>
              <a:gd name="T11" fmla="*/ 2147483647 h 91"/>
              <a:gd name="T12" fmla="*/ 2147483647 w 48"/>
              <a:gd name="T13" fmla="*/ 2147483647 h 91"/>
              <a:gd name="T14" fmla="*/ 2147483647 w 48"/>
              <a:gd name="T15" fmla="*/ 2147483647 h 91"/>
              <a:gd name="T16" fmla="*/ 2147483647 w 48"/>
              <a:gd name="T17" fmla="*/ 2147483647 h 91"/>
              <a:gd name="T18" fmla="*/ 2147483647 w 48"/>
              <a:gd name="T19" fmla="*/ 2147483647 h 91"/>
              <a:gd name="T20" fmla="*/ 2147483647 w 48"/>
              <a:gd name="T21" fmla="*/ 2147483647 h 91"/>
              <a:gd name="T22" fmla="*/ 2147483647 w 48"/>
              <a:gd name="T23" fmla="*/ 2147483647 h 91"/>
              <a:gd name="T24" fmla="*/ 2147483647 w 48"/>
              <a:gd name="T25" fmla="*/ 2147483647 h 91"/>
              <a:gd name="T26" fmla="*/ 2147483647 w 48"/>
              <a:gd name="T27" fmla="*/ 2147483647 h 91"/>
              <a:gd name="T28" fmla="*/ 2147483647 w 48"/>
              <a:gd name="T29" fmla="*/ 0 h 91"/>
              <a:gd name="T30" fmla="*/ 2147483647 w 48"/>
              <a:gd name="T31" fmla="*/ 0 h 91"/>
              <a:gd name="T32" fmla="*/ 0 w 48"/>
              <a:gd name="T33" fmla="*/ 2147483647 h 9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8" h="91">
                <a:moveTo>
                  <a:pt x="0" y="90"/>
                </a:moveTo>
                <a:cubicBezTo>
                  <a:pt x="9" y="90"/>
                  <a:pt x="9" y="90"/>
                  <a:pt x="9" y="90"/>
                </a:cubicBezTo>
                <a:cubicBezTo>
                  <a:pt x="10" y="60"/>
                  <a:pt x="10" y="60"/>
                  <a:pt x="10" y="60"/>
                </a:cubicBezTo>
                <a:cubicBezTo>
                  <a:pt x="10" y="60"/>
                  <a:pt x="10" y="60"/>
                  <a:pt x="10" y="60"/>
                </a:cubicBezTo>
                <a:cubicBezTo>
                  <a:pt x="27" y="85"/>
                  <a:pt x="27" y="85"/>
                  <a:pt x="27" y="85"/>
                </a:cubicBezTo>
                <a:cubicBezTo>
                  <a:pt x="31" y="90"/>
                  <a:pt x="34" y="91"/>
                  <a:pt x="38" y="91"/>
                </a:cubicBezTo>
                <a:cubicBezTo>
                  <a:pt x="41" y="91"/>
                  <a:pt x="44" y="90"/>
                  <a:pt x="47" y="88"/>
                </a:cubicBezTo>
                <a:cubicBezTo>
                  <a:pt x="47" y="81"/>
                  <a:pt x="47" y="81"/>
                  <a:pt x="47" y="81"/>
                </a:cubicBezTo>
                <a:cubicBezTo>
                  <a:pt x="46" y="82"/>
                  <a:pt x="43" y="84"/>
                  <a:pt x="41" y="84"/>
                </a:cubicBezTo>
                <a:cubicBezTo>
                  <a:pt x="37" y="84"/>
                  <a:pt x="34" y="79"/>
                  <a:pt x="32" y="75"/>
                </a:cubicBezTo>
                <a:cubicBezTo>
                  <a:pt x="20" y="57"/>
                  <a:pt x="20" y="57"/>
                  <a:pt x="20" y="57"/>
                </a:cubicBezTo>
                <a:cubicBezTo>
                  <a:pt x="48" y="32"/>
                  <a:pt x="48" y="32"/>
                  <a:pt x="48" y="32"/>
                </a:cubicBezTo>
                <a:cubicBezTo>
                  <a:pt x="35" y="32"/>
                  <a:pt x="35" y="32"/>
                  <a:pt x="35" y="32"/>
                </a:cubicBezTo>
                <a:cubicBezTo>
                  <a:pt x="11" y="54"/>
                  <a:pt x="11" y="54"/>
                  <a:pt x="11" y="54"/>
                </a:cubicBezTo>
                <a:cubicBezTo>
                  <a:pt x="14" y="0"/>
                  <a:pt x="14" y="0"/>
                  <a:pt x="14" y="0"/>
                </a:cubicBezTo>
                <a:cubicBezTo>
                  <a:pt x="5" y="0"/>
                  <a:pt x="5" y="0"/>
                  <a:pt x="5" y="0"/>
                </a:cubicBezTo>
                <a:lnTo>
                  <a:pt x="0" y="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50" name="Freeform 26"/>
          <p:cNvSpPr>
            <a:spLocks noEditPoints="1"/>
          </p:cNvSpPr>
          <p:nvPr/>
        </p:nvSpPr>
        <p:spPr bwMode="auto">
          <a:xfrm>
            <a:off x="7262813" y="6303963"/>
            <a:ext cx="95250" cy="101600"/>
          </a:xfrm>
          <a:custGeom>
            <a:avLst/>
            <a:gdLst>
              <a:gd name="T0" fmla="*/ 2147483647 w 57"/>
              <a:gd name="T1" fmla="*/ 2147483647 h 60"/>
              <a:gd name="T2" fmla="*/ 2147483647 w 57"/>
              <a:gd name="T3" fmla="*/ 2147483647 h 60"/>
              <a:gd name="T4" fmla="*/ 2147483647 w 57"/>
              <a:gd name="T5" fmla="*/ 2147483647 h 60"/>
              <a:gd name="T6" fmla="*/ 2147483647 w 57"/>
              <a:gd name="T7" fmla="*/ 2147483647 h 60"/>
              <a:gd name="T8" fmla="*/ 2147483647 w 57"/>
              <a:gd name="T9" fmla="*/ 0 h 60"/>
              <a:gd name="T10" fmla="*/ 0 w 57"/>
              <a:gd name="T11" fmla="*/ 2147483647 h 60"/>
              <a:gd name="T12" fmla="*/ 2147483647 w 57"/>
              <a:gd name="T13" fmla="*/ 2147483647 h 60"/>
              <a:gd name="T14" fmla="*/ 2147483647 w 57"/>
              <a:gd name="T15" fmla="*/ 2147483647 h 60"/>
              <a:gd name="T16" fmla="*/ 2147483647 w 57"/>
              <a:gd name="T17" fmla="*/ 2147483647 h 60"/>
              <a:gd name="T18" fmla="*/ 2147483647 w 57"/>
              <a:gd name="T19" fmla="*/ 2147483647 h 60"/>
              <a:gd name="T20" fmla="*/ 2147483647 w 57"/>
              <a:gd name="T21" fmla="*/ 2147483647 h 60"/>
              <a:gd name="T22" fmla="*/ 2147483647 w 57"/>
              <a:gd name="T23" fmla="*/ 2147483647 h 60"/>
              <a:gd name="T24" fmla="*/ 2147483647 w 57"/>
              <a:gd name="T25" fmla="*/ 2147483647 h 60"/>
              <a:gd name="T26" fmla="*/ 2147483647 w 57"/>
              <a:gd name="T27" fmla="*/ 2147483647 h 60"/>
              <a:gd name="T28" fmla="*/ 2147483647 w 57"/>
              <a:gd name="T29" fmla="*/ 2147483647 h 60"/>
              <a:gd name="T30" fmla="*/ 2147483647 w 57"/>
              <a:gd name="T31" fmla="*/ 2147483647 h 60"/>
              <a:gd name="T32" fmla="*/ 2147483647 w 57"/>
              <a:gd name="T33" fmla="*/ 2147483647 h 6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7" h="60">
                <a:moveTo>
                  <a:pt x="57" y="51"/>
                </a:moveTo>
                <a:cubicBezTo>
                  <a:pt x="56" y="52"/>
                  <a:pt x="54" y="53"/>
                  <a:pt x="52" y="53"/>
                </a:cubicBezTo>
                <a:cubicBezTo>
                  <a:pt x="49" y="53"/>
                  <a:pt x="48" y="49"/>
                  <a:pt x="48" y="42"/>
                </a:cubicBezTo>
                <a:cubicBezTo>
                  <a:pt x="48" y="34"/>
                  <a:pt x="49" y="16"/>
                  <a:pt x="50" y="3"/>
                </a:cubicBezTo>
                <a:cubicBezTo>
                  <a:pt x="45" y="1"/>
                  <a:pt x="38" y="0"/>
                  <a:pt x="33" y="0"/>
                </a:cubicBezTo>
                <a:cubicBezTo>
                  <a:pt x="11" y="0"/>
                  <a:pt x="0" y="16"/>
                  <a:pt x="0" y="36"/>
                </a:cubicBezTo>
                <a:cubicBezTo>
                  <a:pt x="0" y="50"/>
                  <a:pt x="6" y="60"/>
                  <a:pt x="21" y="60"/>
                </a:cubicBezTo>
                <a:cubicBezTo>
                  <a:pt x="28" y="60"/>
                  <a:pt x="35" y="56"/>
                  <a:pt x="39" y="50"/>
                </a:cubicBezTo>
                <a:cubicBezTo>
                  <a:pt x="40" y="56"/>
                  <a:pt x="43" y="60"/>
                  <a:pt x="49" y="60"/>
                </a:cubicBezTo>
                <a:cubicBezTo>
                  <a:pt x="53" y="60"/>
                  <a:pt x="55" y="59"/>
                  <a:pt x="57" y="58"/>
                </a:cubicBezTo>
                <a:lnTo>
                  <a:pt x="57" y="51"/>
                </a:lnTo>
                <a:close/>
                <a:moveTo>
                  <a:pt x="40" y="26"/>
                </a:moveTo>
                <a:cubicBezTo>
                  <a:pt x="39" y="46"/>
                  <a:pt x="30" y="52"/>
                  <a:pt x="22" y="52"/>
                </a:cubicBezTo>
                <a:cubicBezTo>
                  <a:pt x="13" y="52"/>
                  <a:pt x="9" y="44"/>
                  <a:pt x="9" y="36"/>
                </a:cubicBezTo>
                <a:cubicBezTo>
                  <a:pt x="9" y="23"/>
                  <a:pt x="16" y="9"/>
                  <a:pt x="31" y="9"/>
                </a:cubicBezTo>
                <a:cubicBezTo>
                  <a:pt x="34" y="9"/>
                  <a:pt x="38" y="10"/>
                  <a:pt x="41" y="10"/>
                </a:cubicBezTo>
                <a:lnTo>
                  <a:pt x="40" y="2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51" name="Freeform 27"/>
          <p:cNvSpPr>
            <a:spLocks/>
          </p:cNvSpPr>
          <p:nvPr/>
        </p:nvSpPr>
        <p:spPr bwMode="auto">
          <a:xfrm>
            <a:off x="7378700" y="6305550"/>
            <a:ext cx="92075" cy="100013"/>
          </a:xfrm>
          <a:custGeom>
            <a:avLst/>
            <a:gdLst>
              <a:gd name="T0" fmla="*/ 2147483647 w 54"/>
              <a:gd name="T1" fmla="*/ 2147483647 h 59"/>
              <a:gd name="T2" fmla="*/ 2147483647 w 54"/>
              <a:gd name="T3" fmla="*/ 2147483647 h 59"/>
              <a:gd name="T4" fmla="*/ 2147483647 w 54"/>
              <a:gd name="T5" fmla="*/ 2147483647 h 59"/>
              <a:gd name="T6" fmla="*/ 2147483647 w 54"/>
              <a:gd name="T7" fmla="*/ 2147483647 h 59"/>
              <a:gd name="T8" fmla="*/ 2147483647 w 54"/>
              <a:gd name="T9" fmla="*/ 0 h 59"/>
              <a:gd name="T10" fmla="*/ 2147483647 w 54"/>
              <a:gd name="T11" fmla="*/ 0 h 59"/>
              <a:gd name="T12" fmla="*/ 2147483647 w 54"/>
              <a:gd name="T13" fmla="*/ 2147483647 h 59"/>
              <a:gd name="T14" fmla="*/ 2147483647 w 54"/>
              <a:gd name="T15" fmla="*/ 2147483647 h 59"/>
              <a:gd name="T16" fmla="*/ 2147483647 w 54"/>
              <a:gd name="T17" fmla="*/ 2147483647 h 59"/>
              <a:gd name="T18" fmla="*/ 2147483647 w 54"/>
              <a:gd name="T19" fmla="*/ 2147483647 h 59"/>
              <a:gd name="T20" fmla="*/ 2147483647 w 54"/>
              <a:gd name="T21" fmla="*/ 0 h 59"/>
              <a:gd name="T22" fmla="*/ 2147483647 w 54"/>
              <a:gd name="T23" fmla="*/ 0 h 59"/>
              <a:gd name="T24" fmla="*/ 2147483647 w 54"/>
              <a:gd name="T25" fmla="*/ 2147483647 h 59"/>
              <a:gd name="T26" fmla="*/ 0 w 54"/>
              <a:gd name="T27" fmla="*/ 2147483647 h 59"/>
              <a:gd name="T28" fmla="*/ 2147483647 w 54"/>
              <a:gd name="T29" fmla="*/ 2147483647 h 59"/>
              <a:gd name="T30" fmla="*/ 2147483647 w 54"/>
              <a:gd name="T31" fmla="*/ 2147483647 h 59"/>
              <a:gd name="T32" fmla="*/ 2147483647 w 54"/>
              <a:gd name="T33" fmla="*/ 2147483647 h 59"/>
              <a:gd name="T34" fmla="*/ 2147483647 w 54"/>
              <a:gd name="T35" fmla="*/ 2147483647 h 59"/>
              <a:gd name="T36" fmla="*/ 2147483647 w 54"/>
              <a:gd name="T37" fmla="*/ 2147483647 h 59"/>
              <a:gd name="T38" fmla="*/ 2147483647 w 54"/>
              <a:gd name="T39" fmla="*/ 2147483647 h 5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4" h="59">
                <a:moveTo>
                  <a:pt x="54" y="49"/>
                </a:moveTo>
                <a:cubicBezTo>
                  <a:pt x="53" y="51"/>
                  <a:pt x="51" y="52"/>
                  <a:pt x="48" y="52"/>
                </a:cubicBezTo>
                <a:cubicBezTo>
                  <a:pt x="45" y="52"/>
                  <a:pt x="44" y="50"/>
                  <a:pt x="44" y="45"/>
                </a:cubicBezTo>
                <a:cubicBezTo>
                  <a:pt x="44" y="43"/>
                  <a:pt x="44" y="39"/>
                  <a:pt x="44" y="34"/>
                </a:cubicBezTo>
                <a:cubicBezTo>
                  <a:pt x="46" y="0"/>
                  <a:pt x="46" y="0"/>
                  <a:pt x="46" y="0"/>
                </a:cubicBezTo>
                <a:cubicBezTo>
                  <a:pt x="37" y="0"/>
                  <a:pt x="37" y="0"/>
                  <a:pt x="37" y="0"/>
                </a:cubicBezTo>
                <a:cubicBezTo>
                  <a:pt x="36" y="25"/>
                  <a:pt x="36" y="25"/>
                  <a:pt x="36" y="25"/>
                </a:cubicBezTo>
                <a:cubicBezTo>
                  <a:pt x="35" y="45"/>
                  <a:pt x="26" y="52"/>
                  <a:pt x="18" y="52"/>
                </a:cubicBezTo>
                <a:cubicBezTo>
                  <a:pt x="13" y="52"/>
                  <a:pt x="9" y="48"/>
                  <a:pt x="9" y="41"/>
                </a:cubicBezTo>
                <a:cubicBezTo>
                  <a:pt x="9" y="31"/>
                  <a:pt x="11" y="14"/>
                  <a:pt x="11" y="10"/>
                </a:cubicBezTo>
                <a:cubicBezTo>
                  <a:pt x="11" y="6"/>
                  <a:pt x="10" y="3"/>
                  <a:pt x="10" y="0"/>
                </a:cubicBezTo>
                <a:cubicBezTo>
                  <a:pt x="1" y="0"/>
                  <a:pt x="1" y="0"/>
                  <a:pt x="1" y="0"/>
                </a:cubicBezTo>
                <a:cubicBezTo>
                  <a:pt x="1" y="3"/>
                  <a:pt x="2" y="7"/>
                  <a:pt x="2" y="10"/>
                </a:cubicBezTo>
                <a:cubicBezTo>
                  <a:pt x="2" y="20"/>
                  <a:pt x="0" y="37"/>
                  <a:pt x="0" y="42"/>
                </a:cubicBezTo>
                <a:cubicBezTo>
                  <a:pt x="0" y="52"/>
                  <a:pt x="5" y="59"/>
                  <a:pt x="17" y="59"/>
                </a:cubicBezTo>
                <a:cubicBezTo>
                  <a:pt x="25" y="59"/>
                  <a:pt x="31" y="55"/>
                  <a:pt x="35" y="49"/>
                </a:cubicBezTo>
                <a:cubicBezTo>
                  <a:pt x="35" y="49"/>
                  <a:pt x="35" y="49"/>
                  <a:pt x="35" y="49"/>
                </a:cubicBezTo>
                <a:cubicBezTo>
                  <a:pt x="36" y="58"/>
                  <a:pt x="41" y="59"/>
                  <a:pt x="44" y="59"/>
                </a:cubicBezTo>
                <a:cubicBezTo>
                  <a:pt x="48" y="59"/>
                  <a:pt x="51" y="58"/>
                  <a:pt x="54" y="56"/>
                </a:cubicBezTo>
                <a:lnTo>
                  <a:pt x="54" y="4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52" name="Freeform 28"/>
          <p:cNvSpPr>
            <a:spLocks noEditPoints="1"/>
          </p:cNvSpPr>
          <p:nvPr/>
        </p:nvSpPr>
        <p:spPr bwMode="auto">
          <a:xfrm>
            <a:off x="7486650" y="6303963"/>
            <a:ext cx="87313" cy="150812"/>
          </a:xfrm>
          <a:custGeom>
            <a:avLst/>
            <a:gdLst>
              <a:gd name="T0" fmla="*/ 2147483647 w 52"/>
              <a:gd name="T1" fmla="*/ 2147483647 h 89"/>
              <a:gd name="T2" fmla="*/ 2147483647 w 52"/>
              <a:gd name="T3" fmla="*/ 2147483647 h 89"/>
              <a:gd name="T4" fmla="*/ 2147483647 w 52"/>
              <a:gd name="T5" fmla="*/ 2147483647 h 89"/>
              <a:gd name="T6" fmla="*/ 2147483647 w 52"/>
              <a:gd name="T7" fmla="*/ 2147483647 h 89"/>
              <a:gd name="T8" fmla="*/ 2147483647 w 52"/>
              <a:gd name="T9" fmla="*/ 2147483647 h 89"/>
              <a:gd name="T10" fmla="*/ 2147483647 w 52"/>
              <a:gd name="T11" fmla="*/ 2147483647 h 89"/>
              <a:gd name="T12" fmla="*/ 0 w 52"/>
              <a:gd name="T13" fmla="*/ 2147483647 h 89"/>
              <a:gd name="T14" fmla="*/ 2147483647 w 52"/>
              <a:gd name="T15" fmla="*/ 2147483647 h 89"/>
              <a:gd name="T16" fmla="*/ 2147483647 w 52"/>
              <a:gd name="T17" fmla="*/ 2147483647 h 89"/>
              <a:gd name="T18" fmla="*/ 2147483647 w 52"/>
              <a:gd name="T19" fmla="*/ 2147483647 h 89"/>
              <a:gd name="T20" fmla="*/ 2147483647 w 52"/>
              <a:gd name="T21" fmla="*/ 2147483647 h 89"/>
              <a:gd name="T22" fmla="*/ 2147483647 w 52"/>
              <a:gd name="T23" fmla="*/ 0 h 89"/>
              <a:gd name="T24" fmla="*/ 2147483647 w 52"/>
              <a:gd name="T25" fmla="*/ 2147483647 h 89"/>
              <a:gd name="T26" fmla="*/ 2147483647 w 52"/>
              <a:gd name="T27" fmla="*/ 2147483647 h 89"/>
              <a:gd name="T28" fmla="*/ 2147483647 w 52"/>
              <a:gd name="T29" fmla="*/ 2147483647 h 89"/>
              <a:gd name="T30" fmla="*/ 2147483647 w 52"/>
              <a:gd name="T31" fmla="*/ 2147483647 h 89"/>
              <a:gd name="T32" fmla="*/ 2147483647 w 52"/>
              <a:gd name="T33" fmla="*/ 2147483647 h 89"/>
              <a:gd name="T34" fmla="*/ 0 w 52"/>
              <a:gd name="T35" fmla="*/ 2147483647 h 89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52" h="89">
                <a:moveTo>
                  <a:pt x="13" y="31"/>
                </a:moveTo>
                <a:cubicBezTo>
                  <a:pt x="14" y="20"/>
                  <a:pt x="19" y="9"/>
                  <a:pt x="31" y="9"/>
                </a:cubicBezTo>
                <a:cubicBezTo>
                  <a:pt x="40" y="9"/>
                  <a:pt x="43" y="16"/>
                  <a:pt x="43" y="25"/>
                </a:cubicBezTo>
                <a:cubicBezTo>
                  <a:pt x="43" y="42"/>
                  <a:pt x="34" y="53"/>
                  <a:pt x="23" y="53"/>
                </a:cubicBezTo>
                <a:cubicBezTo>
                  <a:pt x="18" y="53"/>
                  <a:pt x="14" y="50"/>
                  <a:pt x="12" y="47"/>
                </a:cubicBezTo>
                <a:lnTo>
                  <a:pt x="13" y="31"/>
                </a:lnTo>
                <a:close/>
                <a:moveTo>
                  <a:pt x="0" y="89"/>
                </a:moveTo>
                <a:cubicBezTo>
                  <a:pt x="9" y="89"/>
                  <a:pt x="9" y="89"/>
                  <a:pt x="9" y="89"/>
                </a:cubicBezTo>
                <a:cubicBezTo>
                  <a:pt x="11" y="56"/>
                  <a:pt x="11" y="56"/>
                  <a:pt x="11" y="56"/>
                </a:cubicBezTo>
                <a:cubicBezTo>
                  <a:pt x="15" y="58"/>
                  <a:pt x="19" y="60"/>
                  <a:pt x="25" y="60"/>
                </a:cubicBezTo>
                <a:cubicBezTo>
                  <a:pt x="42" y="60"/>
                  <a:pt x="52" y="44"/>
                  <a:pt x="52" y="26"/>
                </a:cubicBezTo>
                <a:cubicBezTo>
                  <a:pt x="52" y="11"/>
                  <a:pt x="47" y="0"/>
                  <a:pt x="32" y="0"/>
                </a:cubicBezTo>
                <a:cubicBezTo>
                  <a:pt x="24" y="0"/>
                  <a:pt x="19" y="3"/>
                  <a:pt x="13" y="10"/>
                </a:cubicBezTo>
                <a:cubicBezTo>
                  <a:pt x="13" y="7"/>
                  <a:pt x="12" y="3"/>
                  <a:pt x="12" y="1"/>
                </a:cubicBezTo>
                <a:cubicBezTo>
                  <a:pt x="2" y="1"/>
                  <a:pt x="2" y="1"/>
                  <a:pt x="2" y="1"/>
                </a:cubicBezTo>
                <a:cubicBezTo>
                  <a:pt x="3" y="5"/>
                  <a:pt x="4" y="9"/>
                  <a:pt x="4" y="13"/>
                </a:cubicBezTo>
                <a:cubicBezTo>
                  <a:pt x="4" y="18"/>
                  <a:pt x="4" y="29"/>
                  <a:pt x="3" y="37"/>
                </a:cubicBezTo>
                <a:lnTo>
                  <a:pt x="0" y="8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53" name="Freeform 29"/>
          <p:cNvSpPr>
            <a:spLocks/>
          </p:cNvSpPr>
          <p:nvPr/>
        </p:nvSpPr>
        <p:spPr bwMode="auto">
          <a:xfrm>
            <a:off x="7600950" y="6305550"/>
            <a:ext cx="92075" cy="100013"/>
          </a:xfrm>
          <a:custGeom>
            <a:avLst/>
            <a:gdLst>
              <a:gd name="T0" fmla="*/ 2147483647 w 55"/>
              <a:gd name="T1" fmla="*/ 2147483647 h 59"/>
              <a:gd name="T2" fmla="*/ 2147483647 w 55"/>
              <a:gd name="T3" fmla="*/ 2147483647 h 59"/>
              <a:gd name="T4" fmla="*/ 2147483647 w 55"/>
              <a:gd name="T5" fmla="*/ 2147483647 h 59"/>
              <a:gd name="T6" fmla="*/ 2147483647 w 55"/>
              <a:gd name="T7" fmla="*/ 2147483647 h 59"/>
              <a:gd name="T8" fmla="*/ 2147483647 w 55"/>
              <a:gd name="T9" fmla="*/ 0 h 59"/>
              <a:gd name="T10" fmla="*/ 2147483647 w 55"/>
              <a:gd name="T11" fmla="*/ 0 h 59"/>
              <a:gd name="T12" fmla="*/ 2147483647 w 55"/>
              <a:gd name="T13" fmla="*/ 2147483647 h 59"/>
              <a:gd name="T14" fmla="*/ 2147483647 w 55"/>
              <a:gd name="T15" fmla="*/ 2147483647 h 59"/>
              <a:gd name="T16" fmla="*/ 2147483647 w 55"/>
              <a:gd name="T17" fmla="*/ 2147483647 h 59"/>
              <a:gd name="T18" fmla="*/ 2147483647 w 55"/>
              <a:gd name="T19" fmla="*/ 2147483647 h 59"/>
              <a:gd name="T20" fmla="*/ 2147483647 w 55"/>
              <a:gd name="T21" fmla="*/ 0 h 59"/>
              <a:gd name="T22" fmla="*/ 2147483647 w 55"/>
              <a:gd name="T23" fmla="*/ 0 h 59"/>
              <a:gd name="T24" fmla="*/ 2147483647 w 55"/>
              <a:gd name="T25" fmla="*/ 2147483647 h 59"/>
              <a:gd name="T26" fmla="*/ 0 w 55"/>
              <a:gd name="T27" fmla="*/ 2147483647 h 59"/>
              <a:gd name="T28" fmla="*/ 2147483647 w 55"/>
              <a:gd name="T29" fmla="*/ 2147483647 h 59"/>
              <a:gd name="T30" fmla="*/ 2147483647 w 55"/>
              <a:gd name="T31" fmla="*/ 2147483647 h 59"/>
              <a:gd name="T32" fmla="*/ 2147483647 w 55"/>
              <a:gd name="T33" fmla="*/ 2147483647 h 59"/>
              <a:gd name="T34" fmla="*/ 2147483647 w 55"/>
              <a:gd name="T35" fmla="*/ 2147483647 h 59"/>
              <a:gd name="T36" fmla="*/ 2147483647 w 55"/>
              <a:gd name="T37" fmla="*/ 2147483647 h 59"/>
              <a:gd name="T38" fmla="*/ 2147483647 w 55"/>
              <a:gd name="T39" fmla="*/ 2147483647 h 5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5" h="59">
                <a:moveTo>
                  <a:pt x="55" y="49"/>
                </a:moveTo>
                <a:cubicBezTo>
                  <a:pt x="53" y="51"/>
                  <a:pt x="51" y="52"/>
                  <a:pt x="49" y="52"/>
                </a:cubicBezTo>
                <a:cubicBezTo>
                  <a:pt x="46" y="52"/>
                  <a:pt x="44" y="50"/>
                  <a:pt x="44" y="45"/>
                </a:cubicBezTo>
                <a:cubicBezTo>
                  <a:pt x="44" y="43"/>
                  <a:pt x="44" y="39"/>
                  <a:pt x="45" y="34"/>
                </a:cubicBezTo>
                <a:cubicBezTo>
                  <a:pt x="47" y="0"/>
                  <a:pt x="47" y="0"/>
                  <a:pt x="47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36" y="25"/>
                  <a:pt x="36" y="25"/>
                  <a:pt x="36" y="25"/>
                </a:cubicBezTo>
                <a:cubicBezTo>
                  <a:pt x="35" y="45"/>
                  <a:pt x="26" y="52"/>
                  <a:pt x="18" y="52"/>
                </a:cubicBezTo>
                <a:cubicBezTo>
                  <a:pt x="13" y="52"/>
                  <a:pt x="10" y="48"/>
                  <a:pt x="10" y="41"/>
                </a:cubicBezTo>
                <a:cubicBezTo>
                  <a:pt x="10" y="31"/>
                  <a:pt x="11" y="14"/>
                  <a:pt x="11" y="10"/>
                </a:cubicBezTo>
                <a:cubicBezTo>
                  <a:pt x="11" y="6"/>
                  <a:pt x="11" y="3"/>
                  <a:pt x="11" y="0"/>
                </a:cubicBezTo>
                <a:cubicBezTo>
                  <a:pt x="1" y="0"/>
                  <a:pt x="1" y="0"/>
                  <a:pt x="1" y="0"/>
                </a:cubicBezTo>
                <a:cubicBezTo>
                  <a:pt x="2" y="3"/>
                  <a:pt x="2" y="7"/>
                  <a:pt x="2" y="10"/>
                </a:cubicBezTo>
                <a:cubicBezTo>
                  <a:pt x="2" y="20"/>
                  <a:pt x="0" y="37"/>
                  <a:pt x="0" y="42"/>
                </a:cubicBezTo>
                <a:cubicBezTo>
                  <a:pt x="0" y="52"/>
                  <a:pt x="6" y="59"/>
                  <a:pt x="18" y="59"/>
                </a:cubicBezTo>
                <a:cubicBezTo>
                  <a:pt x="26" y="59"/>
                  <a:pt x="31" y="55"/>
                  <a:pt x="35" y="49"/>
                </a:cubicBezTo>
                <a:cubicBezTo>
                  <a:pt x="36" y="49"/>
                  <a:pt x="36" y="49"/>
                  <a:pt x="36" y="49"/>
                </a:cubicBezTo>
                <a:cubicBezTo>
                  <a:pt x="36" y="58"/>
                  <a:pt x="42" y="59"/>
                  <a:pt x="45" y="59"/>
                </a:cubicBezTo>
                <a:cubicBezTo>
                  <a:pt x="48" y="59"/>
                  <a:pt x="52" y="58"/>
                  <a:pt x="55" y="56"/>
                </a:cubicBezTo>
                <a:lnTo>
                  <a:pt x="55" y="4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54" name="Freeform 30"/>
          <p:cNvSpPr>
            <a:spLocks/>
          </p:cNvSpPr>
          <p:nvPr/>
        </p:nvSpPr>
        <p:spPr bwMode="auto">
          <a:xfrm>
            <a:off x="7715250" y="6303963"/>
            <a:ext cx="92075" cy="101600"/>
          </a:xfrm>
          <a:custGeom>
            <a:avLst/>
            <a:gdLst>
              <a:gd name="T0" fmla="*/ 2147483647 w 55"/>
              <a:gd name="T1" fmla="*/ 2147483647 h 60"/>
              <a:gd name="T2" fmla="*/ 2147483647 w 55"/>
              <a:gd name="T3" fmla="*/ 2147483647 h 60"/>
              <a:gd name="T4" fmla="*/ 2147483647 w 55"/>
              <a:gd name="T5" fmla="*/ 2147483647 h 60"/>
              <a:gd name="T6" fmla="*/ 2147483647 w 55"/>
              <a:gd name="T7" fmla="*/ 2147483647 h 60"/>
              <a:gd name="T8" fmla="*/ 2147483647 w 55"/>
              <a:gd name="T9" fmla="*/ 0 h 60"/>
              <a:gd name="T10" fmla="*/ 2147483647 w 55"/>
              <a:gd name="T11" fmla="*/ 2147483647 h 60"/>
              <a:gd name="T12" fmla="*/ 2147483647 w 55"/>
              <a:gd name="T13" fmla="*/ 2147483647 h 60"/>
              <a:gd name="T14" fmla="*/ 2147483647 w 55"/>
              <a:gd name="T15" fmla="*/ 2147483647 h 60"/>
              <a:gd name="T16" fmla="*/ 2147483647 w 55"/>
              <a:gd name="T17" fmla="*/ 2147483647 h 60"/>
              <a:gd name="T18" fmla="*/ 2147483647 w 55"/>
              <a:gd name="T19" fmla="*/ 2147483647 h 60"/>
              <a:gd name="T20" fmla="*/ 0 w 55"/>
              <a:gd name="T21" fmla="*/ 2147483647 h 60"/>
              <a:gd name="T22" fmla="*/ 2147483647 w 55"/>
              <a:gd name="T23" fmla="*/ 2147483647 h 60"/>
              <a:gd name="T24" fmla="*/ 2147483647 w 55"/>
              <a:gd name="T25" fmla="*/ 2147483647 h 60"/>
              <a:gd name="T26" fmla="*/ 2147483647 w 55"/>
              <a:gd name="T27" fmla="*/ 2147483647 h 60"/>
              <a:gd name="T28" fmla="*/ 2147483647 w 55"/>
              <a:gd name="T29" fmla="*/ 2147483647 h 60"/>
              <a:gd name="T30" fmla="*/ 2147483647 w 55"/>
              <a:gd name="T31" fmla="*/ 2147483647 h 60"/>
              <a:gd name="T32" fmla="*/ 2147483647 w 55"/>
              <a:gd name="T33" fmla="*/ 2147483647 h 60"/>
              <a:gd name="T34" fmla="*/ 2147483647 w 55"/>
              <a:gd name="T35" fmla="*/ 2147483647 h 60"/>
              <a:gd name="T36" fmla="*/ 2147483647 w 55"/>
              <a:gd name="T37" fmla="*/ 2147483647 h 6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55" h="60">
                <a:moveTo>
                  <a:pt x="55" y="50"/>
                </a:moveTo>
                <a:cubicBezTo>
                  <a:pt x="54" y="52"/>
                  <a:pt x="52" y="53"/>
                  <a:pt x="49" y="53"/>
                </a:cubicBezTo>
                <a:cubicBezTo>
                  <a:pt x="46" y="53"/>
                  <a:pt x="44" y="51"/>
                  <a:pt x="44" y="46"/>
                </a:cubicBezTo>
                <a:cubicBezTo>
                  <a:pt x="44" y="37"/>
                  <a:pt x="46" y="25"/>
                  <a:pt x="46" y="17"/>
                </a:cubicBezTo>
                <a:cubicBezTo>
                  <a:pt x="46" y="9"/>
                  <a:pt x="41" y="0"/>
                  <a:pt x="29" y="0"/>
                </a:cubicBezTo>
                <a:cubicBezTo>
                  <a:pt x="22" y="0"/>
                  <a:pt x="14" y="6"/>
                  <a:pt x="11" y="11"/>
                </a:cubicBezTo>
                <a:cubicBezTo>
                  <a:pt x="11" y="11"/>
                  <a:pt x="11" y="11"/>
                  <a:pt x="11" y="11"/>
                </a:cubicBezTo>
                <a:cubicBezTo>
                  <a:pt x="11" y="7"/>
                  <a:pt x="10" y="3"/>
                  <a:pt x="10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5"/>
                  <a:pt x="2" y="8"/>
                  <a:pt x="2" y="15"/>
                </a:cubicBezTo>
                <a:cubicBezTo>
                  <a:pt x="2" y="23"/>
                  <a:pt x="0" y="44"/>
                  <a:pt x="0" y="59"/>
                </a:cubicBezTo>
                <a:cubicBezTo>
                  <a:pt x="9" y="59"/>
                  <a:pt x="9" y="59"/>
                  <a:pt x="9" y="59"/>
                </a:cubicBezTo>
                <a:cubicBezTo>
                  <a:pt x="10" y="37"/>
                  <a:pt x="10" y="37"/>
                  <a:pt x="10" y="37"/>
                </a:cubicBezTo>
                <a:cubicBezTo>
                  <a:pt x="11" y="16"/>
                  <a:pt x="21" y="9"/>
                  <a:pt x="28" y="9"/>
                </a:cubicBezTo>
                <a:cubicBezTo>
                  <a:pt x="34" y="9"/>
                  <a:pt x="37" y="14"/>
                  <a:pt x="37" y="20"/>
                </a:cubicBezTo>
                <a:cubicBezTo>
                  <a:pt x="37" y="23"/>
                  <a:pt x="35" y="42"/>
                  <a:pt x="35" y="48"/>
                </a:cubicBezTo>
                <a:cubicBezTo>
                  <a:pt x="35" y="55"/>
                  <a:pt x="39" y="60"/>
                  <a:pt x="46" y="60"/>
                </a:cubicBezTo>
                <a:cubicBezTo>
                  <a:pt x="48" y="60"/>
                  <a:pt x="52" y="59"/>
                  <a:pt x="55" y="57"/>
                </a:cubicBezTo>
                <a:lnTo>
                  <a:pt x="55" y="5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55" name="Freeform 31"/>
          <p:cNvSpPr>
            <a:spLocks/>
          </p:cNvSpPr>
          <p:nvPr/>
        </p:nvSpPr>
        <p:spPr bwMode="auto">
          <a:xfrm>
            <a:off x="7826375" y="6251575"/>
            <a:ext cx="82550" cy="153988"/>
          </a:xfrm>
          <a:custGeom>
            <a:avLst/>
            <a:gdLst>
              <a:gd name="T0" fmla="*/ 0 w 48"/>
              <a:gd name="T1" fmla="*/ 2147483647 h 91"/>
              <a:gd name="T2" fmla="*/ 2147483647 w 48"/>
              <a:gd name="T3" fmla="*/ 2147483647 h 91"/>
              <a:gd name="T4" fmla="*/ 2147483647 w 48"/>
              <a:gd name="T5" fmla="*/ 2147483647 h 91"/>
              <a:gd name="T6" fmla="*/ 2147483647 w 48"/>
              <a:gd name="T7" fmla="*/ 2147483647 h 91"/>
              <a:gd name="T8" fmla="*/ 2147483647 w 48"/>
              <a:gd name="T9" fmla="*/ 2147483647 h 91"/>
              <a:gd name="T10" fmla="*/ 2147483647 w 48"/>
              <a:gd name="T11" fmla="*/ 2147483647 h 91"/>
              <a:gd name="T12" fmla="*/ 2147483647 w 48"/>
              <a:gd name="T13" fmla="*/ 2147483647 h 91"/>
              <a:gd name="T14" fmla="*/ 2147483647 w 48"/>
              <a:gd name="T15" fmla="*/ 2147483647 h 91"/>
              <a:gd name="T16" fmla="*/ 2147483647 w 48"/>
              <a:gd name="T17" fmla="*/ 2147483647 h 91"/>
              <a:gd name="T18" fmla="*/ 2147483647 w 48"/>
              <a:gd name="T19" fmla="*/ 2147483647 h 91"/>
              <a:gd name="T20" fmla="*/ 2147483647 w 48"/>
              <a:gd name="T21" fmla="*/ 2147483647 h 91"/>
              <a:gd name="T22" fmla="*/ 2147483647 w 48"/>
              <a:gd name="T23" fmla="*/ 2147483647 h 91"/>
              <a:gd name="T24" fmla="*/ 2147483647 w 48"/>
              <a:gd name="T25" fmla="*/ 2147483647 h 91"/>
              <a:gd name="T26" fmla="*/ 2147483647 w 48"/>
              <a:gd name="T27" fmla="*/ 2147483647 h 91"/>
              <a:gd name="T28" fmla="*/ 2147483647 w 48"/>
              <a:gd name="T29" fmla="*/ 0 h 91"/>
              <a:gd name="T30" fmla="*/ 2147483647 w 48"/>
              <a:gd name="T31" fmla="*/ 0 h 91"/>
              <a:gd name="T32" fmla="*/ 0 w 48"/>
              <a:gd name="T33" fmla="*/ 2147483647 h 9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8" h="91">
                <a:moveTo>
                  <a:pt x="0" y="90"/>
                </a:moveTo>
                <a:cubicBezTo>
                  <a:pt x="9" y="90"/>
                  <a:pt x="9" y="90"/>
                  <a:pt x="9" y="90"/>
                </a:cubicBezTo>
                <a:cubicBezTo>
                  <a:pt x="10" y="60"/>
                  <a:pt x="10" y="60"/>
                  <a:pt x="10" y="60"/>
                </a:cubicBezTo>
                <a:cubicBezTo>
                  <a:pt x="11" y="60"/>
                  <a:pt x="11" y="60"/>
                  <a:pt x="11" y="60"/>
                </a:cubicBezTo>
                <a:cubicBezTo>
                  <a:pt x="27" y="85"/>
                  <a:pt x="27" y="85"/>
                  <a:pt x="27" y="85"/>
                </a:cubicBezTo>
                <a:cubicBezTo>
                  <a:pt x="31" y="90"/>
                  <a:pt x="34" y="91"/>
                  <a:pt x="38" y="91"/>
                </a:cubicBezTo>
                <a:cubicBezTo>
                  <a:pt x="41" y="91"/>
                  <a:pt x="44" y="90"/>
                  <a:pt x="47" y="88"/>
                </a:cubicBezTo>
                <a:cubicBezTo>
                  <a:pt x="47" y="81"/>
                  <a:pt x="47" y="81"/>
                  <a:pt x="47" y="81"/>
                </a:cubicBezTo>
                <a:cubicBezTo>
                  <a:pt x="46" y="82"/>
                  <a:pt x="43" y="84"/>
                  <a:pt x="41" y="84"/>
                </a:cubicBezTo>
                <a:cubicBezTo>
                  <a:pt x="37" y="84"/>
                  <a:pt x="34" y="79"/>
                  <a:pt x="32" y="75"/>
                </a:cubicBezTo>
                <a:cubicBezTo>
                  <a:pt x="20" y="57"/>
                  <a:pt x="20" y="57"/>
                  <a:pt x="20" y="57"/>
                </a:cubicBezTo>
                <a:cubicBezTo>
                  <a:pt x="48" y="32"/>
                  <a:pt x="48" y="32"/>
                  <a:pt x="48" y="32"/>
                </a:cubicBezTo>
                <a:cubicBezTo>
                  <a:pt x="35" y="32"/>
                  <a:pt x="35" y="32"/>
                  <a:pt x="35" y="32"/>
                </a:cubicBezTo>
                <a:cubicBezTo>
                  <a:pt x="11" y="54"/>
                  <a:pt x="11" y="54"/>
                  <a:pt x="11" y="54"/>
                </a:cubicBezTo>
                <a:cubicBezTo>
                  <a:pt x="14" y="0"/>
                  <a:pt x="14" y="0"/>
                  <a:pt x="14" y="0"/>
                </a:cubicBezTo>
                <a:cubicBezTo>
                  <a:pt x="5" y="0"/>
                  <a:pt x="5" y="0"/>
                  <a:pt x="5" y="0"/>
                </a:cubicBezTo>
                <a:lnTo>
                  <a:pt x="0" y="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56" name="Freeform 32"/>
          <p:cNvSpPr>
            <a:spLocks noEditPoints="1"/>
          </p:cNvSpPr>
          <p:nvPr/>
        </p:nvSpPr>
        <p:spPr bwMode="auto">
          <a:xfrm>
            <a:off x="7929563" y="6267450"/>
            <a:ext cx="33337" cy="138113"/>
          </a:xfrm>
          <a:custGeom>
            <a:avLst/>
            <a:gdLst>
              <a:gd name="T0" fmla="*/ 2147483647 w 20"/>
              <a:gd name="T1" fmla="*/ 2147483647 h 82"/>
              <a:gd name="T2" fmla="*/ 2147483647 w 20"/>
              <a:gd name="T3" fmla="*/ 2147483647 h 82"/>
              <a:gd name="T4" fmla="*/ 2147483647 w 20"/>
              <a:gd name="T5" fmla="*/ 2147483647 h 82"/>
              <a:gd name="T6" fmla="*/ 2147483647 w 20"/>
              <a:gd name="T7" fmla="*/ 2147483647 h 82"/>
              <a:gd name="T8" fmla="*/ 2147483647 w 20"/>
              <a:gd name="T9" fmla="*/ 2147483647 h 82"/>
              <a:gd name="T10" fmla="*/ 0 w 20"/>
              <a:gd name="T11" fmla="*/ 2147483647 h 82"/>
              <a:gd name="T12" fmla="*/ 2147483647 w 20"/>
              <a:gd name="T13" fmla="*/ 2147483647 h 82"/>
              <a:gd name="T14" fmla="*/ 2147483647 w 20"/>
              <a:gd name="T15" fmla="*/ 2147483647 h 82"/>
              <a:gd name="T16" fmla="*/ 2147483647 w 20"/>
              <a:gd name="T17" fmla="*/ 2147483647 h 82"/>
              <a:gd name="T18" fmla="*/ 2147483647 w 20"/>
              <a:gd name="T19" fmla="*/ 2147483647 h 82"/>
              <a:gd name="T20" fmla="*/ 2147483647 w 20"/>
              <a:gd name="T21" fmla="*/ 2147483647 h 82"/>
              <a:gd name="T22" fmla="*/ 2147483647 w 20"/>
              <a:gd name="T23" fmla="*/ 2147483647 h 82"/>
              <a:gd name="T24" fmla="*/ 2147483647 w 20"/>
              <a:gd name="T25" fmla="*/ 0 h 82"/>
              <a:gd name="T26" fmla="*/ 2147483647 w 20"/>
              <a:gd name="T27" fmla="*/ 2147483647 h 8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0" h="82">
                <a:moveTo>
                  <a:pt x="20" y="72"/>
                </a:moveTo>
                <a:cubicBezTo>
                  <a:pt x="18" y="73"/>
                  <a:pt x="16" y="75"/>
                  <a:pt x="14" y="75"/>
                </a:cubicBezTo>
                <a:cubicBezTo>
                  <a:pt x="11" y="75"/>
                  <a:pt x="9" y="72"/>
                  <a:pt x="9" y="69"/>
                </a:cubicBezTo>
                <a:cubicBezTo>
                  <a:pt x="9" y="64"/>
                  <a:pt x="11" y="42"/>
                  <a:pt x="12" y="23"/>
                </a:cubicBezTo>
                <a:cubicBezTo>
                  <a:pt x="2" y="23"/>
                  <a:pt x="2" y="23"/>
                  <a:pt x="2" y="23"/>
                </a:cubicBezTo>
                <a:cubicBezTo>
                  <a:pt x="2" y="41"/>
                  <a:pt x="0" y="65"/>
                  <a:pt x="0" y="69"/>
                </a:cubicBezTo>
                <a:cubicBezTo>
                  <a:pt x="0" y="77"/>
                  <a:pt x="3" y="82"/>
                  <a:pt x="10" y="82"/>
                </a:cubicBezTo>
                <a:cubicBezTo>
                  <a:pt x="14" y="82"/>
                  <a:pt x="17" y="81"/>
                  <a:pt x="20" y="80"/>
                </a:cubicBezTo>
                <a:lnTo>
                  <a:pt x="20" y="72"/>
                </a:lnTo>
                <a:close/>
                <a:moveTo>
                  <a:pt x="2" y="6"/>
                </a:moveTo>
                <a:cubicBezTo>
                  <a:pt x="2" y="9"/>
                  <a:pt x="5" y="12"/>
                  <a:pt x="8" y="12"/>
                </a:cubicBezTo>
                <a:cubicBezTo>
                  <a:pt x="12" y="12"/>
                  <a:pt x="14" y="9"/>
                  <a:pt x="14" y="6"/>
                </a:cubicBezTo>
                <a:cubicBezTo>
                  <a:pt x="14" y="2"/>
                  <a:pt x="12" y="0"/>
                  <a:pt x="8" y="0"/>
                </a:cubicBezTo>
                <a:cubicBezTo>
                  <a:pt x="5" y="0"/>
                  <a:pt x="2" y="2"/>
                  <a:pt x="2" y="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57" name="Freeform 33"/>
          <p:cNvSpPr>
            <a:spLocks/>
          </p:cNvSpPr>
          <p:nvPr/>
        </p:nvSpPr>
        <p:spPr bwMode="auto">
          <a:xfrm>
            <a:off x="8067675" y="6303963"/>
            <a:ext cx="344488" cy="95250"/>
          </a:xfrm>
          <a:custGeom>
            <a:avLst/>
            <a:gdLst>
              <a:gd name="T0" fmla="*/ 0 w 204"/>
              <a:gd name="T1" fmla="*/ 2147483647 h 56"/>
              <a:gd name="T2" fmla="*/ 2147483647 w 204"/>
              <a:gd name="T3" fmla="*/ 2147483647 h 56"/>
              <a:gd name="T4" fmla="*/ 2147483647 w 204"/>
              <a:gd name="T5" fmla="*/ 2147483647 h 56"/>
              <a:gd name="T6" fmla="*/ 2147483647 w 204"/>
              <a:gd name="T7" fmla="*/ 2147483647 h 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4" h="56">
                <a:moveTo>
                  <a:pt x="0" y="34"/>
                </a:moveTo>
                <a:cubicBezTo>
                  <a:pt x="17" y="22"/>
                  <a:pt x="28" y="17"/>
                  <a:pt x="48" y="12"/>
                </a:cubicBezTo>
                <a:cubicBezTo>
                  <a:pt x="98" y="0"/>
                  <a:pt x="127" y="56"/>
                  <a:pt x="176" y="40"/>
                </a:cubicBezTo>
                <a:cubicBezTo>
                  <a:pt x="187" y="36"/>
                  <a:pt x="193" y="34"/>
                  <a:pt x="204" y="27"/>
                </a:cubicBezTo>
              </a:path>
            </a:pathLst>
          </a:custGeom>
          <a:noFill/>
          <a:ln w="12700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202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197600"/>
            <a:ext cx="10080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7560C4-9056-492E-A503-AC58C983BC6A}" type="datetime1">
              <a:rPr lang="fi-FI" smtClean="0">
                <a:solidFill>
                  <a:srgbClr val="FFFFFF"/>
                </a:solidFill>
              </a:rPr>
              <a:t>15.12.2017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7203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19250" y="6196013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mtClean="0">
                <a:solidFill>
                  <a:srgbClr val="FFFFFF"/>
                </a:solidFill>
              </a:rPr>
              <a:t>Tuija Pajunen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48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529B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529B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529B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529B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529B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529B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529B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529B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529B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105000"/>
        </a:lnSpc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105000"/>
        </a:lnSpc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105000"/>
        </a:lnSpc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105000"/>
        </a:lnSpc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105000"/>
        </a:lnSpc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3474230"/>
          </a:xfrm>
        </p:spPr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Jyväskylän yksityiset varhaiskasvatuspalvelut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3200" dirty="0" smtClean="0"/>
              <a:t>Varhaiskasvatuksen asiakasraati 7.12.2017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FDE705-06A6-48DD-BB37-3A677A6E4515}" type="datetime1">
              <a:rPr lang="fi-FI" smtClean="0"/>
              <a:t>15.12.2017</a:t>
            </a:fld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4049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Perustietoja yksityisistä palveluista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Yksityisten varhaiskasvatuspalvelujen käsittelyä asiakasraadissa toivottiin jo edellisellä kaudella</a:t>
            </a:r>
          </a:p>
          <a:p>
            <a:r>
              <a:rPr lang="fi-FI" dirty="0" smtClean="0"/>
              <a:t>Yksityiset palvelut ovat osa Jyväskylän varhaiskasvatuspalveluja, joten toiminnan laadulla on aivan samat vaatimukset kuin kunnallisilla palveluilla</a:t>
            </a:r>
          </a:p>
          <a:p>
            <a:r>
              <a:rPr lang="fi-FI" dirty="0" smtClean="0"/>
              <a:t>Päiväkoteja 33</a:t>
            </a:r>
          </a:p>
          <a:p>
            <a:pPr lvl="1"/>
            <a:r>
              <a:rPr lang="fi-FI" dirty="0" smtClean="0"/>
              <a:t>Lapsia n. 1300</a:t>
            </a:r>
          </a:p>
          <a:p>
            <a:r>
              <a:rPr lang="fi-FI" dirty="0" smtClean="0"/>
              <a:t>Perhepäivähoitajia n. 100</a:t>
            </a:r>
          </a:p>
          <a:p>
            <a:pPr lvl="1"/>
            <a:r>
              <a:rPr lang="fi-FI" dirty="0" smtClean="0"/>
              <a:t>Lapsia n. 360</a:t>
            </a:r>
          </a:p>
          <a:p>
            <a:pPr lvl="0"/>
            <a:r>
              <a:rPr lang="fi-FI" dirty="0" err="1" smtClean="0"/>
              <a:t>Ryhmiksiä</a:t>
            </a:r>
            <a:r>
              <a:rPr lang="fi-FI" dirty="0" smtClean="0"/>
              <a:t> 3</a:t>
            </a:r>
            <a:endParaRPr lang="fi-FI" dirty="0"/>
          </a:p>
          <a:p>
            <a:pPr lvl="1"/>
            <a:r>
              <a:rPr lang="fi-FI" dirty="0" smtClean="0"/>
              <a:t>Lapsia n. 30</a:t>
            </a:r>
            <a:r>
              <a:rPr lang="fi-FI" dirty="0"/>
              <a:t> 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62873A-2B40-46C2-BF45-B6C4B1E704A1}" type="datetime1">
              <a:rPr lang="fi-FI" smtClean="0"/>
              <a:t>15.12.2017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3876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Asiakkaiden ohjautuminen yksityisiin palveluihin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fi-FI" dirty="0" err="1"/>
              <a:t>Klemmari.info</a:t>
            </a:r>
            <a:r>
              <a:rPr lang="fi-FI" dirty="0"/>
              <a:t> sivusto on tällä hetkellä yksityisten palveluntuottajien virallinen rekisteri ja sieltä löytyy kaikki Jyväskylän yksityiset päiväkodit perhepäivähoitajat (yhteystiedot, paikkatilanteet, hinnat </a:t>
            </a:r>
            <a:r>
              <a:rPr lang="fi-FI" dirty="0" err="1"/>
              <a:t>jne</a:t>
            </a:r>
            <a:r>
              <a:rPr lang="fi-FI" dirty="0" smtClean="0"/>
              <a:t>)</a:t>
            </a:r>
          </a:p>
          <a:p>
            <a:r>
              <a:rPr lang="fi-FI" dirty="0" smtClean="0"/>
              <a:t>Asiakkaat ohjautuvat yksityisiin yksiköihin kahdella tavalla</a:t>
            </a:r>
          </a:p>
          <a:p>
            <a:pPr lvl="1"/>
            <a:r>
              <a:rPr lang="fi-FI" dirty="0" smtClean="0"/>
              <a:t>Perheet </a:t>
            </a:r>
            <a:r>
              <a:rPr lang="fi-FI" dirty="0"/>
              <a:t>hakevat suoraan yksityiseen päiväkotiin tai yksityiseen </a:t>
            </a:r>
            <a:r>
              <a:rPr lang="fi-FI" dirty="0" smtClean="0"/>
              <a:t>perhepäivähoitoon.</a:t>
            </a:r>
            <a:endParaRPr lang="fi-FI" dirty="0"/>
          </a:p>
          <a:p>
            <a:pPr lvl="1"/>
            <a:r>
              <a:rPr lang="fi-FI" dirty="0" smtClean="0"/>
              <a:t>Kun perheet hakevat varhaiskasvatuspaikkaa kaupungin sähköisen asioinnin kautta, </a:t>
            </a:r>
            <a:r>
              <a:rPr lang="fi-FI" dirty="0"/>
              <a:t>palveluohjauksessa kartoitetaan aina perheen asuinalueen ja lähialueen kunnalliset ja yksityiset päiväkoti – </a:t>
            </a:r>
            <a:r>
              <a:rPr lang="fi-FI" dirty="0" smtClean="0"/>
              <a:t>ja  </a:t>
            </a:r>
            <a:r>
              <a:rPr lang="fi-FI" dirty="0"/>
              <a:t>perhepäivähoitovaihtoehdot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62873A-2B40-46C2-BF45-B6C4B1E704A1}" type="datetime1">
              <a:rPr lang="fi-FI" smtClean="0"/>
              <a:t>15.12.2017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2538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346050"/>
          </a:xfrm>
        </p:spPr>
        <p:txBody>
          <a:bodyPr/>
          <a:lstStyle/>
          <a:p>
            <a:r>
              <a:rPr lang="fi-FI" sz="2800" dirty="0" smtClean="0"/>
              <a:t>Palveluntuottajien hyväksyntä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544616"/>
          </a:xfrm>
        </p:spPr>
        <p:txBody>
          <a:bodyPr/>
          <a:lstStyle/>
          <a:p>
            <a:r>
              <a:rPr lang="fi-FI" sz="2000" dirty="0" smtClean="0"/>
              <a:t>Uusien päiväkotien </a:t>
            </a:r>
            <a:r>
              <a:rPr lang="fi-FI" sz="2000" dirty="0"/>
              <a:t>osalta </a:t>
            </a:r>
            <a:r>
              <a:rPr lang="fi-FI" sz="2000" dirty="0" smtClean="0"/>
              <a:t>yrittäjä ohjataan ottamaan ensimmäiseksi yhteyttä palvelujohtajaan, joka vie </a:t>
            </a:r>
            <a:r>
              <a:rPr lang="fi-FI" sz="2000" dirty="0"/>
              <a:t>asian käsiteltäväksi </a:t>
            </a:r>
            <a:r>
              <a:rPr lang="fi-FI" sz="2000" dirty="0" smtClean="0"/>
              <a:t>palveluverkkotyöryhmään. Työryhmässä arvioidaan alueiden varhaiskasvatuspalveluiden tarpeet.</a:t>
            </a:r>
          </a:p>
          <a:p>
            <a:r>
              <a:rPr lang="fi-FI" sz="2000" dirty="0" smtClean="0"/>
              <a:t>Uusien perhepäivähoitajien toiminta alkaa useimmiten siten, että joku vanhempi haluaa jäädä </a:t>
            </a:r>
            <a:r>
              <a:rPr lang="fi-FI" sz="2000" dirty="0"/>
              <a:t>kotiin hoitamaan omia lapsia ja </a:t>
            </a:r>
            <a:r>
              <a:rPr lang="fi-FI" sz="2000" dirty="0" smtClean="0"/>
              <a:t>ottaa hoitoonsa myös naapurien </a:t>
            </a:r>
            <a:r>
              <a:rPr lang="fi-FI" sz="2000" dirty="0"/>
              <a:t>tai tuttavien lapsia</a:t>
            </a:r>
            <a:r>
              <a:rPr lang="fi-FI" sz="2000" dirty="0" smtClean="0"/>
              <a:t>. Jotkut hoitajat toimivat vain määräajan oman perheen tilanteesta johtuen ja joillekin työstä tulee pitempiaikainen työ palveluntuottajana.</a:t>
            </a:r>
          </a:p>
          <a:p>
            <a:r>
              <a:rPr lang="fi-FI" sz="2000" dirty="0" smtClean="0"/>
              <a:t>Varsinainen palveluntuottajan hyväksymisprosessi hoidetaan Palveluohjaus- ja kehittämisyksikössä yksityisten palvelujen tiimissä</a:t>
            </a:r>
            <a:endParaRPr lang="fi-FI" sz="2000" dirty="0"/>
          </a:p>
          <a:p>
            <a:r>
              <a:rPr lang="fi-FI" sz="2000" dirty="0" smtClean="0"/>
              <a:t>Yksityinen </a:t>
            </a:r>
            <a:r>
              <a:rPr lang="fi-FI" sz="2000" dirty="0"/>
              <a:t>palveluntuottaja hakeutuu Jyväskylän varhaiskasvatuksen palvelusetelipalveluntuottajaksi ja toimittaa hakemuksen liitteenä </a:t>
            </a:r>
            <a:r>
              <a:rPr lang="fi-FI" sz="2000" dirty="0" smtClean="0"/>
              <a:t>tarvittavat asiakirjat. </a:t>
            </a:r>
            <a:endParaRPr lang="fi-FI" sz="2000" dirty="0"/>
          </a:p>
          <a:p>
            <a:r>
              <a:rPr lang="fi-FI" sz="2000" dirty="0"/>
              <a:t>H</a:t>
            </a:r>
            <a:r>
              <a:rPr lang="fi-FI" sz="2000" dirty="0" smtClean="0"/>
              <a:t>yväksymisprosessit </a:t>
            </a:r>
            <a:r>
              <a:rPr lang="fi-FI" sz="2000" dirty="0"/>
              <a:t>ovat </a:t>
            </a:r>
            <a:r>
              <a:rPr lang="fi-FI" sz="2000" dirty="0" smtClean="0"/>
              <a:t> </a:t>
            </a:r>
            <a:r>
              <a:rPr lang="fi-FI" sz="2000" dirty="0"/>
              <a:t>erilaisia ja monivaiheisia, mutta hyväksymisen ehdot ja edellytykset ovat </a:t>
            </a:r>
            <a:r>
              <a:rPr lang="fi-FI" sz="2000" dirty="0" smtClean="0"/>
              <a:t>samat.</a:t>
            </a:r>
            <a:endParaRPr lang="fi-FI" sz="2000" dirty="0"/>
          </a:p>
          <a:p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62873A-2B40-46C2-BF45-B6C4B1E704A1}" type="datetime1">
              <a:rPr lang="fi-FI" smtClean="0"/>
              <a:t>15.12.2017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1627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63272" cy="720080"/>
          </a:xfrm>
        </p:spPr>
        <p:txBody>
          <a:bodyPr/>
          <a:lstStyle/>
          <a:p>
            <a:r>
              <a:rPr lang="fi-FI" sz="2400" dirty="0"/>
              <a:t>Palveluntuottajien </a:t>
            </a:r>
            <a:r>
              <a:rPr lang="fi-FI" sz="2400" dirty="0" smtClean="0"/>
              <a:t>ohjaus</a:t>
            </a:r>
            <a:r>
              <a:rPr lang="fi-FI" sz="2400" dirty="0"/>
              <a:t>, neuvonta ja valvonta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760640"/>
          </a:xfrm>
        </p:spPr>
        <p:txBody>
          <a:bodyPr/>
          <a:lstStyle/>
          <a:p>
            <a:r>
              <a:rPr lang="fi-FI" sz="2000" dirty="0" smtClean="0"/>
              <a:t>Valvontasuunnitelma, joka löytyy varhaiskasvatuksen nettisivuilta</a:t>
            </a:r>
          </a:p>
          <a:p>
            <a:pPr lvl="1"/>
            <a:r>
              <a:rPr lang="fi-FI" dirty="0" smtClean="0"/>
              <a:t>Lakisääteisen valvonnan suunnitelmallisuus ja läpinäkyvyys</a:t>
            </a:r>
          </a:p>
          <a:p>
            <a:pPr lvl="1"/>
            <a:r>
              <a:rPr lang="fi-FI" dirty="0" smtClean="0"/>
              <a:t>Kaikkien osapuolten vastuiden, velvollisuuksien ja oikeuksien selkeys (palveluntuottaja, kaupunki, AVI, </a:t>
            </a:r>
            <a:r>
              <a:rPr lang="fi-FI" dirty="0" err="1" smtClean="0"/>
              <a:t>Valvira</a:t>
            </a:r>
            <a:r>
              <a:rPr lang="fi-FI" dirty="0" smtClean="0"/>
              <a:t>,)</a:t>
            </a:r>
          </a:p>
          <a:p>
            <a:pPr lvl="1"/>
            <a:r>
              <a:rPr lang="fi-FI" dirty="0" smtClean="0"/>
              <a:t>Kaiken perustana on palveluntuottajien ohjaus ja neuvonta</a:t>
            </a:r>
          </a:p>
          <a:p>
            <a:pPr lvl="1"/>
            <a:r>
              <a:rPr lang="fi-FI" dirty="0" smtClean="0"/>
              <a:t>Ennakollinen valvonta</a:t>
            </a:r>
          </a:p>
          <a:p>
            <a:pPr lvl="2"/>
            <a:r>
              <a:rPr lang="fi-FI" dirty="0" smtClean="0"/>
              <a:t>Uuden palveluntuottajan ohjaus ja neuvonta</a:t>
            </a:r>
          </a:p>
          <a:p>
            <a:pPr lvl="2"/>
            <a:r>
              <a:rPr lang="fi-FI" dirty="0" smtClean="0"/>
              <a:t>Toimivien palveluntuottajien ohjaus ja neuvonta (koulutus ja tiedottaminen)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oimintavuoden aikana tapahtuva valvonta</a:t>
            </a:r>
          </a:p>
          <a:p>
            <a:pPr lvl="2"/>
            <a:r>
              <a:rPr lang="fi-FI" dirty="0" err="1" smtClean="0"/>
              <a:t>Auditointi-</a:t>
            </a:r>
            <a:r>
              <a:rPr lang="fi-FI" dirty="0" smtClean="0"/>
              <a:t> ja valvontakäynnit vähintään kerran vuodessa</a:t>
            </a:r>
          </a:p>
          <a:p>
            <a:pPr lvl="2"/>
            <a:r>
              <a:rPr lang="fi-FI" dirty="0" smtClean="0"/>
              <a:t>Palveluntuottajien tapaamiset vähintään 2 kertaa vuodessa</a:t>
            </a:r>
          </a:p>
          <a:p>
            <a:pPr lvl="2"/>
            <a:r>
              <a:rPr lang="fi-FI" dirty="0" smtClean="0"/>
              <a:t>Yksityisten päiväkotien henkilöstön kelpoisuuksien tarkistaminen 2 kertaa vuodessa</a:t>
            </a:r>
          </a:p>
          <a:p>
            <a:pPr lvl="2"/>
            <a:r>
              <a:rPr lang="fi-FI" dirty="0" smtClean="0"/>
              <a:t>Palveluntuottajien talouden seuranta</a:t>
            </a:r>
          </a:p>
          <a:p>
            <a:pPr lvl="2"/>
            <a:r>
              <a:rPr lang="fi-FI" dirty="0" smtClean="0"/>
              <a:t>Ohjaus ja neuvonta</a:t>
            </a:r>
          </a:p>
          <a:p>
            <a:pPr lvl="3"/>
            <a:r>
              <a:rPr lang="fi-FI" dirty="0" smtClean="0"/>
              <a:t>Palveluntuottajien SharePoint-sivusto, tiedotteet, puhelin. sähköpostit</a:t>
            </a:r>
          </a:p>
          <a:p>
            <a:pPr marL="914400" lvl="2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62873A-2B40-46C2-BF45-B6C4B1E704A1}" type="datetime1">
              <a:rPr lang="fi-FI" smtClean="0"/>
              <a:t>15.12.2017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2175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fi-FI" sz="2800" dirty="0">
                <a:solidFill>
                  <a:prstClr val="black"/>
                </a:solidFill>
              </a:rPr>
              <a:t>Palveluntuottajien </a:t>
            </a:r>
            <a:r>
              <a:rPr lang="fi-FI" sz="2800" dirty="0" smtClean="0">
                <a:solidFill>
                  <a:prstClr val="black"/>
                </a:solidFill>
              </a:rPr>
              <a:t>ohjaus</a:t>
            </a:r>
            <a:r>
              <a:rPr lang="fi-FI" sz="2800" dirty="0">
                <a:solidFill>
                  <a:prstClr val="black"/>
                </a:solidFill>
              </a:rPr>
              <a:t>, neuvonta ja valvonta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fi-FI" dirty="0"/>
              <a:t>Jälkikäteinen </a:t>
            </a:r>
            <a:r>
              <a:rPr lang="fi-FI" dirty="0" smtClean="0"/>
              <a:t>valvonta</a:t>
            </a:r>
          </a:p>
          <a:p>
            <a:pPr lvl="1"/>
            <a:r>
              <a:rPr lang="fi-FI" dirty="0" smtClean="0"/>
              <a:t>Tavoitteena on, että ennakollinen ja toimintavuoden aikana toteutettava neuvonta ja ohjaus on niin hyvää ja toimivaa, että jälkikäteiseen valvontaa joudutaan vain hyvin harvoin.</a:t>
            </a:r>
            <a:endParaRPr lang="fi-FI" dirty="0"/>
          </a:p>
          <a:p>
            <a:r>
              <a:rPr lang="fi-FI" dirty="0" smtClean="0"/>
              <a:t>Palveluntuottajien omavalvonta</a:t>
            </a:r>
          </a:p>
          <a:p>
            <a:pPr lvl="1"/>
            <a:r>
              <a:rPr lang="fi-FI" dirty="0"/>
              <a:t>Omavalvonta on palveluntuottajan omaa ennakollista valvontaa, toiminnan arviointia ja laadun varmistamista </a:t>
            </a:r>
          </a:p>
          <a:p>
            <a:pPr lvl="1"/>
            <a:r>
              <a:rPr lang="fi-FI" dirty="0" smtClean="0"/>
              <a:t>Painopiste </a:t>
            </a:r>
            <a:r>
              <a:rPr lang="fi-FI" dirty="0"/>
              <a:t>siirtymässä aina vain vahvemmin palveluntuottajien </a:t>
            </a:r>
            <a:r>
              <a:rPr lang="fi-FI" dirty="0" smtClean="0"/>
              <a:t>omavalvontaan</a:t>
            </a:r>
            <a:endParaRPr lang="fi-FI" dirty="0"/>
          </a:p>
          <a:p>
            <a:pPr lvl="1"/>
            <a:r>
              <a:rPr lang="fi-FI" dirty="0" smtClean="0"/>
              <a:t>Palveluntuottaja </a:t>
            </a:r>
            <a:r>
              <a:rPr lang="fi-FI" dirty="0"/>
              <a:t>laatii omavalvontasuunnitelman 6 kk:n kuluessa toiminnan aloittamisesta ja sen tulee olla aina päivitettynä asiakkaiden nähtävillä ja tutustuttavissa. 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62873A-2B40-46C2-BF45-B6C4B1E704A1}" type="datetime1">
              <a:rPr lang="fi-FI" smtClean="0"/>
              <a:t>15.12.2017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1409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35280" cy="562074"/>
          </a:xfrm>
        </p:spPr>
        <p:txBody>
          <a:bodyPr/>
          <a:lstStyle/>
          <a:p>
            <a:r>
              <a:rPr lang="fi-FI" sz="2400" dirty="0" smtClean="0"/>
              <a:t>Yksityisten varhaiskasvatuspalveluiden valvonnasta vastaa yksityisten palvelujen tiimi 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1124744"/>
            <a:ext cx="8445624" cy="5544616"/>
          </a:xfrm>
        </p:spPr>
        <p:txBody>
          <a:bodyPr/>
          <a:lstStyle/>
          <a:p>
            <a:r>
              <a:rPr lang="fi-FI" dirty="0" smtClean="0"/>
              <a:t>Palveluasiantuntija / yksityiset päiväkodit</a:t>
            </a:r>
          </a:p>
          <a:p>
            <a:r>
              <a:rPr lang="fi-FI" dirty="0" smtClean="0"/>
              <a:t>Yksityisten perhepäivähoidon ohjaaja ja kolme palvelukoordinaattoria, joilla myös palveluohjauksen tehtäviä</a:t>
            </a:r>
          </a:p>
          <a:p>
            <a:r>
              <a:rPr lang="fi-FI" dirty="0" smtClean="0"/>
              <a:t>Suunnittelija (</a:t>
            </a:r>
            <a:r>
              <a:rPr lang="fi-FI" dirty="0" err="1" smtClean="0"/>
              <a:t>elto</a:t>
            </a:r>
            <a:r>
              <a:rPr lang="fi-FI" dirty="0" smtClean="0"/>
              <a:t>) / varhaiserityiskasvatus </a:t>
            </a:r>
          </a:p>
          <a:p>
            <a:r>
              <a:rPr lang="fi-FI" dirty="0" smtClean="0"/>
              <a:t>Kaupungin virallinen </a:t>
            </a:r>
            <a:r>
              <a:rPr lang="fi-FI" dirty="0"/>
              <a:t>rekisteri </a:t>
            </a:r>
            <a:r>
              <a:rPr lang="fi-FI" dirty="0" smtClean="0"/>
              <a:t>on toistaiseksi kaupungin </a:t>
            </a:r>
            <a:r>
              <a:rPr lang="fi-FI" dirty="0"/>
              <a:t>ylläpitämä </a:t>
            </a:r>
            <a:r>
              <a:rPr lang="fi-FI" dirty="0" smtClean="0"/>
              <a:t>Klemmari-rekisteri </a:t>
            </a:r>
            <a:r>
              <a:rPr lang="fi-FI" dirty="0" err="1" smtClean="0"/>
              <a:t>AVIn</a:t>
            </a:r>
            <a:r>
              <a:rPr lang="fi-FI" dirty="0" smtClean="0"/>
              <a:t> rekisterin lisäksi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54E1F1-04D8-401A-88FE-48E89FE566A8}" type="datetime1">
              <a:rPr lang="fi-FI" smtClean="0"/>
              <a:t>15.12.2017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5878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i-FI" dirty="0" smtClean="0"/>
              <a:t>Palveluseteli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fi-FI" dirty="0" smtClean="0"/>
              <a:t>kaupunki </a:t>
            </a:r>
            <a:r>
              <a:rPr lang="fi-FI" dirty="0"/>
              <a:t>tulee yksityisiä palveluntuottajia palvelusetelillä</a:t>
            </a:r>
          </a:p>
          <a:p>
            <a:r>
              <a:rPr lang="fi-FI" dirty="0" smtClean="0"/>
              <a:t>Asiakas hakee kaupungilta palvelusetelin ja se maksetaan yksityiselle </a:t>
            </a:r>
            <a:r>
              <a:rPr lang="fi-FI" dirty="0"/>
              <a:t>palveluntuottajalle </a:t>
            </a:r>
          </a:p>
          <a:p>
            <a:r>
              <a:rPr lang="fi-FI" dirty="0" smtClean="0"/>
              <a:t>Palveluseteli </a:t>
            </a:r>
            <a:r>
              <a:rPr lang="fi-FI" dirty="0"/>
              <a:t>on kaupungin ennalta määrittelemä osa varhaiskasvatuksen </a:t>
            </a:r>
            <a:r>
              <a:rPr lang="fi-FI" dirty="0" smtClean="0"/>
              <a:t>kustannuksista</a:t>
            </a:r>
            <a:r>
              <a:rPr lang="fi-FI" dirty="0"/>
              <a:t>, toisen osan muodostaa perheen maksama </a:t>
            </a:r>
            <a:r>
              <a:rPr lang="fi-FI" dirty="0" smtClean="0"/>
              <a:t>omavastuuosuus (=asiakasmaksu)</a:t>
            </a:r>
            <a:endParaRPr lang="fi-FI" dirty="0"/>
          </a:p>
          <a:p>
            <a:r>
              <a:rPr lang="fi-FI" dirty="0"/>
              <a:t>	</a:t>
            </a:r>
            <a:r>
              <a:rPr lang="fi-FI" dirty="0" smtClean="0"/>
              <a:t>Palvelusetelin </a:t>
            </a:r>
            <a:r>
              <a:rPr lang="fi-FI" dirty="0"/>
              <a:t>arvo / suuruus on tulosidonnainen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62873A-2B40-46C2-BF45-B6C4B1E704A1}" type="datetime1">
              <a:rPr lang="fi-FI" smtClean="0"/>
              <a:t>15.12.2017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2829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i-FI" sz="2800" dirty="0" smtClean="0"/>
              <a:t>Vasutyö, esiopetus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1052736"/>
            <a:ext cx="8640960" cy="5073427"/>
          </a:xfrm>
        </p:spPr>
        <p:txBody>
          <a:bodyPr/>
          <a:lstStyle/>
          <a:p>
            <a:r>
              <a:rPr lang="fi-FI" dirty="0" smtClean="0"/>
              <a:t>Palveluntuottaja </a:t>
            </a:r>
            <a:r>
              <a:rPr lang="fi-FI" dirty="0"/>
              <a:t>sitoutuu noudattamaan Jyväskylän kaupungin varhaiskasvatusta </a:t>
            </a:r>
            <a:r>
              <a:rPr lang="fi-FI" dirty="0" smtClean="0"/>
              <a:t>ja esiopetusta ohjaavia </a:t>
            </a:r>
            <a:r>
              <a:rPr lang="fi-FI" dirty="0"/>
              <a:t>asiakirjoja ja vastaa siitä, että jokaiselle lapselle laaditaan vuosittain henkilökohtainen </a:t>
            </a:r>
            <a:r>
              <a:rPr lang="fi-FI" dirty="0" smtClean="0"/>
              <a:t>varhaiskasvatussuunnitelma tai esiopetuksen oppimissuunnitelma yhdessä huoltajien kanssa</a:t>
            </a:r>
          </a:p>
          <a:p>
            <a:r>
              <a:rPr lang="fi-FI" dirty="0" smtClean="0"/>
              <a:t>Yksityisten päiväkotien varhaiskasvatuksen toimintasuunnitelma</a:t>
            </a:r>
            <a:r>
              <a:rPr lang="fi-FI" dirty="0"/>
              <a:t>, esiopetuksen </a:t>
            </a:r>
            <a:r>
              <a:rPr lang="fi-FI" dirty="0" smtClean="0"/>
              <a:t>toimintasuunnitelma sekä  </a:t>
            </a:r>
            <a:r>
              <a:rPr lang="fi-FI" dirty="0"/>
              <a:t>oppilashuoltosuunnitelma tarkastetaan vuosittain</a:t>
            </a:r>
          </a:p>
          <a:p>
            <a:r>
              <a:rPr lang="fi-FI" dirty="0" smtClean="0"/>
              <a:t>Lasten vasujen tekemistä ja toteutumista valvotaan </a:t>
            </a:r>
            <a:r>
              <a:rPr lang="fi-FI" dirty="0"/>
              <a:t>ja </a:t>
            </a:r>
            <a:r>
              <a:rPr lang="fi-FI" dirty="0" smtClean="0"/>
              <a:t>seurataan. 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62873A-2B40-46C2-BF45-B6C4B1E704A1}" type="datetime1">
              <a:rPr lang="fi-FI" smtClean="0"/>
              <a:t>15.12.2017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Tuija Pajunen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9928493"/>
      </p:ext>
    </p:extLst>
  </p:cSld>
  <p:clrMapOvr>
    <a:masterClrMapping/>
  </p:clrMapOvr>
</p:sld>
</file>

<file path=ppt/theme/theme1.xml><?xml version="1.0" encoding="utf-8"?>
<a:theme xmlns:a="http://schemas.openxmlformats.org/drawingml/2006/main" name="Palveluohjaus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uusi_pohja">
  <a:themeElements>
    <a:clrScheme name="uusi_pohj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usi_pohj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usi_pohj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usi_pohj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usi_pohj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usi_pohj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usi_pohj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usi_pohj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usi_pohj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usi_pohj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usi_pohj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usi_pohj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usi_pohj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usi_pohj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3266</TotalTime>
  <Words>544</Words>
  <Application>Microsoft Office PowerPoint</Application>
  <PresentationFormat>Näytössä katseltava diaesitys (4:3)</PresentationFormat>
  <Paragraphs>84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9</vt:i4>
      </vt:variant>
    </vt:vector>
  </HeadingPairs>
  <TitlesOfParts>
    <vt:vector size="11" baseType="lpstr">
      <vt:lpstr>Palveluohjaus</vt:lpstr>
      <vt:lpstr>uusi_pohja</vt:lpstr>
      <vt:lpstr> Jyväskylän yksityiset varhaiskasvatuspalvelut  Varhaiskasvatuksen asiakasraati 7.12.2017 </vt:lpstr>
      <vt:lpstr>Perustietoja yksityisistä palveluista</vt:lpstr>
      <vt:lpstr>Asiakkaiden ohjautuminen yksityisiin palveluihin</vt:lpstr>
      <vt:lpstr>Palveluntuottajien hyväksyntä</vt:lpstr>
      <vt:lpstr>Palveluntuottajien ohjaus, neuvonta ja valvonta</vt:lpstr>
      <vt:lpstr>Palveluntuottajien ohjaus, neuvonta ja valvonta</vt:lpstr>
      <vt:lpstr>Yksityisten varhaiskasvatuspalveluiden valvonnasta vastaa yksityisten palvelujen tiimi </vt:lpstr>
      <vt:lpstr>Palveluseteli</vt:lpstr>
      <vt:lpstr>Vasutyö, esiopetus</vt:lpstr>
    </vt:vector>
  </TitlesOfParts>
  <Company>Jyväskylän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Varhaiskasvatuksen palveluohjaus</dc:title>
  <dc:creator>Jyvaskylan kaupunki</dc:creator>
  <cp:lastModifiedBy>JKL</cp:lastModifiedBy>
  <cp:revision>162</cp:revision>
  <cp:lastPrinted>2016-04-26T13:20:02Z</cp:lastPrinted>
  <dcterms:created xsi:type="dcterms:W3CDTF">2014-09-01T11:55:51Z</dcterms:created>
  <dcterms:modified xsi:type="dcterms:W3CDTF">2017-12-15T09:46:17Z</dcterms:modified>
</cp:coreProperties>
</file>